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119" d="100"/>
          <a:sy n="119" d="100"/>
        </p:scale>
        <p:origin x="102" y="11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FD851-CED6-409F-B061-0E5327D79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583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Objects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Object Manager and Lightning App Builder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Standard objects are built-in with Salesforce (Accounts, Contacts, Opportunities, Cases, etc.)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objects can be created to extend Salesforce functionality to suit a specific use case.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External objects can be created to map data stored outside the Salesforce org.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All objects have standard fields and can have custom fields added to them.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Two objects can be related to each other via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relationships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, which can be viewed in Schema Builder: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Master-D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etail: Close link that allows the master record to control aspects of the detail record like 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sharing and roll-up summary fields.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Lookup: Loose link that allows viewing and easy access to related records.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Many-to-Many: Can utilize master-detail or lookup relationships to allow each record of one object to be linked to multiple records from another object and vice versa.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External lookup: Link a child Salesforce object to a parent external object.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Indirect lookup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Link a child external object to a parent Salesforce object.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Hierarchical: Link user records together.</a:t>
            </a:r>
          </a:p>
          <a:p>
            <a:pPr marL="0" lvl="1"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Object record types can define different picklist values, page layouts, and business processes.</a:t>
            </a: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Record types can be assigned via profiles or permission sets.</a:t>
            </a:r>
          </a:p>
          <a:p>
            <a:pPr marL="0" lvl="1"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An app is a collection of tabs and access can be granted via profiles.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0953-5051-428B-B292-920587801B8E}"/>
              </a:ext>
            </a:extLst>
          </p:cNvPr>
          <p:cNvSpPr txBox="1"/>
          <p:nvPr/>
        </p:nvSpPr>
        <p:spPr>
          <a:xfrm>
            <a:off x="387348" y="1508831"/>
            <a:ext cx="6540500" cy="5106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Fields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Object Manager and Lightning App Builder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Standard fields cannot be deleted but the following changes can be made: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Field labels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andard picklist values can be added, renamed, reordered, deactivated, or deleted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Field History Tracking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be removed or added to page layouts to hide/show them to users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Steps to create a custom field:</a:t>
            </a:r>
          </a:p>
          <a:p>
            <a:pPr marL="5143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Choose the data type (Text, Number, Formula, Picklist, Date/Time, Lookup, etc.).</a:t>
            </a:r>
          </a:p>
          <a:p>
            <a:pPr marL="5143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Configure details like the field label, default value, and whether it is required or unique.</a:t>
            </a:r>
          </a:p>
          <a:p>
            <a:pPr marL="5143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Set field-level security by electing which profiles can view and can edit the field.</a:t>
            </a:r>
          </a:p>
          <a:p>
            <a:pPr marL="5143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Add the field to the relevant page layout(s) to make it visible to users.</a:t>
            </a: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Changing the data type of a field can result in loss of data between certain types and should be pursued with care.</a:t>
            </a: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business process defines the picklist values available for a record based on its record type and is usually used for lifecycle tracking.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38F484-83BB-4E6D-83E5-F49CE2AE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658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4C3CB-E3A1-400C-BF8C-108F50F0E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9653" y="274391"/>
            <a:ext cx="1234440" cy="1234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17EB-9F8A-4AC5-A1F5-C9A79FB52163}"/>
              </a:ext>
            </a:extLst>
          </p:cNvPr>
          <p:cNvSpPr txBox="1"/>
          <p:nvPr/>
        </p:nvSpPr>
        <p:spPr>
          <a:xfrm>
            <a:off x="386623" y="1508831"/>
            <a:ext cx="6540500" cy="4378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Page Layouts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Object Manager and Lightning App Builder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Page layouts control the organization of fields, actions, buttons, and other components for record pages.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Page layouts determine which fields are visible to users on those pages (may be visible in other areas).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enhanced page layout editor is a declarative, drag-and-drop tool for editing page layouts.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enhanced page layout editor is enabled by default but can be switched to the original editor.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mini page layout defines the information displayed when hovering over a record.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Page layouts can be assigned to profiles or record types.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path can be added to a page layout to display a visual progression based on a business process or picklist field.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For a related list on a page layout, the fields displayed, sorting, and buttons can be customized.</a:t>
            </a:r>
          </a:p>
        </p:txBody>
      </p:sp>
    </p:spTree>
    <p:extLst>
      <p:ext uri="{BB962C8B-B14F-4D97-AF65-F5344CB8AC3E}">
        <p14:creationId xmlns:p14="http://schemas.microsoft.com/office/powerpoint/2010/main" val="189012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4779</TotalTime>
  <Words>564</Words>
  <Application>Microsoft Office PowerPoint</Application>
  <PresentationFormat>Custom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32</cp:revision>
  <dcterms:created xsi:type="dcterms:W3CDTF">2021-08-08T18:09:22Z</dcterms:created>
  <dcterms:modified xsi:type="dcterms:W3CDTF">2021-10-09T21:09:41Z</dcterms:modified>
</cp:coreProperties>
</file>