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75" d="100"/>
          <a:sy n="75" d="100"/>
        </p:scale>
        <p:origin x="3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FD851-CED6-409F-B061-0E5327D79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704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Company Settings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Setup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Fiscal year: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Standard = 12 months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Custom = custom periods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Locale settings: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Date, time, address, name, and number field formatting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Org default locale can be overridden by user locale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Language options: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Fully supported: UI, Setup, and Help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End user: UI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Platform: Some UI translations and falls back to English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Timezone settings affect time and date fields and overridden by user Timezone.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The multi-currency setting allows orgs to record monetary amounts in different currencies on records.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The unique Salesforce Organization ID is on the Company Information page and is used for support.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License options: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User Licenses: Assigns baseline features and is required for each user.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Feature Licenses: Grants additional optional features (Marketing, Knowledge, etc.)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Permission Set Licenses: Configure specific additional features.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Records use Data Storage. Files and Chatter use File Storage.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0953-5051-428B-B292-920587801B8E}"/>
              </a:ext>
            </a:extLst>
          </p:cNvPr>
          <p:cNvSpPr txBox="1"/>
          <p:nvPr/>
        </p:nvSpPr>
        <p:spPr>
          <a:xfrm>
            <a:off x="387348" y="1508831"/>
            <a:ext cx="6540500" cy="874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User Interface Settings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Setup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specify the default record page view at the org level: Full or Grouped view.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first fields of the compact page layout are used in the hover details.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navigation bar is at the top of the screen and provides access to items of the Lightning app.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utility bar is the bottom of the screen and provides access to common tools like Notes.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Experience can be themed and branded to reflect the cohesion of an organization.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In-App guidance can create interactive step-by-step guides for users.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search layout determines the fields displayed and filterable when utilizing global and lookup search.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list view is a list of records that satisfy filters and can be displayed on the home page of the object.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List views can be pinned as default and can be customized with the fields displayed.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Kanban view is a visual list view that categorizes records graphically.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Inline Editing allows the editing of records directly from list views.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App Builder is a declarative tool for customizing Lightning Apps and Pages.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App Builder can set component visibility, making the page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dynamic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components are either standard and custom components.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App Manager can view all apps as well as assign supported form factors, profiles, utility items, and navigation items.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Actions: each type of action utilizes its own action layout: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Global actions are broad and available in many areas (ex: Create a record)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Object-specific actions are narrower and targeted for a specific object (ex: Assign a case)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8F484-83BB-4E6D-83E5-F49CE2AE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8213" y="141701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4C3CB-E3A1-400C-BF8C-108F50F0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506" y="215244"/>
            <a:ext cx="1268187" cy="126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7EB-9F8A-4AC5-A1F5-C9A79FB52163}"/>
              </a:ext>
            </a:extLst>
          </p:cNvPr>
          <p:cNvSpPr txBox="1"/>
          <p:nvPr/>
        </p:nvSpPr>
        <p:spPr>
          <a:xfrm>
            <a:off x="386623" y="1508831"/>
            <a:ext cx="6540500" cy="801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User and Security Controls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Setup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Settings at the Organization level are known as Org-Wide Defaults (OWD).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Security controls grant access in a cascade from the broadest to the narrowest.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More specific security controls (ex: profiles) cannot grant access restricted by a larger setting (OWD).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 access is controlled by: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	OWD &gt; Role hierarchy &gt; Sharing rules &gt; Manual sharing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access is controlled by: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	 OWD &gt; Permission sets &gt; Profiles &gt; Page layouts (only for visibility)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Object access is controlled by: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	OWD &gt; Permissions sets &gt; Profiles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Permission sets are best utilized to extend user permissions beyond their profile.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Setup Audit Trail tracks changes in setup and can be downloaded for the last 6 months of activity.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Default password policies: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Must contain 8 characters, 1 alphabetic and 1 numeric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Cannot be a reuse of the previous 3 passwords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Passwords expire after 90 days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IP restrictions can control whether users can log in if their network IP is permitted.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Trusted IP ranges allow users to log in from trusted networks without verifying their identity.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Login hours can be set for profiles to restrict when users can log in.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Administrators can reset passwords for users, which also automatically unlocks a user’s locked account.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User authentication options: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Single Sign-On (SSO) requires a services with federated or delegated authentication and 	requires the implementation of My Domain.</a:t>
            </a:r>
          </a:p>
          <a:p>
            <a:pPr lvl="1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Multi-Factor Authentication (MFA) requires a second identity verification on every login.</a:t>
            </a:r>
          </a:p>
        </p:txBody>
      </p:sp>
    </p:spTree>
    <p:extLst>
      <p:ext uri="{BB962C8B-B14F-4D97-AF65-F5344CB8AC3E}">
        <p14:creationId xmlns:p14="http://schemas.microsoft.com/office/powerpoint/2010/main" val="189012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</TotalTime>
  <Words>716</Words>
  <Application>Microsoft Office PowerPoint</Application>
  <PresentationFormat>Custom</PresentationFormat>
  <Paragraphs>92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David Baculi</cp:lastModifiedBy>
  <cp:revision>25</cp:revision>
  <dcterms:created xsi:type="dcterms:W3CDTF">2021-08-08T18:09:22Z</dcterms:created>
  <dcterms:modified xsi:type="dcterms:W3CDTF">2021-10-09T02:10:32Z</dcterms:modified>
</cp:coreProperties>
</file>