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7" r:id="rId2"/>
    <p:sldId id="270" r:id="rId3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6824" autoAdjust="0"/>
  </p:normalViewPr>
  <p:slideViewPr>
    <p:cSldViewPr snapToGrid="0">
      <p:cViewPr varScale="1">
        <p:scale>
          <a:sx n="119" d="100"/>
          <a:sy n="119" d="100"/>
        </p:scale>
        <p:origin x="102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6075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Case Management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Service Applications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case object can track customer questions and can interact with customers to resolve the case.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Cases can be created manually, via Web-to-Case, or via Email-to-Case.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 queues are holding areas for cases before they are assigned owners.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Cases can be assigned to users or queues manually or automatically with assignment rules.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 teams and sharing allow multidisciplinary teams to collaborate on cases.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Cases can be viewed in list views to allow agents to quickly view relevant cases and make decisions.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Cases have a case feed with comment, email, and other activity history.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Comments can be added to the case by the support agent or the customer and can be public or private.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Emails can be viewed, drafted, and sent from the case record page with email templates.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Files and Knowledge articles can be attached to the case to move towards resolution.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Once a resolution has been reached between the support agent and the customer, the case can be updated with a Closed status.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Service console can be enabled to allow support agents to access multiple records in tabs.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Duplicate cases can be screened and up to 3 can be merged into a single case.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073" y="13723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728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Case Automation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Service Applications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support process is comprised of case statuses and describe the associated steps (ex: Working).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path can be added to the case record page to display a visual progression of the support process.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 milestones track and present required steps for the case owner at each stage in the case lifecycle.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 auto-response rules can automatically send a single email case submitters to notify them of the case reception if the case meets defined criteria.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Email draft approvals can be implemented to required consent from designated approvers before emails are sent.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 escalation rules can perform up to five actions when a case matches defined criteria.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 escalation rule actions can be time-delayed, trigger if criteria is met after a specified duration.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 escalation actions can include: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 reassignment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Salesforce user email notification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Case owner email notification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Email notification to up to 5 email addresses.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Web-to-Case allows the automatic creation of cases from an HTML form.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Web-to-Case allows the automatic creation of cases from an email sent to a support email address.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Macros can automate repetitive tasks with cases like inserting field values or searching for articles.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Surveys for feedback can be sent automatically to cases contacts when cases are closed.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073" y="13723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5569</TotalTime>
  <Words>443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43</cp:revision>
  <dcterms:created xsi:type="dcterms:W3CDTF">2021-08-08T18:09:22Z</dcterms:created>
  <dcterms:modified xsi:type="dcterms:W3CDTF">2021-10-11T22:52:38Z</dcterms:modified>
</cp:coreProperties>
</file>