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1" r:id="rId2"/>
  </p:sldIdLst>
  <p:sldSz cx="73152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60" autoAdjust="0"/>
  </p:normalViewPr>
  <p:slideViewPr>
    <p:cSldViewPr snapToGrid="0">
      <p:cViewPr varScale="1">
        <p:scale>
          <a:sx n="197" d="100"/>
          <a:sy n="197" d="100"/>
        </p:scale>
        <p:origin x="55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1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A6914-CB7E-432F-9F4B-CC7F37DC0438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FD851-CED6-409F-B061-0E5327D7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8593"/>
            <a:ext cx="54864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21088"/>
            <a:ext cx="54864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6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94734"/>
            <a:ext cx="157734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4734"/>
            <a:ext cx="464058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2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3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911861"/>
            <a:ext cx="630936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447715"/>
            <a:ext cx="630936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2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973665"/>
            <a:ext cx="3108960" cy="2320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973665"/>
            <a:ext cx="3108960" cy="23207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4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94735"/>
            <a:ext cx="630936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896621"/>
            <a:ext cx="309467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336040"/>
            <a:ext cx="3094672" cy="1965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2" y="896621"/>
            <a:ext cx="310991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2" y="1336040"/>
            <a:ext cx="3109913" cy="1965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6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6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0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526628"/>
            <a:ext cx="370332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2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3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526628"/>
            <a:ext cx="370332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2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5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94735"/>
            <a:ext cx="630936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973665"/>
            <a:ext cx="6309360" cy="232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390055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190AA-E4B7-45C6-A812-1637583B9BF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390055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390055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9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7CF00812-F444-4585-A0F2-7C50C2AF2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3" y="283628"/>
            <a:ext cx="3090351" cy="30903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C68E9D-5179-49FB-A146-481502DD3E34}"/>
              </a:ext>
            </a:extLst>
          </p:cNvPr>
          <p:cNvSpPr txBox="1"/>
          <p:nvPr/>
        </p:nvSpPr>
        <p:spPr>
          <a:xfrm>
            <a:off x="3478750" y="1666879"/>
            <a:ext cx="3657600" cy="1326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Noah Baculi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Q3 2021</a:t>
            </a:r>
            <a:endParaRPr lang="en-US" sz="2400" dirty="0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4A5161BE-543A-4DD0-ABEB-D2D829844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700" y="669044"/>
            <a:ext cx="1001700" cy="99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5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1455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David Baculi</dc:creator>
  <cp:lastModifiedBy>Noah David Baculi</cp:lastModifiedBy>
  <cp:revision>20</cp:revision>
  <dcterms:created xsi:type="dcterms:W3CDTF">2021-08-08T18:09:22Z</dcterms:created>
  <dcterms:modified xsi:type="dcterms:W3CDTF">2021-08-09T21:16:35Z</dcterms:modified>
</cp:coreProperties>
</file>