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F8AF-1A64-EB77-FDCF-D1E6A39FB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C4F98-D763-B65C-39C1-CB9AB5D11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DF944-2098-3BD1-1CD6-058DCE52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4960-064D-421C-8C6D-892981B00DCC}" type="datetimeFigureOut">
              <a:rPr lang="fi-FI" smtClean="0"/>
              <a:t>8.5.2024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DEC50-1009-2F23-82F0-F321B462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D75D-8F91-9316-177B-7DFB118F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62C1-99AE-4D95-9AB2-BDB10FE406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239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F518-2119-5F40-82E9-30A99235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8FC9B-4D12-C7E3-41E2-D014A09E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FAC6D-AE56-9A37-76E5-AA664B68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4960-064D-421C-8C6D-892981B00DCC}" type="datetimeFigureOut">
              <a:rPr lang="fi-FI" smtClean="0"/>
              <a:t>8.5.2024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012C7-A84C-77DC-329C-6DCEB4B9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CAC39-551F-EF1B-BBC5-48CD07E1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62C1-99AE-4D95-9AB2-BDB10FE406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39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96BB6-87BA-7049-CA9D-059A0DC82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4A71A-5EFB-646C-4BE1-04CCDBC92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D3CE0-9D2C-AC49-4444-B9F91A28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4960-064D-421C-8C6D-892981B00DCC}" type="datetimeFigureOut">
              <a:rPr lang="fi-FI" smtClean="0"/>
              <a:t>8.5.2024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3BCB-1D92-132D-614F-23AEB067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BEE2D-C4C4-0D56-479C-D4EDC0A6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62C1-99AE-4D95-9AB2-BDB10FE406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55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2ADF-18A8-E8EC-0A2F-08BA363D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048D-51D0-D88F-B2CF-BD99B8E2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5C8CF-DDAE-9059-A2CE-510F92D3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4960-064D-421C-8C6D-892981B00DCC}" type="datetimeFigureOut">
              <a:rPr lang="fi-FI" smtClean="0"/>
              <a:t>8.5.2024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0AC33-BD3C-B994-BF1F-721526A0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4366F-36E5-50C3-E711-C34B1550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62C1-99AE-4D95-9AB2-BDB10FE406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943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0464-C084-EF34-2A9E-7F843E7C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2B34D-017C-CAE6-E105-19FEA9BBE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35204-73F2-3542-2467-80BF5B55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4960-064D-421C-8C6D-892981B00DCC}" type="datetimeFigureOut">
              <a:rPr lang="fi-FI" smtClean="0"/>
              <a:t>8.5.2024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E0F4E-FFA3-C701-7EB8-F79FDB4F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406D-E170-03C0-031B-FF82EB5C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62C1-99AE-4D95-9AB2-BDB10FE406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673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816A-C59C-441B-5B6C-B1BE34E6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6A78-F330-A05A-BCA0-F313E0A72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5A931-81E2-DE4F-BA1B-E2477C9CA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C4C8C-376A-7D74-D747-F347CC6F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4960-064D-421C-8C6D-892981B00DCC}" type="datetimeFigureOut">
              <a:rPr lang="fi-FI" smtClean="0"/>
              <a:t>8.5.2024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97F57-E5BD-5B31-F97F-ABFD9617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30AC7-3D73-BBC8-0FDE-758F3C9A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62C1-99AE-4D95-9AB2-BDB10FE406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655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AD90-FBAE-FB64-3E28-6EB7AC1F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A7233-DD6A-5E4E-F734-81DACF81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8302B-C1E6-DB0D-9211-80A080A17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C9031-325D-EB3B-9FB1-7AFD9D832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B02F4-BDCF-5D5D-B74C-16570773D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3E97E-5729-5249-880E-E73A5F00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4960-064D-421C-8C6D-892981B00DCC}" type="datetimeFigureOut">
              <a:rPr lang="fi-FI" smtClean="0"/>
              <a:t>8.5.2024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F3BDB-D75F-0903-2E2F-2AB128CA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95BA6-1626-34A8-07CA-2E7BE7CF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62C1-99AE-4D95-9AB2-BDB10FE406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331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7A23-B8EF-F651-1C3B-0A5E4C97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7E11F-6EA3-5E4A-754D-092DB2AA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4960-064D-421C-8C6D-892981B00DCC}" type="datetimeFigureOut">
              <a:rPr lang="fi-FI" smtClean="0"/>
              <a:t>8.5.2024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4E4A6-465F-CE1F-5979-52D29BFA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D6829-6F2F-1784-47B2-5B290A22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62C1-99AE-4D95-9AB2-BDB10FE406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75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B57BF-6B7F-0F77-E1D2-27D85FF5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4960-064D-421C-8C6D-892981B00DCC}" type="datetimeFigureOut">
              <a:rPr lang="fi-FI" smtClean="0"/>
              <a:t>8.5.2024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801A9-E696-B7A2-FBB0-AB5D7AFC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9EC11-181C-8CD6-2A46-5A146DE1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62C1-99AE-4D95-9AB2-BDB10FE406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402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127A-4004-8B4F-CC6A-835BBA19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8FEA-3CDC-24CB-3186-B824C16EE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DC2D2-02A7-CB01-88E4-F762A9050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7AA2-FD2F-5746-50E3-2AC33536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4960-064D-421C-8C6D-892981B00DCC}" type="datetimeFigureOut">
              <a:rPr lang="fi-FI" smtClean="0"/>
              <a:t>8.5.2024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73AC3-F7F4-37DC-AA46-E33734AE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8A35B-59F6-28A7-FA5B-C2DB7E0C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62C1-99AE-4D95-9AB2-BDB10FE406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03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FE09-8D07-F0C1-883B-BBE31CB9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733BE-CD87-F1E8-DD84-DD1E9BDA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412F1-E9FA-6075-FEAD-64DF734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65B7A-DD62-58E8-C9B6-502E3DDF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4960-064D-421C-8C6D-892981B00DCC}" type="datetimeFigureOut">
              <a:rPr lang="fi-FI" smtClean="0"/>
              <a:t>8.5.2024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A563C-5F06-2634-DA12-2DCD139D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A1854-F86A-1930-48DE-3CBCE102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62C1-99AE-4D95-9AB2-BDB10FE406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792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0F9A9-AA04-6609-7492-A7369885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19612-A3CF-9F4F-2DD2-52D13AE63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0CDA-0D3E-4DD4-4F00-73C40DFE7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4960-064D-421C-8C6D-892981B00DCC}" type="datetimeFigureOut">
              <a:rPr lang="fi-FI" smtClean="0"/>
              <a:t>8.5.2024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2E05B-7528-B1E0-0360-C6AB52A05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B50D-9A10-162F-0E7E-06B7F81FA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62C1-99AE-4D95-9AB2-BDB10FE406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178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6913-6210-5ABB-D737-67DF6F41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Pelaaja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AD47-588C-70E6-8A27-76F51B6591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Vastuut:</a:t>
            </a:r>
            <a:br>
              <a:rPr lang="fi-FI" dirty="0"/>
            </a:br>
            <a:endParaRPr lang="fi-FI" dirty="0"/>
          </a:p>
          <a:p>
            <a:r>
              <a:rPr lang="fi-FI" dirty="0"/>
              <a:t>Taistelu (Hyökkäys, käytä tavara, pakeneminen)</a:t>
            </a:r>
          </a:p>
          <a:p>
            <a:endParaRPr lang="fi-FI" dirty="0"/>
          </a:p>
          <a:p>
            <a:r>
              <a:rPr lang="fi-FI" dirty="0" err="1"/>
              <a:t>Equipment</a:t>
            </a:r>
            <a:endParaRPr lang="fi-FI" dirty="0"/>
          </a:p>
          <a:p>
            <a:endParaRPr lang="fi-FI" dirty="0"/>
          </a:p>
          <a:p>
            <a:r>
              <a:rPr lang="fi-FI" dirty="0"/>
              <a:t>Inventory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90399-373F-C7B2-E9B4-921B439B7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Yhteistyö:</a:t>
            </a:r>
            <a:br>
              <a:rPr lang="fi-FI" dirty="0"/>
            </a:br>
            <a:endParaRPr lang="fi-FI" dirty="0"/>
          </a:p>
          <a:p>
            <a:r>
              <a:rPr lang="fi-FI" dirty="0"/>
              <a:t>Viholliset (taistelu)</a:t>
            </a:r>
          </a:p>
          <a:p>
            <a:endParaRPr lang="fi-FI" dirty="0"/>
          </a:p>
          <a:p>
            <a:r>
              <a:rPr lang="fi-FI" dirty="0"/>
              <a:t>Tavarat (</a:t>
            </a:r>
            <a:r>
              <a:rPr lang="fi-FI" dirty="0" err="1"/>
              <a:t>equipment</a:t>
            </a:r>
            <a:r>
              <a:rPr lang="fi-FI" dirty="0"/>
              <a:t>, </a:t>
            </a:r>
            <a:r>
              <a:rPr lang="fi-FI" dirty="0" err="1"/>
              <a:t>inventory</a:t>
            </a:r>
            <a:r>
              <a:rPr lang="fi-FI" dirty="0"/>
              <a:t>)</a:t>
            </a:r>
          </a:p>
          <a:p>
            <a:endParaRPr lang="fi-FI" dirty="0"/>
          </a:p>
          <a:p>
            <a:r>
              <a:rPr lang="fi-FI" dirty="0"/>
              <a:t>Kauppa (Inventory)</a:t>
            </a:r>
          </a:p>
        </p:txBody>
      </p:sp>
    </p:spTree>
    <p:extLst>
      <p:ext uri="{BB962C8B-B14F-4D97-AF65-F5344CB8AC3E}">
        <p14:creationId xmlns:p14="http://schemas.microsoft.com/office/powerpoint/2010/main" val="293265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2D9D-8D35-548E-D10A-0C576ED7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Vihollinen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E673D-FF1C-A1D5-5CFF-0FAF39CE5D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Yhteistyö: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Pelaaja (Taistelu)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15652-9881-0BCC-8164-9844029BD5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Vastuut: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Taistelu (Hyökkäys, heikkoudet, palkkio)</a:t>
            </a:r>
          </a:p>
        </p:txBody>
      </p:sp>
    </p:spTree>
    <p:extLst>
      <p:ext uri="{BB962C8B-B14F-4D97-AF65-F5344CB8AC3E}">
        <p14:creationId xmlns:p14="http://schemas.microsoft.com/office/powerpoint/2010/main" val="163964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6B96-85E1-E7A6-E786-A3048488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Tavara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04F7E-34E8-9573-2032-BAA8004178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Vastuut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 err="1"/>
              <a:t>Equip</a:t>
            </a:r>
            <a:r>
              <a:rPr lang="fi-FI" dirty="0"/>
              <a:t> (</a:t>
            </a:r>
            <a:r>
              <a:rPr lang="fi-FI" dirty="0" err="1"/>
              <a:t>stats</a:t>
            </a:r>
            <a:r>
              <a:rPr lang="fi-FI" dirty="0"/>
              <a:t>)</a:t>
            </a:r>
          </a:p>
          <a:p>
            <a:endParaRPr lang="fi-FI" dirty="0"/>
          </a:p>
          <a:p>
            <a:r>
              <a:rPr lang="fi-FI" dirty="0"/>
              <a:t>Kertakäyttö (</a:t>
            </a:r>
            <a:r>
              <a:rPr lang="fi-FI" dirty="0" err="1"/>
              <a:t>buff</a:t>
            </a:r>
            <a:r>
              <a:rPr lang="fi-FI" dirty="0"/>
              <a:t>, </a:t>
            </a:r>
            <a:r>
              <a:rPr lang="fi-FI" dirty="0" err="1"/>
              <a:t>heal</a:t>
            </a:r>
            <a:r>
              <a:rPr lang="fi-FI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0DA66-0A3E-57C5-A587-F099B48E29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Yhteistyö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Pelaaja</a:t>
            </a:r>
          </a:p>
          <a:p>
            <a:endParaRPr lang="fi-FI" dirty="0"/>
          </a:p>
          <a:p>
            <a:r>
              <a:rPr lang="fi-FI" dirty="0"/>
              <a:t>Kauppa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1690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0B0A-6FF1-9C69-6901-EB4DFA5E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Kauppa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B461-C0C6-777C-9AC3-1D686C7075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Vastuut: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Ostaminen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9489D-1EAA-628F-EE7B-D10E852C40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Yhteistyö: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Tavarat</a:t>
            </a:r>
          </a:p>
          <a:p>
            <a:endParaRPr lang="fi-FI" dirty="0"/>
          </a:p>
          <a:p>
            <a:r>
              <a:rPr lang="fi-FI" dirty="0"/>
              <a:t>Pelaaja</a:t>
            </a:r>
          </a:p>
        </p:txBody>
      </p:sp>
    </p:spTree>
    <p:extLst>
      <p:ext uri="{BB962C8B-B14F-4D97-AF65-F5344CB8AC3E}">
        <p14:creationId xmlns:p14="http://schemas.microsoft.com/office/powerpoint/2010/main" val="67590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Pelaaja</vt:lpstr>
      <vt:lpstr>Vihollinen</vt:lpstr>
      <vt:lpstr>Tavara</vt:lpstr>
      <vt:lpstr>Kauppa</vt:lpstr>
    </vt:vector>
  </TitlesOfParts>
  <Company>Business College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Pelaaja</dc:title>
  <dc:creator>Noah Bergman</dc:creator>
  <cp:lastModifiedBy>Bergman Noah</cp:lastModifiedBy>
  <cp:revision>1</cp:revision>
  <dcterms:created xsi:type="dcterms:W3CDTF">2024-05-08T09:03:46Z</dcterms:created>
  <dcterms:modified xsi:type="dcterms:W3CDTF">2024-05-08T10:05:29Z</dcterms:modified>
</cp:coreProperties>
</file>