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5CB-3CD0-4850-9306-45F4785C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5DA39-1177-404B-96E7-280D6FE6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E6B1-8954-42BB-8434-92D426F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DE40-0CB2-44E9-99B2-AF7596A1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ABA0-0C5B-4451-ACBD-B80D544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97C6-0A09-4AE9-9599-6DC10A96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24A72-B3CE-4178-AFF2-469D8B39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8ACF-0FDA-475D-AFA1-485282E2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6F4B-F764-40C3-9B3F-C2A76913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0599-7E5F-4B60-94C5-50827C82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63E3-E10A-43FA-91D3-6AE4B0C31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D53BF-5C75-494E-BCCF-4929DA967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D743-370F-4D69-802E-CA7D4A62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B352-3E60-4081-B2E7-218FD344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060B-55B8-4E23-B348-5508C2F6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1D24-2CD0-4541-A3B5-A1FBB2CF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BC07-8063-45FA-A37D-D93C9A46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8D59-FB3E-4042-BE7A-B2BDAA8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DCA3-5306-4B59-B3F6-8AC7A773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0F27-86B1-4EF6-BD83-6C2704CC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8076-B0D0-4B5F-A113-ADCFB957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3088-5F57-4C51-9410-960E5E68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B3B-4EB8-4085-8B4D-C82C30FD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56A5-33D7-44C5-99E9-1929707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2728-19DA-442A-98D7-597B5E80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5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BAF5-3383-47F9-91CC-1C901C82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4F85-7F2E-45C3-B10E-0D0269B67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D50C-3672-470B-90E0-24207526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3B95-CAF2-4420-A373-0079A3FD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4CF3-5F51-4079-9713-22742B5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CFCA-87CB-4CC5-9E03-63B5D1A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F90C-CF23-4929-BAD5-F194A8C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BCCD-EE74-4624-9BCF-EFB9BD72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BAF91-076E-4EF4-B7A5-477DDE44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79401-9626-4061-A2F7-3E7DDAC52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2B1D-6A0C-4E44-8137-B54F78D0C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99D91-B0C3-4FD0-A816-55EA8F3E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AB73A-A0A7-4A3D-B9B6-B73F372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CFF87-1638-4A56-960E-8E9D981E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8B9E-23E3-4CDF-BA55-2D57759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5157B-2ADB-4341-AB41-BC9F6263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AB159-4657-46D3-99C2-292BE6C6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BBC78-A956-4711-92B6-AAF771F6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B321C-030B-4556-ABC9-D61D311F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57293-1DF6-467F-810E-36FCF671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D519-3BF4-46CD-8A61-FA34D4D3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6A71-C8EA-4F35-8371-1C0D33FC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BC12-ED50-4640-BEF5-F48994EE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EC9E-8BF5-4111-AF89-5E152CA5C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F14C-2AE7-4B53-BB10-50B33F9F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DDD1-B526-4E9A-871E-48B13D02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7360-1123-4B92-A292-36273C0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D3A7-4A32-4601-A6C1-3E831765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6DF27-7CC0-4DE8-9C75-3200A8794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5AEF-EB17-4194-A0B4-39085B90D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F75E9-37B1-4599-8BDE-D3E920E9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7DC4-20F4-4541-801B-FCCCF407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3A41F-5912-4C5D-9C18-00B25EA3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544DA-E405-4D29-9910-B6A109D8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46C8-2BAE-400C-A713-07269CCF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389A-54CB-49FD-85E3-6DAC4AC8E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A6B7-9153-411E-8A90-6395EE014EA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E32C-2FD8-4FB7-8D6B-DC0D833E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9305-608A-434D-9D2E-5C41813FD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179-F550-4701-AC9B-BE19CFCE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C02E-DCDF-457C-A7AA-FC6858C9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Benewop</a:t>
            </a:r>
            <a:r>
              <a:rPr lang="en-US" dirty="0"/>
              <a:t> Benchmark on IBM Johannesburg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8EDCF-1A9B-4C4D-BF97-19C7EFCD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13" y="1757487"/>
            <a:ext cx="5456173" cy="41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C3303-DAD3-427C-94EE-E5A8A42E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7" y="246707"/>
            <a:ext cx="1832792" cy="13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27C27-C744-4D57-A716-C54BACD2A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56" y="247767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CF9194-4C6D-48CD-A50F-A01B4D3C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40" y="246707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2673FF-049E-403A-9263-88B361F7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24" y="246707"/>
            <a:ext cx="186915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680A1-C6A3-4D14-B9BF-8A1DBA7D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38" y="246707"/>
            <a:ext cx="183500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DE55CA-FEBF-4BAC-885E-A8B467751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2" y="1884045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F80D61-EBD7-46A7-AEFF-4FCE9587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56" y="1884045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8BD3D9-B5C3-4738-A691-E989D16CE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88" y="1888432"/>
            <a:ext cx="188203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DBB1C3-7497-448D-89F4-F99E7D81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20" y="1884045"/>
            <a:ext cx="1859963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627022-CD31-4059-8254-C5A36A0B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19" y="1884045"/>
            <a:ext cx="1874841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394E96-E7AC-4F69-AF3D-3DA0F7BB788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554098" y="910177"/>
            <a:ext cx="365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9A045-F9A7-4643-A85A-E35345793A3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763683" y="909647"/>
            <a:ext cx="378257" cy="10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EBA5E1-1700-41E7-B278-8C9F9CB3AEC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6973267" y="909647"/>
            <a:ext cx="3782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64032-62D9-4266-8CE4-1B8B42BBE84A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9220681" y="909647"/>
            <a:ext cx="3782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A4CAE-9EA6-4C5C-9F56-9FE68E2B7023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1637703" y="1573647"/>
            <a:ext cx="733" cy="310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25BB7E-B46D-48A1-A871-AF01AB587687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2554099" y="2546985"/>
            <a:ext cx="3782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845667-0DB6-49ED-8ECF-5DA2F4CB1E0E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4763683" y="2546985"/>
            <a:ext cx="352905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C6EA7-E9C6-4380-A4A7-0AF83D6F13A3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6998618" y="2546985"/>
            <a:ext cx="357502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1B4109-6953-4132-B048-FDC37E5EB8EF}"/>
              </a:ext>
            </a:extLst>
          </p:cNvPr>
          <p:cNvCxnSpPr>
            <a:stCxn id="30" idx="3"/>
            <a:endCxn id="1026" idx="1"/>
          </p:cNvCxnSpPr>
          <p:nvPr/>
        </p:nvCxnSpPr>
        <p:spPr>
          <a:xfrm>
            <a:off x="9216083" y="2546985"/>
            <a:ext cx="3629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E1F6D31-5E78-437F-AFC5-9FF80C114518}"/>
              </a:ext>
            </a:extLst>
          </p:cNvPr>
          <p:cNvCxnSpPr>
            <a:stCxn id="18" idx="2"/>
            <a:endCxn id="1026" idx="0"/>
          </p:cNvCxnSpPr>
          <p:nvPr/>
        </p:nvCxnSpPr>
        <p:spPr>
          <a:xfrm flipH="1">
            <a:off x="10516440" y="1572587"/>
            <a:ext cx="1" cy="311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0DB179F-210C-403F-95F1-5C724579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4" y="3520323"/>
            <a:ext cx="186915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8487CC5A-3241-4CE8-825A-4538BB6F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59" y="3520323"/>
            <a:ext cx="1891224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67E2A40-BD30-4C14-91FE-1B9BC814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91" y="3520323"/>
            <a:ext cx="1944624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B1B2E9-30EC-4BDF-822F-0409F25ED5F2}"/>
              </a:ext>
            </a:extLst>
          </p:cNvPr>
          <p:cNvCxnSpPr>
            <a:stCxn id="27" idx="2"/>
            <a:endCxn id="2050" idx="0"/>
          </p:cNvCxnSpPr>
          <p:nvPr/>
        </p:nvCxnSpPr>
        <p:spPr>
          <a:xfrm>
            <a:off x="6057603" y="3214312"/>
            <a:ext cx="0" cy="306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85994A-3675-4C8B-84A2-CF3A40814D00}"/>
              </a:ext>
            </a:extLst>
          </p:cNvPr>
          <p:cNvCxnSpPr>
            <a:stCxn id="21" idx="2"/>
            <a:endCxn id="1030" idx="0"/>
          </p:cNvCxnSpPr>
          <p:nvPr/>
        </p:nvCxnSpPr>
        <p:spPr>
          <a:xfrm flipH="1">
            <a:off x="1637703" y="3209925"/>
            <a:ext cx="733" cy="310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9FB43E-A59C-4215-AC42-20368EEDDFD9}"/>
              </a:ext>
            </a:extLst>
          </p:cNvPr>
          <p:cNvCxnSpPr>
            <a:stCxn id="1030" idx="3"/>
            <a:endCxn id="1031" idx="1"/>
          </p:cNvCxnSpPr>
          <p:nvPr/>
        </p:nvCxnSpPr>
        <p:spPr>
          <a:xfrm>
            <a:off x="2572281" y="4183263"/>
            <a:ext cx="30017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2FF1B1-C657-4E93-84E4-957BBA1606C5}"/>
              </a:ext>
            </a:extLst>
          </p:cNvPr>
          <p:cNvCxnSpPr>
            <a:stCxn id="1031" idx="3"/>
            <a:endCxn id="2050" idx="1"/>
          </p:cNvCxnSpPr>
          <p:nvPr/>
        </p:nvCxnSpPr>
        <p:spPr>
          <a:xfrm>
            <a:off x="4763683" y="4183263"/>
            <a:ext cx="32160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3EC3543-CB85-4FC3-81F4-FEDFE692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2" y="5156601"/>
            <a:ext cx="184971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44A893F6-711D-4CCF-93B9-036BC6A8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40" y="5152214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051">
            <a:extLst>
              <a:ext uri="{FF2B5EF4-FFF2-40B4-BE49-F238E27FC236}">
                <a16:creationId xmlns:a16="http://schemas.microsoft.com/office/drawing/2014/main" id="{FD196078-7D6B-424E-8258-82435E54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78" y="5152214"/>
            <a:ext cx="1831328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11E22EA3-3714-40F5-BD9C-6CF7D18F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616" y="5152214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7B84EB8-2816-424D-9934-FD0E5FBF4365}"/>
              </a:ext>
            </a:extLst>
          </p:cNvPr>
          <p:cNvCxnSpPr>
            <a:stCxn id="28" idx="3"/>
            <a:endCxn id="2051" idx="1"/>
          </p:cNvCxnSpPr>
          <p:nvPr/>
        </p:nvCxnSpPr>
        <p:spPr>
          <a:xfrm flipV="1">
            <a:off x="4742929" y="5815154"/>
            <a:ext cx="399011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DE8062B-18CA-4BFC-91F0-0710BCFDEA02}"/>
              </a:ext>
            </a:extLst>
          </p:cNvPr>
          <p:cNvCxnSpPr>
            <a:stCxn id="2051" idx="3"/>
            <a:endCxn id="2052" idx="1"/>
          </p:cNvCxnSpPr>
          <p:nvPr/>
        </p:nvCxnSpPr>
        <p:spPr>
          <a:xfrm>
            <a:off x="6973267" y="5815154"/>
            <a:ext cx="39901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4FEDCD7-21D8-4831-83D4-E1D24164948F}"/>
              </a:ext>
            </a:extLst>
          </p:cNvPr>
          <p:cNvCxnSpPr>
            <a:stCxn id="2052" idx="3"/>
            <a:endCxn id="2053" idx="1"/>
          </p:cNvCxnSpPr>
          <p:nvPr/>
        </p:nvCxnSpPr>
        <p:spPr>
          <a:xfrm>
            <a:off x="9203606" y="5815154"/>
            <a:ext cx="3990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66DB7723-8B18-43A8-9D9A-D19331B6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12" y="3521383"/>
            <a:ext cx="1853394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2061">
            <a:extLst>
              <a:ext uri="{FF2B5EF4-FFF2-40B4-BE49-F238E27FC236}">
                <a16:creationId xmlns:a16="http://schemas.microsoft.com/office/drawing/2014/main" id="{297FD5EE-0C10-4F4B-9174-9FC92198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" y="5152214"/>
            <a:ext cx="183132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AE188AC6-8E8D-42D3-89E6-1591E41E2A3F}"/>
              </a:ext>
            </a:extLst>
          </p:cNvPr>
          <p:cNvCxnSpPr>
            <a:stCxn id="2062" idx="0"/>
            <a:endCxn id="1030" idx="2"/>
          </p:cNvCxnSpPr>
          <p:nvPr/>
        </p:nvCxnSpPr>
        <p:spPr>
          <a:xfrm flipH="1" flipV="1">
            <a:off x="1637703" y="4846203"/>
            <a:ext cx="732" cy="306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892C2E9C-7AFE-4356-992A-3CB41467F381}"/>
              </a:ext>
            </a:extLst>
          </p:cNvPr>
          <p:cNvCxnSpPr>
            <a:stCxn id="2062" idx="3"/>
            <a:endCxn id="28" idx="1"/>
          </p:cNvCxnSpPr>
          <p:nvPr/>
        </p:nvCxnSpPr>
        <p:spPr>
          <a:xfrm>
            <a:off x="2554098" y="5815154"/>
            <a:ext cx="339114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8" name="Picture 2067">
            <a:extLst>
              <a:ext uri="{FF2B5EF4-FFF2-40B4-BE49-F238E27FC236}">
                <a16:creationId xmlns:a16="http://schemas.microsoft.com/office/drawing/2014/main" id="{C331ED60-8CBB-404C-8144-08EF6110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19" y="3521383"/>
            <a:ext cx="1859963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D034558D-B177-4C47-83BD-A14B4AC98285}"/>
              </a:ext>
            </a:extLst>
          </p:cNvPr>
          <p:cNvCxnSpPr>
            <a:stCxn id="2050" idx="3"/>
            <a:endCxn id="2060" idx="1"/>
          </p:cNvCxnSpPr>
          <p:nvPr/>
        </p:nvCxnSpPr>
        <p:spPr>
          <a:xfrm>
            <a:off x="7029915" y="4183263"/>
            <a:ext cx="320297" cy="10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C8FD39AA-1C24-410F-B684-5DB0D7CE8DAD}"/>
              </a:ext>
            </a:extLst>
          </p:cNvPr>
          <p:cNvCxnSpPr>
            <a:stCxn id="2060" idx="3"/>
            <a:endCxn id="2068" idx="1"/>
          </p:cNvCxnSpPr>
          <p:nvPr/>
        </p:nvCxnSpPr>
        <p:spPr>
          <a:xfrm>
            <a:off x="9203606" y="4184323"/>
            <a:ext cx="38551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DE79E0C5-F3FB-4B60-BFA6-F2232FD23954}"/>
              </a:ext>
            </a:extLst>
          </p:cNvPr>
          <p:cNvCxnSpPr>
            <a:stCxn id="1026" idx="2"/>
            <a:endCxn id="2068" idx="0"/>
          </p:cNvCxnSpPr>
          <p:nvPr/>
        </p:nvCxnSpPr>
        <p:spPr>
          <a:xfrm>
            <a:off x="10516440" y="3209925"/>
            <a:ext cx="2661" cy="311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C731DD-6875-419C-8B8E-0FAEE030CE1C}"/>
              </a:ext>
            </a:extLst>
          </p:cNvPr>
          <p:cNvCxnSpPr>
            <a:stCxn id="2068" idx="2"/>
            <a:endCxn id="2053" idx="0"/>
          </p:cNvCxnSpPr>
          <p:nvPr/>
        </p:nvCxnSpPr>
        <p:spPr>
          <a:xfrm flipH="1">
            <a:off x="10518280" y="4847263"/>
            <a:ext cx="821" cy="3049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35AAE-FCD1-4EB1-B41B-3D12BA73858A}"/>
              </a:ext>
            </a:extLst>
          </p:cNvPr>
          <p:cNvSpPr/>
          <p:nvPr/>
        </p:nvSpPr>
        <p:spPr>
          <a:xfrm>
            <a:off x="2870815" y="3448052"/>
            <a:ext cx="1944625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A958AF-ACEC-4980-BC5C-300EAC2D7832}"/>
              </a:ext>
            </a:extLst>
          </p:cNvPr>
          <p:cNvSpPr/>
          <p:nvPr/>
        </p:nvSpPr>
        <p:spPr>
          <a:xfrm>
            <a:off x="5080308" y="3448051"/>
            <a:ext cx="1963384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4BF67C-8D49-42C0-9CD7-E8C59190E1E9}"/>
              </a:ext>
            </a:extLst>
          </p:cNvPr>
          <p:cNvSpPr/>
          <p:nvPr/>
        </p:nvSpPr>
        <p:spPr>
          <a:xfrm>
            <a:off x="7334370" y="3448051"/>
            <a:ext cx="1919955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0FA02D-FCEF-4F1C-8C0F-7EDF6552BD2A}"/>
              </a:ext>
            </a:extLst>
          </p:cNvPr>
          <p:cNvSpPr/>
          <p:nvPr/>
        </p:nvSpPr>
        <p:spPr>
          <a:xfrm>
            <a:off x="7337375" y="1817220"/>
            <a:ext cx="1916950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5D7807-3672-43BF-9B80-CF9ED3323FC2}"/>
              </a:ext>
            </a:extLst>
          </p:cNvPr>
          <p:cNvSpPr/>
          <p:nvPr/>
        </p:nvSpPr>
        <p:spPr>
          <a:xfrm>
            <a:off x="9557964" y="1817220"/>
            <a:ext cx="1916950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8CE474-948F-4FBB-A14D-60CC33F40731}"/>
              </a:ext>
            </a:extLst>
          </p:cNvPr>
          <p:cNvSpPr/>
          <p:nvPr/>
        </p:nvSpPr>
        <p:spPr>
          <a:xfrm>
            <a:off x="9556461" y="3448050"/>
            <a:ext cx="1919955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125D78-1348-4E1D-80A7-6BC2DF1706EE}"/>
              </a:ext>
            </a:extLst>
          </p:cNvPr>
          <p:cNvSpPr/>
          <p:nvPr/>
        </p:nvSpPr>
        <p:spPr>
          <a:xfrm>
            <a:off x="701982" y="5102973"/>
            <a:ext cx="1919955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4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1A8002-3DE8-436A-919D-8A3644B9F5B8}"/>
              </a:ext>
            </a:extLst>
          </p:cNvPr>
          <p:cNvCxnSpPr>
            <a:cxnSpLocks/>
          </p:cNvCxnSpPr>
          <p:nvPr/>
        </p:nvCxnSpPr>
        <p:spPr>
          <a:xfrm>
            <a:off x="2554099" y="910177"/>
            <a:ext cx="378257" cy="5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A2262D5-0FCC-481B-9192-799088D144CD}"/>
              </a:ext>
            </a:extLst>
          </p:cNvPr>
          <p:cNvCxnSpPr>
            <a:cxnSpLocks/>
          </p:cNvCxnSpPr>
          <p:nvPr/>
        </p:nvCxnSpPr>
        <p:spPr>
          <a:xfrm flipV="1">
            <a:off x="4763683" y="909647"/>
            <a:ext cx="378257" cy="10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DDAF0DA-622E-422B-94AB-16CECF29F0D7}"/>
              </a:ext>
            </a:extLst>
          </p:cNvPr>
          <p:cNvCxnSpPr>
            <a:cxnSpLocks/>
          </p:cNvCxnSpPr>
          <p:nvPr/>
        </p:nvCxnSpPr>
        <p:spPr>
          <a:xfrm>
            <a:off x="6973267" y="909647"/>
            <a:ext cx="3782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15AAA69-A41C-44B6-9919-6D618A43D4C1}"/>
              </a:ext>
            </a:extLst>
          </p:cNvPr>
          <p:cNvCxnSpPr>
            <a:cxnSpLocks/>
          </p:cNvCxnSpPr>
          <p:nvPr/>
        </p:nvCxnSpPr>
        <p:spPr>
          <a:xfrm>
            <a:off x="9220681" y="909647"/>
            <a:ext cx="3782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F510262-429F-42B0-8960-C34F6453686F}"/>
              </a:ext>
            </a:extLst>
          </p:cNvPr>
          <p:cNvCxnSpPr>
            <a:cxnSpLocks/>
          </p:cNvCxnSpPr>
          <p:nvPr/>
        </p:nvCxnSpPr>
        <p:spPr>
          <a:xfrm>
            <a:off x="1637703" y="1573647"/>
            <a:ext cx="733" cy="310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358740-DF81-4C26-8BF2-51AABB76448E}"/>
              </a:ext>
            </a:extLst>
          </p:cNvPr>
          <p:cNvCxnSpPr>
            <a:cxnSpLocks/>
          </p:cNvCxnSpPr>
          <p:nvPr/>
        </p:nvCxnSpPr>
        <p:spPr>
          <a:xfrm>
            <a:off x="2554099" y="2546985"/>
            <a:ext cx="3782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4CCF8E-E175-40FC-9598-9E402B3409E3}"/>
              </a:ext>
            </a:extLst>
          </p:cNvPr>
          <p:cNvCxnSpPr>
            <a:cxnSpLocks/>
          </p:cNvCxnSpPr>
          <p:nvPr/>
        </p:nvCxnSpPr>
        <p:spPr>
          <a:xfrm>
            <a:off x="4763683" y="2546985"/>
            <a:ext cx="352905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32B264C-7FB3-49CA-B67D-BC71CF195693}"/>
              </a:ext>
            </a:extLst>
          </p:cNvPr>
          <p:cNvCxnSpPr>
            <a:cxnSpLocks/>
          </p:cNvCxnSpPr>
          <p:nvPr/>
        </p:nvCxnSpPr>
        <p:spPr>
          <a:xfrm flipV="1">
            <a:off x="6998618" y="2546985"/>
            <a:ext cx="357502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00A8BC1-B463-4752-95C4-B4CA124A1318}"/>
              </a:ext>
            </a:extLst>
          </p:cNvPr>
          <p:cNvCxnSpPr>
            <a:cxnSpLocks/>
          </p:cNvCxnSpPr>
          <p:nvPr/>
        </p:nvCxnSpPr>
        <p:spPr>
          <a:xfrm>
            <a:off x="9216083" y="2546985"/>
            <a:ext cx="3629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5D081A-556E-40E5-9DBE-9A1F66BBA210}"/>
              </a:ext>
            </a:extLst>
          </p:cNvPr>
          <p:cNvCxnSpPr>
            <a:cxnSpLocks/>
          </p:cNvCxnSpPr>
          <p:nvPr/>
        </p:nvCxnSpPr>
        <p:spPr>
          <a:xfrm flipH="1">
            <a:off x="10516440" y="1572587"/>
            <a:ext cx="1" cy="311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D0D697-3E9F-4EAC-85AB-64E236425EA6}"/>
              </a:ext>
            </a:extLst>
          </p:cNvPr>
          <p:cNvCxnSpPr>
            <a:cxnSpLocks/>
          </p:cNvCxnSpPr>
          <p:nvPr/>
        </p:nvCxnSpPr>
        <p:spPr>
          <a:xfrm>
            <a:off x="6057603" y="3214312"/>
            <a:ext cx="0" cy="306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2CB199A-AB06-4875-A9F1-F2CFBB24B9BD}"/>
              </a:ext>
            </a:extLst>
          </p:cNvPr>
          <p:cNvCxnSpPr>
            <a:cxnSpLocks/>
          </p:cNvCxnSpPr>
          <p:nvPr/>
        </p:nvCxnSpPr>
        <p:spPr>
          <a:xfrm flipH="1">
            <a:off x="1637703" y="3209925"/>
            <a:ext cx="733" cy="310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1E50325-F94A-493A-B9E0-69FAFB377239}"/>
              </a:ext>
            </a:extLst>
          </p:cNvPr>
          <p:cNvCxnSpPr>
            <a:cxnSpLocks/>
          </p:cNvCxnSpPr>
          <p:nvPr/>
        </p:nvCxnSpPr>
        <p:spPr>
          <a:xfrm>
            <a:off x="2572281" y="4183263"/>
            <a:ext cx="30017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9D77E86-2F0D-423E-871A-1795AF56DFCD}"/>
              </a:ext>
            </a:extLst>
          </p:cNvPr>
          <p:cNvCxnSpPr>
            <a:cxnSpLocks/>
          </p:cNvCxnSpPr>
          <p:nvPr/>
        </p:nvCxnSpPr>
        <p:spPr>
          <a:xfrm>
            <a:off x="4763683" y="4183263"/>
            <a:ext cx="32160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419F548-D9AD-490E-9F29-C59513A50E18}"/>
              </a:ext>
            </a:extLst>
          </p:cNvPr>
          <p:cNvCxnSpPr>
            <a:cxnSpLocks/>
          </p:cNvCxnSpPr>
          <p:nvPr/>
        </p:nvCxnSpPr>
        <p:spPr>
          <a:xfrm flipV="1">
            <a:off x="4742929" y="5815154"/>
            <a:ext cx="399011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69924CF-DF58-4DDF-94B4-C34C86651C1C}"/>
              </a:ext>
            </a:extLst>
          </p:cNvPr>
          <p:cNvCxnSpPr>
            <a:cxnSpLocks/>
          </p:cNvCxnSpPr>
          <p:nvPr/>
        </p:nvCxnSpPr>
        <p:spPr>
          <a:xfrm>
            <a:off x="6973267" y="5815154"/>
            <a:ext cx="39901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3CD3A12-3EAD-425D-B246-888BA83A6154}"/>
              </a:ext>
            </a:extLst>
          </p:cNvPr>
          <p:cNvCxnSpPr>
            <a:cxnSpLocks/>
          </p:cNvCxnSpPr>
          <p:nvPr/>
        </p:nvCxnSpPr>
        <p:spPr>
          <a:xfrm>
            <a:off x="9203606" y="5815154"/>
            <a:ext cx="3990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A9952E5-B7EA-4D5D-A3D0-CF44289CB998}"/>
              </a:ext>
            </a:extLst>
          </p:cNvPr>
          <p:cNvCxnSpPr>
            <a:cxnSpLocks/>
          </p:cNvCxnSpPr>
          <p:nvPr/>
        </p:nvCxnSpPr>
        <p:spPr>
          <a:xfrm flipH="1" flipV="1">
            <a:off x="1637703" y="4846203"/>
            <a:ext cx="732" cy="3060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7DBF2AF-D2B0-4FDD-B0C6-969C4F2E46AC}"/>
              </a:ext>
            </a:extLst>
          </p:cNvPr>
          <p:cNvCxnSpPr>
            <a:cxnSpLocks/>
          </p:cNvCxnSpPr>
          <p:nvPr/>
        </p:nvCxnSpPr>
        <p:spPr>
          <a:xfrm>
            <a:off x="2554098" y="5815154"/>
            <a:ext cx="339114" cy="43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4CA0DAA-51E9-452A-AF47-418EBAC9EA58}"/>
              </a:ext>
            </a:extLst>
          </p:cNvPr>
          <p:cNvCxnSpPr>
            <a:cxnSpLocks/>
          </p:cNvCxnSpPr>
          <p:nvPr/>
        </p:nvCxnSpPr>
        <p:spPr>
          <a:xfrm>
            <a:off x="7029915" y="4183263"/>
            <a:ext cx="320297" cy="10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654DF14-2A9B-4B77-9133-982561EA8F8B}"/>
              </a:ext>
            </a:extLst>
          </p:cNvPr>
          <p:cNvCxnSpPr>
            <a:cxnSpLocks/>
          </p:cNvCxnSpPr>
          <p:nvPr/>
        </p:nvCxnSpPr>
        <p:spPr>
          <a:xfrm>
            <a:off x="9203606" y="4184323"/>
            <a:ext cx="38551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A2D9707-86A0-43CE-B5EE-11F3A8553D60}"/>
              </a:ext>
            </a:extLst>
          </p:cNvPr>
          <p:cNvCxnSpPr>
            <a:cxnSpLocks/>
          </p:cNvCxnSpPr>
          <p:nvPr/>
        </p:nvCxnSpPr>
        <p:spPr>
          <a:xfrm>
            <a:off x="10516440" y="3209925"/>
            <a:ext cx="2661" cy="311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69F7FFD-6020-43EC-B5BA-A9F8847BD07D}"/>
              </a:ext>
            </a:extLst>
          </p:cNvPr>
          <p:cNvCxnSpPr>
            <a:cxnSpLocks/>
          </p:cNvCxnSpPr>
          <p:nvPr/>
        </p:nvCxnSpPr>
        <p:spPr>
          <a:xfrm flipH="1">
            <a:off x="10518280" y="4847263"/>
            <a:ext cx="821" cy="3049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9E87B2B-3970-4C20-A7DB-0581B640BCB9}"/>
              </a:ext>
            </a:extLst>
          </p:cNvPr>
          <p:cNvSpPr/>
          <p:nvPr/>
        </p:nvSpPr>
        <p:spPr>
          <a:xfrm>
            <a:off x="2872458" y="3448049"/>
            <a:ext cx="1944625" cy="1424361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78F790-AD32-4E0A-9BDD-EBFF68CCA5F5}"/>
              </a:ext>
            </a:extLst>
          </p:cNvPr>
          <p:cNvSpPr/>
          <p:nvPr/>
        </p:nvSpPr>
        <p:spPr>
          <a:xfrm>
            <a:off x="9577413" y="3445221"/>
            <a:ext cx="1995281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03A13E4-D6B1-4035-9F18-AC839EB69C68}"/>
              </a:ext>
            </a:extLst>
          </p:cNvPr>
          <p:cNvSpPr/>
          <p:nvPr/>
        </p:nvSpPr>
        <p:spPr>
          <a:xfrm>
            <a:off x="686093" y="5109479"/>
            <a:ext cx="1995692" cy="1424361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791581-7415-44CC-9364-2E18E407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2" y="246707"/>
            <a:ext cx="193224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DD221C77-8544-410F-9A2D-7CB7A3D9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695" y="246707"/>
            <a:ext cx="188724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9CCFE7C8-5C5D-45CA-9440-A3EECC36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77" y="246707"/>
            <a:ext cx="188724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0B58BA8-9497-472E-AFE2-89131EDF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91" y="243246"/>
            <a:ext cx="188724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051CBD5A-4645-4C0B-A99C-589940DA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263" y="243246"/>
            <a:ext cx="1932246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772CCC3-183F-41DB-BDB7-F9859DAD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7" y="1905204"/>
            <a:ext cx="1887244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51D6479-4567-41FD-A0B0-A60C9E35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94" y="1878597"/>
            <a:ext cx="188724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2FC9A666-0990-4BB8-85C8-B4EBDED8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98" y="5162050"/>
            <a:ext cx="1919646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4B68EABF-EDC4-4C4E-9C58-05E33075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50" y="5162050"/>
            <a:ext cx="191964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204E4431-8F4A-4CDE-84D4-6F6CF04C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78" y="5158720"/>
            <a:ext cx="195564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EEE2393-1BBB-4888-96F0-11CB99CC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263" y="5158720"/>
            <a:ext cx="1919645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E189CB23-04B8-4632-8954-B6D3FFF8A41A}"/>
              </a:ext>
            </a:extLst>
          </p:cNvPr>
          <p:cNvSpPr txBox="1"/>
          <p:nvPr/>
        </p:nvSpPr>
        <p:spPr>
          <a:xfrm>
            <a:off x="8251600" y="6424583"/>
            <a:ext cx="1076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(outlier at period of 2000 dt)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FC8C6E1-4BBA-4A8D-83B6-20B7BB31B7F2}"/>
              </a:ext>
            </a:extLst>
          </p:cNvPr>
          <p:cNvSpPr/>
          <p:nvPr/>
        </p:nvSpPr>
        <p:spPr>
          <a:xfrm>
            <a:off x="5123550" y="3432435"/>
            <a:ext cx="1944625" cy="1424361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2B32CE4-8B43-4B0B-A8A3-BF5983AAC437}"/>
              </a:ext>
            </a:extLst>
          </p:cNvPr>
          <p:cNvSpPr/>
          <p:nvPr/>
        </p:nvSpPr>
        <p:spPr>
          <a:xfrm>
            <a:off x="7383457" y="3448048"/>
            <a:ext cx="1944625" cy="1424361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F84EAE0-B593-4206-B676-E247FB992D76}"/>
              </a:ext>
            </a:extLst>
          </p:cNvPr>
          <p:cNvSpPr/>
          <p:nvPr/>
        </p:nvSpPr>
        <p:spPr>
          <a:xfrm>
            <a:off x="7355369" y="1737376"/>
            <a:ext cx="1944625" cy="1424361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7172C58-7A9C-47DF-AF5D-4FA7C3913137}"/>
              </a:ext>
            </a:extLst>
          </p:cNvPr>
          <p:cNvSpPr/>
          <p:nvPr/>
        </p:nvSpPr>
        <p:spPr>
          <a:xfrm>
            <a:off x="9602616" y="1737375"/>
            <a:ext cx="1944625" cy="1424361"/>
          </a:xfrm>
          <a:prstGeom prst="rect">
            <a:avLst/>
          </a:prstGeom>
          <a:solidFill>
            <a:schemeClr val="bg2"/>
          </a:solidFill>
          <a:ln w="25400"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CFC6CFA-FAEC-424E-9225-4A934E4A431F}"/>
              </a:ext>
            </a:extLst>
          </p:cNvPr>
          <p:cNvSpPr txBox="1"/>
          <p:nvPr/>
        </p:nvSpPr>
        <p:spPr>
          <a:xfrm>
            <a:off x="3346659" y="3959949"/>
            <a:ext cx="12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data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1FDFA29-A46F-4F92-BD58-C1D83ED2300D}"/>
              </a:ext>
            </a:extLst>
          </p:cNvPr>
          <p:cNvSpPr txBox="1"/>
          <p:nvPr/>
        </p:nvSpPr>
        <p:spPr>
          <a:xfrm>
            <a:off x="5551315" y="3959949"/>
            <a:ext cx="12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data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993766B-213A-430D-9275-5D3682FB338D}"/>
              </a:ext>
            </a:extLst>
          </p:cNvPr>
          <p:cNvSpPr txBox="1"/>
          <p:nvPr/>
        </p:nvSpPr>
        <p:spPr>
          <a:xfrm>
            <a:off x="7806815" y="3966582"/>
            <a:ext cx="12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data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E420B19-2F47-47DA-A0B0-F4F983520929}"/>
              </a:ext>
            </a:extLst>
          </p:cNvPr>
          <p:cNvSpPr txBox="1"/>
          <p:nvPr/>
        </p:nvSpPr>
        <p:spPr>
          <a:xfrm>
            <a:off x="7811468" y="2320637"/>
            <a:ext cx="12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data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7928B51-7159-4526-8F0B-577C3C5D98C4}"/>
              </a:ext>
            </a:extLst>
          </p:cNvPr>
          <p:cNvSpPr txBox="1"/>
          <p:nvPr/>
        </p:nvSpPr>
        <p:spPr>
          <a:xfrm>
            <a:off x="10075350" y="2320637"/>
            <a:ext cx="128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data</a:t>
            </a: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E3103E79-C041-4A36-8F47-56E21BD9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71" y="1875014"/>
            <a:ext cx="1887244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83A33781-BCAF-4F64-9D18-D83F499108A5}"/>
              </a:ext>
            </a:extLst>
          </p:cNvPr>
          <p:cNvSpPr txBox="1"/>
          <p:nvPr/>
        </p:nvSpPr>
        <p:spPr>
          <a:xfrm>
            <a:off x="6053846" y="3164003"/>
            <a:ext cx="1076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(outlier at period of 1000 dt)</a:t>
            </a:r>
          </a:p>
        </p:txBody>
      </p:sp>
      <p:pic>
        <p:nvPicPr>
          <p:cNvPr id="262" name="Picture 261">
            <a:extLst>
              <a:ext uri="{FF2B5EF4-FFF2-40B4-BE49-F238E27FC236}">
                <a16:creationId xmlns:a16="http://schemas.microsoft.com/office/drawing/2014/main" id="{B8E6E443-5B89-48A8-8755-56EDEE88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3" y="3530916"/>
            <a:ext cx="195564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F05C7619-DDDD-437C-B5A1-03E9D44709FF}"/>
              </a:ext>
            </a:extLst>
          </p:cNvPr>
          <p:cNvSpPr txBox="1"/>
          <p:nvPr/>
        </p:nvSpPr>
        <p:spPr>
          <a:xfrm>
            <a:off x="1645743" y="4830490"/>
            <a:ext cx="1076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(outlier at period of 1000 dt)</a:t>
            </a:r>
          </a:p>
        </p:txBody>
      </p:sp>
      <p:pic>
        <p:nvPicPr>
          <p:cNvPr id="267" name="Picture 266">
            <a:extLst>
              <a:ext uri="{FF2B5EF4-FFF2-40B4-BE49-F238E27FC236}">
                <a16:creationId xmlns:a16="http://schemas.microsoft.com/office/drawing/2014/main" id="{8732BC9E-A4BC-4D53-B7F4-AD62D65B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4" y="5165881"/>
            <a:ext cx="1919646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B8680C30-D569-4D7E-95CD-67ED989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24" y="3540587"/>
            <a:ext cx="1919646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4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Benewop Benchmark on IBM Johannesburg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Benewop Benchmark on IBM Johannesburg</dc:title>
  <dc:creator>Noah Berthusen</dc:creator>
  <cp:lastModifiedBy>Noah Berthusen</cp:lastModifiedBy>
  <cp:revision>2</cp:revision>
  <dcterms:created xsi:type="dcterms:W3CDTF">2020-08-06T17:12:40Z</dcterms:created>
  <dcterms:modified xsi:type="dcterms:W3CDTF">2020-08-06T18:11:43Z</dcterms:modified>
</cp:coreProperties>
</file>