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2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8B47-9CEB-A840-8C3D-C4CEB869B41D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48F5-1567-0D49-A42C-2FC51559F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0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8B47-9CEB-A840-8C3D-C4CEB869B41D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48F5-1567-0D49-A42C-2FC51559F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19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8B47-9CEB-A840-8C3D-C4CEB869B41D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48F5-1567-0D49-A42C-2FC51559F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6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8B47-9CEB-A840-8C3D-C4CEB869B41D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48F5-1567-0D49-A42C-2FC51559F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5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8B47-9CEB-A840-8C3D-C4CEB869B41D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48F5-1567-0D49-A42C-2FC51559F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4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8B47-9CEB-A840-8C3D-C4CEB869B41D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48F5-1567-0D49-A42C-2FC51559F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4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8B47-9CEB-A840-8C3D-C4CEB869B41D}" type="datetimeFigureOut">
              <a:rPr lang="en-US" smtClean="0"/>
              <a:t>11/6/18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48F5-1567-0D49-A42C-2FC51559F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8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8B47-9CEB-A840-8C3D-C4CEB869B41D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48F5-1567-0D49-A42C-2FC51559F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17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8B47-9CEB-A840-8C3D-C4CEB869B41D}" type="datetimeFigureOut">
              <a:rPr lang="en-US" smtClean="0"/>
              <a:t>11/6/18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48F5-1567-0D49-A42C-2FC51559F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8B47-9CEB-A840-8C3D-C4CEB869B41D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48F5-1567-0D49-A42C-2FC51559F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5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8B47-9CEB-A840-8C3D-C4CEB869B41D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48F5-1567-0D49-A42C-2FC51559F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18B47-9CEB-A840-8C3D-C4CEB869B41D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548F5-1567-0D49-A42C-2FC51559F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3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1960">
            <a:off x="3450220" y="924277"/>
            <a:ext cx="4823212" cy="4823212"/>
          </a:xfrm>
          <a:prstGeom prst="rect">
            <a:avLst/>
          </a:prstGeom>
          <a:solidFill>
            <a:srgbClr val="FFC000"/>
          </a:solidFill>
          <a:ln w="381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67842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2018-11-06T17:10:19Z</dcterms:created>
  <dcterms:modified xsi:type="dcterms:W3CDTF">2018-11-06T17:12:46Z</dcterms:modified>
</cp:coreProperties>
</file>