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3" d="100"/>
          <a:sy n="103" d="100"/>
        </p:scale>
        <p:origin x="-888" y="-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514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34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999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721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453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822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221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352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4540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002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5E884B-9802-41CE-AEFD-EC8C3F616E32}" type="datetimeFigureOut">
              <a:rPr lang="de-CH" smtClean="0"/>
              <a:t>05.03.2024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7E701C5-AB06-4BEC-BC61-D8008836A647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34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google.com/search?sca_esv=7412f18cd7d011ba&amp;sxsrf=ACQVn0-Yd6m_SAwavKFSHBslM2LDG3y8QQ:1707289421572&amp;q=catcher&amp;tbm=isch&amp;source=lnms&amp;sa=X&amp;ved=2ahUKEwj_nIHc1JiEAxV7gv0HHRscDK4Q0pQJegQIDRAB&amp;biw=1163&amp;bih=623&amp;dpr=1.65" TargetMode="External"/><Relationship Id="rId18" Type="http://schemas.openxmlformats.org/officeDocument/2006/relationships/hyperlink" Target="https://www.google.com/search?q=baseball+catcher+eggshot+gif&amp;&amp;tbm=isch&amp;ved=2ahUKEwiI7Ju53ZiEAxUCSuUKHT4QDmkQ2-cCegQIABAA&amp;oq=baseball+catcher+eggshot+gif&amp;gs_lp=EgNpbWciHGJhc2ViYWxsIGNhdGNoZXIgZWdnc2hvdCBnaWZIyA9QjAZY2Q5wAHgAkAEAmAFqoAGhBaoBAzcuMbgBA8gBAPgBAYoCC2d3cy13aXotaW1niAYB&amp;sclient=img&amp;ei=dDTDZYjiH4KUlQe-oLjIBg&amp;bih=623&amp;biw=1163#imgrc=G6ISRZg6tfYlKM" TargetMode="External"/><Relationship Id="rId26" Type="http://schemas.openxmlformats.org/officeDocument/2006/relationships/hyperlink" Target="https://codepen.io/Mansoor-amin/pen/RNqrJV" TargetMode="External"/><Relationship Id="rId3" Type="http://schemas.openxmlformats.org/officeDocument/2006/relationships/hyperlink" Target="https://kanban.ictblj.ch/?controller=BoardViewController&amp;action=show&amp;project_id=144&amp;search=status%3Aopen" TargetMode="External"/><Relationship Id="rId21" Type="http://schemas.openxmlformats.org/officeDocument/2006/relationships/hyperlink" Target="https://www.youtube.com/watch?v=HrLucaAHLm8" TargetMode="External"/><Relationship Id="rId34" Type="http://schemas.openxmlformats.org/officeDocument/2006/relationships/hyperlink" Target="https://www.google.com/search?q=css+html&amp;sca_esv=765b776112ffe1b3&amp;sxsrf=ACQVn0_LXCPOHUxXoAm5xzFkthtEM3ANag%3A1708522387610&amp;ei=k_vVZfTtJOeCi-gPhJi_0A4&amp;oq=css+&amp;gs_lp=Egxnd3Mtd2l6LXNlcnAiBGNzcyAqAggAMgoQIxiABBiKBRgnMhAQABiABBgUGIcCGLEDGIMBMhAQLhiABBgUGIcCGMcBGK8BMg4QLhjHARixAxjRAxiABDILEAAYgAQYsQMYgwEyCxAAGIAEGLEDGIMBMgsQABiABBixAxiDATILEC4YgAQYxwEYrwEyBRAAGIAEMgoQABiABBiKBRhDSKgHUEpYSnABeAGQAQCYAWugAWuqAQMwLjG4AQHIAQD4AQHCAgcQIxiwAxgnwgIKEAAYRxjWBBiwA8ICExAuGIAEGIoFGEMYyAMYsAPYAQHCAhkQLhiABBiKBRhDGMcBGNEDGMgDGLAD2AEBwgITEC4YQxiABBiKBRjIAxiwA9gBAYgGAZAGDboGBAgBGAg&amp;sclient=gws-wiz-serp" TargetMode="External"/><Relationship Id="rId7" Type="http://schemas.openxmlformats.org/officeDocument/2006/relationships/hyperlink" Target="https://www.google.com/url?sa=i&amp;url=https%3A%2F%2Fpixy.org%2F1461688%2F&amp;psig=AOvVaw0sx-UG_Fb-P7jI9bOqDfXf&amp;ust=1708608091765000&amp;source=images&amp;cd=vfe&amp;opi=89978449&amp;ved=0CBQQjhxqFwoTCPC2nqTDvIQDFQAAAAAdAAAAABAE" TargetMode="External"/><Relationship Id="rId12" Type="http://schemas.openxmlformats.org/officeDocument/2006/relationships/hyperlink" Target="https://www.google.com/search?q=pitcher+baseball&amp;tbm=isch&amp;ved=2ahUKEwi3hYbw1JiEAxXa-AIHHSquB7MQ2-cCegQIABAA&amp;oq=pitcher&amp;gs_lp=EgNpbWciB3BpdGNoZXIqAggCMgoQABiABBiKBRhDMgUQABiABDIKEAAYgAQYigUYQzIKEAAYgAQYigUYQzIFEAAYgAQyBRAAGIAEMgUQABiABDIFEAAYgAQyBRAAGIAEMgUQABiABEiqClAAWABwAHgAkAEAmAFeoAFeqgEBMbgBAcgBAIoCC2d3cy13aXotaW1niAYB&amp;sclient=img&amp;ei=dyvDZfftI9rxi-gPqtyemAs&amp;bih=623&amp;biw=1163#imgrc=RprPxndZHqbhoM" TargetMode="External"/><Relationship Id="rId17" Type="http://schemas.openxmlformats.org/officeDocument/2006/relationships/hyperlink" Target="https://www.google.com/search?q=baseball+infielder+gif&amp;tbm=isch&amp;ved=2ahUKEwjy1c7F3ZiEAxWt3gIHHZWRAnwQ2-cCegQIABAA&amp;oq=baseball+infielder+gif&amp;gs_lp=EgNpbWciFmJhc2ViYWxsIGluZmllbGRlciBnaWZIzy1Q4BVYni1wAXgAkAEAmAFuoAGaCKoBBDExLjK4AQPIAQD4AQGKAgtnd3Mtd2l6LWltZ8ICBBAjGCfCAgUQABiABMICBhAAGAcYHsICCBAAGAgYBxgewgIGEAAYCBgeiAYB&amp;sclient=img&amp;ei=jjTDZfLWH629i-gPlaOK4Ac&amp;bih=623&amp;biw=1163" TargetMode="External"/><Relationship Id="rId25" Type="http://schemas.openxmlformats.org/officeDocument/2006/relationships/hyperlink" Target="https://www.youtube.com/watch?v=LTPGyaEyTI4" TargetMode="External"/><Relationship Id="rId33" Type="http://schemas.openxmlformats.org/officeDocument/2006/relationships/hyperlink" Target="https://www.google.com/search?q=josn&amp;oq=josn&amp;gs_lcrp=EgZjaHJvbWUyBggAEEUYOTIJCAEQABgKGIAEMg8IAhAAGAoYgwEYsQMYgAQyDwgDEAAYChiDARixAxiABDIPCAQQABgKGIMBGLEDGIAEMgkIBRAAGAoYgAQyCQgGEAAYChiABDIJCAcQABgKGIAEMgkICBAAGAoYgAQyCQgJEAAYChiABNIBBzU1MWowajmoAgCwAgA&amp;sourceid=chrome&amp;ie=UTF-8" TargetMode="External"/><Relationship Id="rId2" Type="http://schemas.openxmlformats.org/officeDocument/2006/relationships/hyperlink" Target="https://github.com/noahburren/Sportferien_2024_burnoa" TargetMode="External"/><Relationship Id="rId16" Type="http://schemas.openxmlformats.org/officeDocument/2006/relationships/hyperlink" Target="https://www.google.com/search?q=baseball+outfielder+gif&amp;tbm=isch&amp;ved=2ahUKEwj42OH23ZiEAxXN5wIHHdF2CgkQ2-cCegQIABAA&amp;oq=baseball+outfielder+gif&amp;gs_lp=EgNpbWciF2Jhc2ViYWxsIG91dGZpZWxkZXIgZ2lmSOodUPMNWMUccAB4AJABAJgBkAGgAZMIqgEEMTAuMrgBA8gBAPgBAYoCC2d3cy13aXotaW1nwgIGEAAYBxgewgIIEAAYCBgHGB6IBgE&amp;sclient=img&amp;ei=9TTDZbiKJM3Pi-gP0e2pSA&amp;bih=623&amp;biw=1163" TargetMode="External"/><Relationship Id="rId20" Type="http://schemas.openxmlformats.org/officeDocument/2006/relationships/hyperlink" Target="https://www.google.com/search?sca_esv=7412f18cd7d011ba&amp;sxsrf=ACQVn08OlLELPFBVOkiPjKhos-VPo37PmA:1707291343258&amp;q=baseball+pitcher+gif&amp;tbm=isch&amp;source=lnms&amp;sa=X&amp;ved=2ahUKEwiSyqvw25iEAxVB_bsIHWuuD_gQ0pQJegQIChAB&amp;biw=1163&amp;bih=623&amp;dpr=1.65#imgrc=s1t02mRG4Q5DyM" TargetMode="External"/><Relationship Id="rId29" Type="http://schemas.openxmlformats.org/officeDocument/2006/relationships/hyperlink" Target="file:///C:\Users\noahb\OneDrive%20-%20TBZ\Dokumente\ZLI\HTML-CSS\5_Uebungen\uebung-5.3\galle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url=https%3A%2F%2Flogos-world.net%2Fjavascript-logo%2F&amp;psig=AOvVaw2rw3tHTT084FG1yNX4DgRy&amp;ust=1708608075402000&amp;source=images&amp;cd=vfe&amp;opi=89978449&amp;ved=0CBQQjhxqFwoTCMCCo5zDvIQDFQAAAAAdAAAAABAE" TargetMode="External"/><Relationship Id="rId11" Type="http://schemas.openxmlformats.org/officeDocument/2006/relationships/hyperlink" Target="https://www.google.com/search?q=designated+hitter&amp;tbm=isch&amp;ved=2ahUKEwjppbDy1JiEAxXm4AIHHdiuAKUQ2-cCegQIABAA&amp;oq=designated+hitter&amp;gs_lp=EgNpbWciEWRlc2lnbmF0ZWQgaGl0dGVyMgcQABiABBgTMgcQABiABBgTMgcQABiABBgTMgcQABiABBgTMgcQABiABBgTMgcQABiABBgTMggQABgFGB4YEzIIEAAYBRgeGBNIlzlQuQZY0zdwBHgAkAEBmAFroAH8DaoBBDIxLjG4AQPIAQD4AQGKAgtnd3Mtd2l6LWltZ6gCCsICChAAGIAEGIoFGEPCAgYQABgHGB7CAgQQIxgnwgIIEAAYgAQYsQPCAgUQABiABMICBxAjGOoCGCfCAggQABgIGB4YE4gGAQ&amp;sclient=img&amp;ei=fCvDZen3HObBi-gP2N2CqAo&amp;bih=623&amp;biw=1163#imgrc=Vv8YKR6Iplv3BM" TargetMode="External"/><Relationship Id="rId24" Type="http://schemas.openxmlformats.org/officeDocument/2006/relationships/hyperlink" Target="https://www.youtube.com/watch?v=UAu7cMuu0BI" TargetMode="External"/><Relationship Id="rId32" Type="http://schemas.openxmlformats.org/officeDocument/2006/relationships/hyperlink" Target="https://www.google.com/search?q=visual+studio+code&amp;oq=vis&amp;gs_lcrp=EgZjaHJvbWUqDggAEEUYJxg7GIAEGIoFMg4IABBFGCcYOxiABBiKBTIGCAEQRRhAMgYIAhBFGDkyDQgDEAAYgwEYsQMYgAQyDQgEEAAYgwEYsQMYgAQyEggFEAAYFBiDARiHAhixAxiABDIGCAYQRRg8MgYIBxBFGD3SAQgxMDAxajBqOagCALACAA&amp;sourceid=chrome&amp;ie=UTF-8" TargetMode="External"/><Relationship Id="rId5" Type="http://schemas.openxmlformats.org/officeDocument/2006/relationships/hyperlink" Target="https://en.m.wikipedia.org/wiki/File:JSON_vector_logo.svg" TargetMode="External"/><Relationship Id="rId15" Type="http://schemas.openxmlformats.org/officeDocument/2006/relationships/hyperlink" Target="https://www.google.com/search?q=baseball+designated+hitter+gif&amp;tbm=isch&amp;hl=de&amp;sa=X&amp;ved=2ahUKEwioivqV3piEAxXkuP0HHcppBwAQBXoECAEQMw&amp;biw=1148&amp;bih=608" TargetMode="External"/><Relationship Id="rId23" Type="http://schemas.openxmlformats.org/officeDocument/2006/relationships/hyperlink" Target="https://www.youtube.com/watch?v=Ud5xKCYQTjM" TargetMode="External"/><Relationship Id="rId28" Type="http://schemas.openxmlformats.org/officeDocument/2006/relationships/hyperlink" Target="https://blog.logrocket.com/building-simple-login-form-node-js/" TargetMode="External"/><Relationship Id="rId10" Type="http://schemas.openxmlformats.org/officeDocument/2006/relationships/hyperlink" Target="https://www.google.com/search?q=infielder&amp;tbm=isch&amp;ved=2ahUKEwi1uuuE1ZiEAxXh3wIHHcDRCFgQ2-cCegQIABAA&amp;oq=infielder&amp;gs_lp=EgNpbWciCWluZmllbGRlcjIHEAAYgAQYEzIHEAAYgAQYEzIHEAAYgAQYEzIHEAAYgAQYEzIHEAAYgAQYEzIHEAAYgAQYEzIHEAAYgAQYEzIHEAAYgAQYEzIHEAAYgAQYEzIHEAAYgAQYE0jyIlDEFliyInAAeACQAQCYAWygAYgGqgEDNy4yuAEDyAEA-AEBigILZ3dzLXdpei1pbWfCAggQABgHGB4YE8ICBBAjGCfCAgUQABiABMICCBAAGIAEGLEDiAYB&amp;sclient=img&amp;ei=oyvDZfXcC-G_i-gPwKOjwAU&amp;bih=623&amp;biw=1163#imgrc=rtimDLmdl5In2M" TargetMode="External"/><Relationship Id="rId19" Type="http://schemas.openxmlformats.org/officeDocument/2006/relationships/hyperlink" Target="https://www.google.com/search?q=baseball+catcher+gif&amp;tbm=isch&amp;ved=2ahUKEwi-7tjx25iEAxXQyAIHHZQWATkQ2-cCegQIABAA&amp;oq=baseball+catcher+gif&amp;gs_lp=EgNpbWciFGJhc2ViYWxsIGNhdGNoZXIgZ2lmMgcQABiABBgTSOMNUMQEWPYMcAB4AJABAJgBvgGgAcAGqgEDOC4xuAEDyAEA-AEBigILZ3dzLXdpei1pbWfCAggQABgHGB4YE8ICBhAAGAcYHsICCBAAGAUYBxgewgIIEAAYCBgHGB6IBgE&amp;sclient=img&amp;ei=0jLDZb69BdCRi-gPlK2EyAM&amp;bih=623&amp;biw=1163" TargetMode="External"/><Relationship Id="rId31" Type="http://schemas.openxmlformats.org/officeDocument/2006/relationships/hyperlink" Target="https://www.google.com/search?q=javascript&amp;oq=java&amp;gs_lcrp=EgZjaHJvbWUqDggAEEUYJxg7GIAEGIoFMg4IABBFGCcYOxiABBiKBTIRCAEQRRg5GEMYsQMYgAQYigUyBggCEEUYQDIICAMQRRgnGDsyDAgEEAAYQxiABBiKBTIMCAUQABhDGIAEGIoFMgYIBhBFGD0yBggHEEUYPNIBBzgyNWowajeoAgCwAgA&amp;sourceid=chrome&amp;ie=UTF-8" TargetMode="External"/><Relationship Id="rId4" Type="http://schemas.openxmlformats.org/officeDocument/2006/relationships/hyperlink" Target="https://pngtree.com/freebackground/gym-is-reflected-in-an-odd-light_2773779.html" TargetMode="External"/><Relationship Id="rId9" Type="http://schemas.openxmlformats.org/officeDocument/2006/relationships/hyperlink" Target="https://www.google.com/search?q=outfielder&amp;tbm=isch&amp;ved=2ahUKEwjTgfec1ZiEAxU2xwIHHWXfAUcQ2-cCegQIABAA&amp;oq=outfielder&amp;gs_lp=EgNpbWciCm91dGZpZWxkZXIyBxAAGIAEGBMyBxAAGIAEGBMyBxAAGIAEGBMyBxAAGIAEGBMyBxAAGIAEGBMyBxAAGIAEGBMyBxAAGIAEGBMyBxAAGIAEGBMyBxAAGIAEGBMyBxAAGIAEGBNIuhZQ-AVYsBVwAHgAkAEAmAHmAaABnAmqAQU2LjQuMbgBA8gBAPgBAYoCC2d3cy13aXotaW1nwgIIEAAYgAQYsQPCAgUQABiABMICBBAAGB6IBgE&amp;sclient=img&amp;ei=1SvDZZPDK7aOi-gP5b6HuAQ&amp;bih=623&amp;biw=1163#imgrc=vsFm30Yl969olM&amp;imgdii=xDKqB7PYWKuERM" TargetMode="External"/><Relationship Id="rId14" Type="http://schemas.openxmlformats.org/officeDocument/2006/relationships/hyperlink" Target="https://www.google.com/url?sa=i&amp;url=https%3A%2F%2Fwww.blessyouboys.com%2F2013%2F5%2F1%2F4288810%2Fgif-of-the-day-prince-fielder-might-actually-be-hitting-the-cover-off&amp;psig=AOvVaw26W0Q46321DD3D7mjNcN--&amp;ust=1708608252887000&amp;source=images&amp;cd=vfe&amp;opi=89978449&amp;ved=0CBMQjhxqFwoTCPjwgfHDvIQDFQAAAAAdAAAAABAE" TargetMode="External"/><Relationship Id="rId22" Type="http://schemas.openxmlformats.org/officeDocument/2006/relationships/hyperlink" Target="https://www.youtube.com/watch?v=F53MPHqOmYI" TargetMode="External"/><Relationship Id="rId27" Type="http://schemas.openxmlformats.org/officeDocument/2006/relationships/hyperlink" Target="https://codepen.io/ehermanson/pen/KwKWEv" TargetMode="External"/><Relationship Id="rId30" Type="http://schemas.openxmlformats.org/officeDocument/2006/relationships/hyperlink" Target="file:///C:\Users\noahb\OneDrive%20-%20TBZ\Dokumente\ZLI\HTML-CSS\5_Uebungen\mywebsite\index.html" TargetMode="External"/><Relationship Id="rId8" Type="http://schemas.openxmlformats.org/officeDocument/2006/relationships/hyperlink" Target="https://www.google.com/url?sa=i&amp;url=https%3A%2F%2Fwww.freepik.com%2Fpremium-vector%2Fbaseball-player-vector-illustration-baseball-sport_36283823.htm&amp;psig=AOvVaw2njUsN-1Ze-ioalTd7bOAN&amp;ust=1708608099103000&amp;source=images&amp;cd=vfe&amp;opi=89978449&amp;ved=0CBQQjhxqFwoTCJCZ06fDvIQDFQAAAAAdAAAAABA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52;p29">
            <a:extLst>
              <a:ext uri="{FF2B5EF4-FFF2-40B4-BE49-F238E27FC236}">
                <a16:creationId xmlns:a16="http://schemas.microsoft.com/office/drawing/2014/main" id="{0BE37E43-3F2B-33D0-AF4E-5AE2D3CEC5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/>
              <a:t>Baseball Fitness Planer</a:t>
            </a:r>
            <a:br>
              <a:rPr lang="en" sz="4800" i="1"/>
            </a:br>
            <a:r>
              <a:rPr lang="en" sz="4500" b="0" i="1">
                <a:solidFill>
                  <a:schemeClr val="accent2"/>
                </a:solidFill>
              </a:rPr>
              <a:t>Sportferien 2024</a:t>
            </a:r>
            <a:endParaRPr sz="4500" b="0" dirty="0">
              <a:solidFill>
                <a:schemeClr val="accent2"/>
              </a:solidFill>
              <a:latin typeface="Audiowide" panose="020B060402020202020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667E3F-117A-52F4-2439-E889A9593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135438"/>
            <a:ext cx="3978166" cy="433934"/>
          </a:xfrm>
        </p:spPr>
        <p:txBody>
          <a:bodyPr/>
          <a:lstStyle/>
          <a:p>
            <a:pPr algn="l"/>
            <a:r>
              <a:rPr lang="de-CH" dirty="0"/>
              <a:t>Noah Burren</a:t>
            </a:r>
          </a:p>
        </p:txBody>
      </p:sp>
    </p:spTree>
    <p:extLst>
      <p:ext uri="{BB962C8B-B14F-4D97-AF65-F5344CB8AC3E}">
        <p14:creationId xmlns:p14="http://schemas.microsoft.com/office/powerpoint/2010/main" val="88024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7FE34-CEDC-8DCE-C8F5-716461E3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graphicFrame>
        <p:nvGraphicFramePr>
          <p:cNvPr id="4" name="Google Shape;8509;p30">
            <a:extLst>
              <a:ext uri="{FF2B5EF4-FFF2-40B4-BE49-F238E27FC236}">
                <a16:creationId xmlns:a16="http://schemas.microsoft.com/office/drawing/2014/main" id="{5EF40A94-DB44-06D7-721F-7BFB01242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384514"/>
              </p:ext>
            </p:extLst>
          </p:nvPr>
        </p:nvGraphicFramePr>
        <p:xfrm>
          <a:off x="1792013" y="2571841"/>
          <a:ext cx="8607973" cy="32796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2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Dokumentbeschreibung</a:t>
                      </a:r>
                      <a:endParaRPr sz="16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de-CH" sz="16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Wie, Was und Warum?</a:t>
                      </a:r>
                      <a:endParaRPr sz="16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Ziele</a:t>
                      </a:r>
                      <a:endParaRPr sz="16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Meilensteine</a:t>
                      </a:r>
                      <a:endParaRPr sz="16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Erreichte Zwischenziele</a:t>
                      </a:r>
                      <a:endParaRPr sz="16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Was, Wann?</a:t>
                      </a:r>
                      <a:endParaRPr sz="16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Demonstration</a:t>
                      </a:r>
                      <a:endParaRPr sz="16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Vorschau Website</a:t>
                      </a:r>
                      <a:endParaRPr sz="16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6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Pros &amp; Contras</a:t>
                      </a:r>
                      <a:endParaRPr sz="16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Positives und Negatives</a:t>
                      </a:r>
                      <a:endParaRPr sz="16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Fazit</a:t>
                      </a:r>
                      <a:endParaRPr sz="16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Analyse</a:t>
                      </a:r>
                      <a:endParaRPr sz="16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600" b="1" dirty="0">
                          <a:solidFill>
                            <a:schemeClr val="lt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Quellenverzeichnis-Abspann</a:t>
                      </a:r>
                      <a:endParaRPr sz="1600" b="1" dirty="0">
                        <a:solidFill>
                          <a:schemeClr val="lt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de-CH" sz="16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Dankansagung und Quellenverzeichnis</a:t>
                      </a:r>
                      <a:endParaRPr sz="16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81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31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012FB-1186-E4E0-D372-847EE53E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Dokumentbeschreibung</a:t>
            </a:r>
          </a:p>
        </p:txBody>
      </p:sp>
      <p:sp>
        <p:nvSpPr>
          <p:cNvPr id="4" name="Google Shape;9503;p43">
            <a:extLst>
              <a:ext uri="{FF2B5EF4-FFF2-40B4-BE49-F238E27FC236}">
                <a16:creationId xmlns:a16="http://schemas.microsoft.com/office/drawing/2014/main" id="{829DD3F2-6CA4-0508-969A-A6866FD7B9CD}"/>
              </a:ext>
            </a:extLst>
          </p:cNvPr>
          <p:cNvSpPr txBox="1"/>
          <p:nvPr/>
        </p:nvSpPr>
        <p:spPr>
          <a:xfrm>
            <a:off x="2247899" y="4909819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Datenbank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5" name="Google Shape;9504;p43">
            <a:extLst>
              <a:ext uri="{FF2B5EF4-FFF2-40B4-BE49-F238E27FC236}">
                <a16:creationId xmlns:a16="http://schemas.microsoft.com/office/drawing/2014/main" id="{F8235104-C5B5-74B5-30C3-F3A2303EE4FC}"/>
              </a:ext>
            </a:extLst>
          </p:cNvPr>
          <p:cNvSpPr txBox="1"/>
          <p:nvPr/>
        </p:nvSpPr>
        <p:spPr>
          <a:xfrm>
            <a:off x="8186999" y="4909819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Warum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6" name="Google Shape;9505;p43">
            <a:extLst>
              <a:ext uri="{FF2B5EF4-FFF2-40B4-BE49-F238E27FC236}">
                <a16:creationId xmlns:a16="http://schemas.microsoft.com/office/drawing/2014/main" id="{57DB588B-6FEB-DAFC-328A-DA85AF4E58F0}"/>
              </a:ext>
            </a:extLst>
          </p:cNvPr>
          <p:cNvSpPr txBox="1"/>
          <p:nvPr/>
        </p:nvSpPr>
        <p:spPr>
          <a:xfrm>
            <a:off x="2247899" y="532944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Mit JSON</a:t>
            </a:r>
            <a:endParaRPr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Google Shape;9506;p43">
            <a:extLst>
              <a:ext uri="{FF2B5EF4-FFF2-40B4-BE49-F238E27FC236}">
                <a16:creationId xmlns:a16="http://schemas.microsoft.com/office/drawing/2014/main" id="{E5A3E876-B820-4A54-7C35-BC80DEF45EA9}"/>
              </a:ext>
            </a:extLst>
          </p:cNvPr>
          <p:cNvSpPr txBox="1"/>
          <p:nvPr/>
        </p:nvSpPr>
        <p:spPr>
          <a:xfrm>
            <a:off x="8186999" y="532944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Eigennutzen</a:t>
            </a:r>
            <a:endParaRPr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" name="Google Shape;9507;p43">
            <a:extLst>
              <a:ext uri="{FF2B5EF4-FFF2-40B4-BE49-F238E27FC236}">
                <a16:creationId xmlns:a16="http://schemas.microsoft.com/office/drawing/2014/main" id="{739C1BF7-8B16-D12A-93EC-B4EB8D331AB9}"/>
              </a:ext>
            </a:extLst>
          </p:cNvPr>
          <p:cNvSpPr txBox="1"/>
          <p:nvPr/>
        </p:nvSpPr>
        <p:spPr>
          <a:xfrm>
            <a:off x="2247899" y="254163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Was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" name="Google Shape;9508;p43">
            <a:extLst>
              <a:ext uri="{FF2B5EF4-FFF2-40B4-BE49-F238E27FC236}">
                <a16:creationId xmlns:a16="http://schemas.microsoft.com/office/drawing/2014/main" id="{786ED782-7900-C80A-4A9C-C5D33C67EB42}"/>
              </a:ext>
            </a:extLst>
          </p:cNvPr>
          <p:cNvSpPr txBox="1"/>
          <p:nvPr/>
        </p:nvSpPr>
        <p:spPr>
          <a:xfrm>
            <a:off x="2247899" y="3725725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Wie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0" name="Google Shape;9509;p43">
            <a:extLst>
              <a:ext uri="{FF2B5EF4-FFF2-40B4-BE49-F238E27FC236}">
                <a16:creationId xmlns:a16="http://schemas.microsoft.com/office/drawing/2014/main" id="{F79C4CF2-4BE8-6246-7297-DF9B08D624EF}"/>
              </a:ext>
            </a:extLst>
          </p:cNvPr>
          <p:cNvSpPr txBox="1"/>
          <p:nvPr/>
        </p:nvSpPr>
        <p:spPr>
          <a:xfrm>
            <a:off x="8186999" y="254163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Features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" name="Google Shape;9510;p43">
            <a:extLst>
              <a:ext uri="{FF2B5EF4-FFF2-40B4-BE49-F238E27FC236}">
                <a16:creationId xmlns:a16="http://schemas.microsoft.com/office/drawing/2014/main" id="{4A1B1862-5914-1357-9156-639C6C374831}"/>
              </a:ext>
            </a:extLst>
          </p:cNvPr>
          <p:cNvSpPr txBox="1"/>
          <p:nvPr/>
        </p:nvSpPr>
        <p:spPr>
          <a:xfrm>
            <a:off x="8186999" y="3725725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Anzahl Dateien</a:t>
            </a:r>
            <a:endParaRPr sz="1800">
              <a:solidFill>
                <a:schemeClr val="dk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" name="Google Shape;9511;p43">
            <a:extLst>
              <a:ext uri="{FF2B5EF4-FFF2-40B4-BE49-F238E27FC236}">
                <a16:creationId xmlns:a16="http://schemas.microsoft.com/office/drawing/2014/main" id="{A878C985-17EB-33E3-535E-B3AFAC50408B}"/>
              </a:ext>
            </a:extLst>
          </p:cNvPr>
          <p:cNvSpPr txBox="1"/>
          <p:nvPr/>
        </p:nvSpPr>
        <p:spPr>
          <a:xfrm>
            <a:off x="2247899" y="2961182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Workout planer für Baseballspieler</a:t>
            </a:r>
            <a:endParaRPr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" name="Google Shape;9512;p43">
            <a:extLst>
              <a:ext uri="{FF2B5EF4-FFF2-40B4-BE49-F238E27FC236}">
                <a16:creationId xmlns:a16="http://schemas.microsoft.com/office/drawing/2014/main" id="{FD31993F-5CF3-9F26-E109-BB5B43FA9DDD}"/>
              </a:ext>
            </a:extLst>
          </p:cNvPr>
          <p:cNvSpPr txBox="1"/>
          <p:nvPr/>
        </p:nvSpPr>
        <p:spPr>
          <a:xfrm>
            <a:off x="2247899" y="4145312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Mit HTML, CSS und JavaScript</a:t>
            </a:r>
            <a:endParaRPr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" name="Google Shape;9513;p43">
            <a:extLst>
              <a:ext uri="{FF2B5EF4-FFF2-40B4-BE49-F238E27FC236}">
                <a16:creationId xmlns:a16="http://schemas.microsoft.com/office/drawing/2014/main" id="{0A9148DB-E947-DB8F-5A70-9DB7178EDA48}"/>
              </a:ext>
            </a:extLst>
          </p:cNvPr>
          <p:cNvSpPr txBox="1"/>
          <p:nvPr/>
        </p:nvSpPr>
        <p:spPr>
          <a:xfrm>
            <a:off x="8186999" y="2961182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Login,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Workout Generator </a:t>
            </a:r>
            <a:endParaRPr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" name="Google Shape;9514;p43">
            <a:extLst>
              <a:ext uri="{FF2B5EF4-FFF2-40B4-BE49-F238E27FC236}">
                <a16:creationId xmlns:a16="http://schemas.microsoft.com/office/drawing/2014/main" id="{C74EAEC2-3124-EF99-85FB-1CA7EB3F565B}"/>
              </a:ext>
            </a:extLst>
          </p:cNvPr>
          <p:cNvSpPr txBox="1"/>
          <p:nvPr/>
        </p:nvSpPr>
        <p:spPr>
          <a:xfrm>
            <a:off x="8186922" y="4145312"/>
            <a:ext cx="1757177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9 HTML, 4 CSS</a:t>
            </a:r>
            <a:endParaRPr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" name="Google Shape;9515;p43">
            <a:extLst>
              <a:ext uri="{FF2B5EF4-FFF2-40B4-BE49-F238E27FC236}">
                <a16:creationId xmlns:a16="http://schemas.microsoft.com/office/drawing/2014/main" id="{D8E74E0A-08CF-EFAD-7AB5-702D6D89FF53}"/>
              </a:ext>
            </a:extLst>
          </p:cNvPr>
          <p:cNvSpPr/>
          <p:nvPr/>
        </p:nvSpPr>
        <p:spPr>
          <a:xfrm>
            <a:off x="5392209" y="2696801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9516;p43">
            <a:extLst>
              <a:ext uri="{FF2B5EF4-FFF2-40B4-BE49-F238E27FC236}">
                <a16:creationId xmlns:a16="http://schemas.microsoft.com/office/drawing/2014/main" id="{BBA61C45-A854-8BC2-6697-87C29ECB6BD1}"/>
              </a:ext>
            </a:extLst>
          </p:cNvPr>
          <p:cNvGrpSpPr/>
          <p:nvPr/>
        </p:nvGrpSpPr>
        <p:grpSpPr>
          <a:xfrm>
            <a:off x="5320172" y="2542435"/>
            <a:ext cx="1551654" cy="3149588"/>
            <a:chOff x="5186401" y="494525"/>
            <a:chExt cx="1834973" cy="3724678"/>
          </a:xfrm>
        </p:grpSpPr>
        <p:sp>
          <p:nvSpPr>
            <p:cNvPr id="18" name="Google Shape;9517;p43">
              <a:extLst>
                <a:ext uri="{FF2B5EF4-FFF2-40B4-BE49-F238E27FC236}">
                  <a16:creationId xmlns:a16="http://schemas.microsoft.com/office/drawing/2014/main" id="{5158AF52-FCA6-BBDE-B7D9-C3016C0C58BF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518;p43">
              <a:extLst>
                <a:ext uri="{FF2B5EF4-FFF2-40B4-BE49-F238E27FC236}">
                  <a16:creationId xmlns:a16="http://schemas.microsoft.com/office/drawing/2014/main" id="{33ED15FA-C5E3-22FB-4A6D-E95205B4B2A2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Google Shape;9519;p43">
            <a:extLst>
              <a:ext uri="{FF2B5EF4-FFF2-40B4-BE49-F238E27FC236}">
                <a16:creationId xmlns:a16="http://schemas.microsoft.com/office/drawing/2014/main" id="{D51C3C96-D53B-B553-2E77-98705D4D0D10}"/>
              </a:ext>
            </a:extLst>
          </p:cNvPr>
          <p:cNvPicPr preferRelativeResize="0"/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0" b="6140"/>
          <a:stretch/>
        </p:blipFill>
        <p:spPr>
          <a:xfrm>
            <a:off x="5392193" y="2696804"/>
            <a:ext cx="1407613" cy="26859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9520;p43">
            <a:extLst>
              <a:ext uri="{FF2B5EF4-FFF2-40B4-BE49-F238E27FC236}">
                <a16:creationId xmlns:a16="http://schemas.microsoft.com/office/drawing/2014/main" id="{06C767D5-7835-EA90-D52D-81B30B0C19AD}"/>
              </a:ext>
            </a:extLst>
          </p:cNvPr>
          <p:cNvSpPr/>
          <p:nvPr/>
        </p:nvSpPr>
        <p:spPr>
          <a:xfrm>
            <a:off x="4005077" y="2674908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521;p43">
            <a:extLst>
              <a:ext uri="{FF2B5EF4-FFF2-40B4-BE49-F238E27FC236}">
                <a16:creationId xmlns:a16="http://schemas.microsoft.com/office/drawing/2014/main" id="{EF1498CA-DB27-3A5E-771E-E2DCED99AD76}"/>
              </a:ext>
            </a:extLst>
          </p:cNvPr>
          <p:cNvSpPr/>
          <p:nvPr/>
        </p:nvSpPr>
        <p:spPr>
          <a:xfrm>
            <a:off x="4005077" y="5043132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522;p43">
            <a:extLst>
              <a:ext uri="{FF2B5EF4-FFF2-40B4-BE49-F238E27FC236}">
                <a16:creationId xmlns:a16="http://schemas.microsoft.com/office/drawing/2014/main" id="{0B2B764E-7519-98B5-80E0-9EBD9CCF5E38}"/>
              </a:ext>
            </a:extLst>
          </p:cNvPr>
          <p:cNvSpPr/>
          <p:nvPr/>
        </p:nvSpPr>
        <p:spPr>
          <a:xfrm>
            <a:off x="4005077" y="3859020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523;p43">
            <a:extLst>
              <a:ext uri="{FF2B5EF4-FFF2-40B4-BE49-F238E27FC236}">
                <a16:creationId xmlns:a16="http://schemas.microsoft.com/office/drawing/2014/main" id="{1D8F6901-7E7A-1F52-B96B-D36F26795971}"/>
              </a:ext>
            </a:extLst>
          </p:cNvPr>
          <p:cNvSpPr/>
          <p:nvPr/>
        </p:nvSpPr>
        <p:spPr>
          <a:xfrm>
            <a:off x="7024227" y="2674908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524;p43">
            <a:extLst>
              <a:ext uri="{FF2B5EF4-FFF2-40B4-BE49-F238E27FC236}">
                <a16:creationId xmlns:a16="http://schemas.microsoft.com/office/drawing/2014/main" id="{408B5E6C-EAAE-C27A-C997-E892E4973DA5}"/>
              </a:ext>
            </a:extLst>
          </p:cNvPr>
          <p:cNvSpPr/>
          <p:nvPr/>
        </p:nvSpPr>
        <p:spPr>
          <a:xfrm>
            <a:off x="7024227" y="5043132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525;p43">
            <a:extLst>
              <a:ext uri="{FF2B5EF4-FFF2-40B4-BE49-F238E27FC236}">
                <a16:creationId xmlns:a16="http://schemas.microsoft.com/office/drawing/2014/main" id="{820C5A5D-EFBF-9496-AD9C-83452924C8D7}"/>
              </a:ext>
            </a:extLst>
          </p:cNvPr>
          <p:cNvSpPr/>
          <p:nvPr/>
        </p:nvSpPr>
        <p:spPr>
          <a:xfrm>
            <a:off x="7024227" y="3859020"/>
            <a:ext cx="116269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9526;p43">
            <a:extLst>
              <a:ext uri="{FF2B5EF4-FFF2-40B4-BE49-F238E27FC236}">
                <a16:creationId xmlns:a16="http://schemas.microsoft.com/office/drawing/2014/main" id="{08E3785F-607E-253C-E13E-1010C4104730}"/>
              </a:ext>
            </a:extLst>
          </p:cNvPr>
          <p:cNvGrpSpPr/>
          <p:nvPr/>
        </p:nvGrpSpPr>
        <p:grpSpPr>
          <a:xfrm>
            <a:off x="4752322" y="5159856"/>
            <a:ext cx="339253" cy="339253"/>
            <a:chOff x="5660400" y="238125"/>
            <a:chExt cx="481825" cy="481825"/>
          </a:xfrm>
        </p:grpSpPr>
        <p:sp>
          <p:nvSpPr>
            <p:cNvPr id="28" name="Google Shape;9527;p43">
              <a:extLst>
                <a:ext uri="{FF2B5EF4-FFF2-40B4-BE49-F238E27FC236}">
                  <a16:creationId xmlns:a16="http://schemas.microsoft.com/office/drawing/2014/main" id="{97904647-1C4B-1365-C9B3-2D70B23DB2C5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9528;p43">
              <a:extLst>
                <a:ext uri="{FF2B5EF4-FFF2-40B4-BE49-F238E27FC236}">
                  <a16:creationId xmlns:a16="http://schemas.microsoft.com/office/drawing/2014/main" id="{ED695CA1-C62E-5A10-741E-0933087B9397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9529;p43">
            <a:extLst>
              <a:ext uri="{FF2B5EF4-FFF2-40B4-BE49-F238E27FC236}">
                <a16:creationId xmlns:a16="http://schemas.microsoft.com/office/drawing/2014/main" id="{30136A07-483F-36BE-A478-EFB1F8B7EB36}"/>
              </a:ext>
            </a:extLst>
          </p:cNvPr>
          <p:cNvGrpSpPr/>
          <p:nvPr/>
        </p:nvGrpSpPr>
        <p:grpSpPr>
          <a:xfrm>
            <a:off x="7100421" y="5159856"/>
            <a:ext cx="278296" cy="339253"/>
            <a:chOff x="3907325" y="2620775"/>
            <a:chExt cx="395250" cy="481825"/>
          </a:xfrm>
        </p:grpSpPr>
        <p:sp>
          <p:nvSpPr>
            <p:cNvPr id="31" name="Google Shape;9530;p43">
              <a:extLst>
                <a:ext uri="{FF2B5EF4-FFF2-40B4-BE49-F238E27FC236}">
                  <a16:creationId xmlns:a16="http://schemas.microsoft.com/office/drawing/2014/main" id="{4B1407F2-2E14-6444-70C9-F1856DDD4424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9531;p43">
              <a:extLst>
                <a:ext uri="{FF2B5EF4-FFF2-40B4-BE49-F238E27FC236}">
                  <a16:creationId xmlns:a16="http://schemas.microsoft.com/office/drawing/2014/main" id="{3A659536-FA86-A17B-1D10-64D7CB022B0B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9532;p43">
              <a:extLst>
                <a:ext uri="{FF2B5EF4-FFF2-40B4-BE49-F238E27FC236}">
                  <a16:creationId xmlns:a16="http://schemas.microsoft.com/office/drawing/2014/main" id="{6B66FD0A-692C-63D7-E168-E2F2DF1D42CB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9533;p43">
              <a:extLst>
                <a:ext uri="{FF2B5EF4-FFF2-40B4-BE49-F238E27FC236}">
                  <a16:creationId xmlns:a16="http://schemas.microsoft.com/office/drawing/2014/main" id="{C56BC6E2-9B7C-0F56-3435-BF50C7E82E1F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" name="Google Shape;9534;p43">
            <a:extLst>
              <a:ext uri="{FF2B5EF4-FFF2-40B4-BE49-F238E27FC236}">
                <a16:creationId xmlns:a16="http://schemas.microsoft.com/office/drawing/2014/main" id="{8B960882-485D-96B8-05A0-7139131FE803}"/>
              </a:ext>
            </a:extLst>
          </p:cNvPr>
          <p:cNvGrpSpPr/>
          <p:nvPr/>
        </p:nvGrpSpPr>
        <p:grpSpPr>
          <a:xfrm>
            <a:off x="4739793" y="3982234"/>
            <a:ext cx="351786" cy="326274"/>
            <a:chOff x="-62511900" y="4129100"/>
            <a:chExt cx="304050" cy="282000"/>
          </a:xfrm>
        </p:grpSpPr>
        <p:sp>
          <p:nvSpPr>
            <p:cNvPr id="36" name="Google Shape;9535;p43">
              <a:extLst>
                <a:ext uri="{FF2B5EF4-FFF2-40B4-BE49-F238E27FC236}">
                  <a16:creationId xmlns:a16="http://schemas.microsoft.com/office/drawing/2014/main" id="{2463DC20-A189-A766-9F27-4F6DEC5D9DBE}"/>
                </a:ext>
              </a:extLst>
            </p:cNvPr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36;p43">
              <a:extLst>
                <a:ext uri="{FF2B5EF4-FFF2-40B4-BE49-F238E27FC236}">
                  <a16:creationId xmlns:a16="http://schemas.microsoft.com/office/drawing/2014/main" id="{D057DA5F-BE5A-AA1A-DE06-65CF01D1A730}"/>
                </a:ext>
              </a:extLst>
            </p:cNvPr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37;p43">
              <a:extLst>
                <a:ext uri="{FF2B5EF4-FFF2-40B4-BE49-F238E27FC236}">
                  <a16:creationId xmlns:a16="http://schemas.microsoft.com/office/drawing/2014/main" id="{910F9EE9-960E-F081-4067-26E06CF93F6F}"/>
                </a:ext>
              </a:extLst>
            </p:cNvPr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38;p43">
              <a:extLst>
                <a:ext uri="{FF2B5EF4-FFF2-40B4-BE49-F238E27FC236}">
                  <a16:creationId xmlns:a16="http://schemas.microsoft.com/office/drawing/2014/main" id="{C69B961F-EA33-4D6F-838F-DA6932CA9986}"/>
                </a:ext>
              </a:extLst>
            </p:cNvPr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39;p43">
              <a:extLst>
                <a:ext uri="{FF2B5EF4-FFF2-40B4-BE49-F238E27FC236}">
                  <a16:creationId xmlns:a16="http://schemas.microsoft.com/office/drawing/2014/main" id="{25BFFE37-06AD-56FB-998F-072D3483B0C2}"/>
                </a:ext>
              </a:extLst>
            </p:cNvPr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9540;p43">
            <a:extLst>
              <a:ext uri="{FF2B5EF4-FFF2-40B4-BE49-F238E27FC236}">
                <a16:creationId xmlns:a16="http://schemas.microsoft.com/office/drawing/2014/main" id="{C57CEA34-F44D-7801-0A46-11EBC3427565}"/>
              </a:ext>
            </a:extLst>
          </p:cNvPr>
          <p:cNvGrpSpPr/>
          <p:nvPr/>
        </p:nvGrpSpPr>
        <p:grpSpPr>
          <a:xfrm>
            <a:off x="7100433" y="3961726"/>
            <a:ext cx="366364" cy="367290"/>
            <a:chOff x="-61784125" y="3377700"/>
            <a:chExt cx="316650" cy="317450"/>
          </a:xfrm>
        </p:grpSpPr>
        <p:sp>
          <p:nvSpPr>
            <p:cNvPr id="42" name="Google Shape;9541;p43">
              <a:extLst>
                <a:ext uri="{FF2B5EF4-FFF2-40B4-BE49-F238E27FC236}">
                  <a16:creationId xmlns:a16="http://schemas.microsoft.com/office/drawing/2014/main" id="{16EF83BF-D32D-0F34-AF62-0C76CB593466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42;p43">
              <a:extLst>
                <a:ext uri="{FF2B5EF4-FFF2-40B4-BE49-F238E27FC236}">
                  <a16:creationId xmlns:a16="http://schemas.microsoft.com/office/drawing/2014/main" id="{A042A963-6F3C-5196-3BBE-DFAC5F7715F7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43;p43">
              <a:extLst>
                <a:ext uri="{FF2B5EF4-FFF2-40B4-BE49-F238E27FC236}">
                  <a16:creationId xmlns:a16="http://schemas.microsoft.com/office/drawing/2014/main" id="{CABF59CD-E200-D777-7A8A-E39AD89DA7BC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44;p43">
              <a:extLst>
                <a:ext uri="{FF2B5EF4-FFF2-40B4-BE49-F238E27FC236}">
                  <a16:creationId xmlns:a16="http://schemas.microsoft.com/office/drawing/2014/main" id="{7ECC7659-9395-8FB6-2560-7029C835A5AF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45;p43">
              <a:extLst>
                <a:ext uri="{FF2B5EF4-FFF2-40B4-BE49-F238E27FC236}">
                  <a16:creationId xmlns:a16="http://schemas.microsoft.com/office/drawing/2014/main" id="{5A0D7956-3B68-2B21-CEF1-6F7EA915016D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46;p43">
              <a:extLst>
                <a:ext uri="{FF2B5EF4-FFF2-40B4-BE49-F238E27FC236}">
                  <a16:creationId xmlns:a16="http://schemas.microsoft.com/office/drawing/2014/main" id="{5EF1DA6E-2042-C457-F9A0-67D90BB44DDE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47;p43">
              <a:extLst>
                <a:ext uri="{FF2B5EF4-FFF2-40B4-BE49-F238E27FC236}">
                  <a16:creationId xmlns:a16="http://schemas.microsoft.com/office/drawing/2014/main" id="{79EB05FB-B305-DC7B-BCC2-A9C6F81E2641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9548;p43">
            <a:extLst>
              <a:ext uri="{FF2B5EF4-FFF2-40B4-BE49-F238E27FC236}">
                <a16:creationId xmlns:a16="http://schemas.microsoft.com/office/drawing/2014/main" id="{3B55B9EB-1F36-73F8-5790-BF9E08AF0F61}"/>
              </a:ext>
            </a:extLst>
          </p:cNvPr>
          <p:cNvGrpSpPr/>
          <p:nvPr/>
        </p:nvGrpSpPr>
        <p:grpSpPr>
          <a:xfrm>
            <a:off x="4736330" y="2783156"/>
            <a:ext cx="355258" cy="356205"/>
            <a:chOff x="-48630025" y="3199700"/>
            <a:chExt cx="300100" cy="300900"/>
          </a:xfrm>
        </p:grpSpPr>
        <p:sp>
          <p:nvSpPr>
            <p:cNvPr id="50" name="Google Shape;9549;p43">
              <a:extLst>
                <a:ext uri="{FF2B5EF4-FFF2-40B4-BE49-F238E27FC236}">
                  <a16:creationId xmlns:a16="http://schemas.microsoft.com/office/drawing/2014/main" id="{193AACB7-5B2A-241D-6C61-A3587105BCED}"/>
                </a:ext>
              </a:extLst>
            </p:cNvPr>
            <p:cNvSpPr/>
            <p:nvPr/>
          </p:nvSpPr>
          <p:spPr>
            <a:xfrm>
              <a:off x="-48630025" y="3199700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50;p43">
              <a:extLst>
                <a:ext uri="{FF2B5EF4-FFF2-40B4-BE49-F238E27FC236}">
                  <a16:creationId xmlns:a16="http://schemas.microsoft.com/office/drawing/2014/main" id="{5FC11360-AEB0-6298-6C63-6C29191CCF5D}"/>
                </a:ext>
              </a:extLst>
            </p:cNvPr>
            <p:cNvSpPr/>
            <p:nvPr/>
          </p:nvSpPr>
          <p:spPr>
            <a:xfrm>
              <a:off x="-48524475" y="3306025"/>
              <a:ext cx="88225" cy="89050"/>
            </a:xfrm>
            <a:custGeom>
              <a:avLst/>
              <a:gdLst/>
              <a:ahLst/>
              <a:cxnLst/>
              <a:rect l="l" t="t" r="r" b="b"/>
              <a:pathLst>
                <a:path w="3529" h="3562" extrusionOk="0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51;p43">
              <a:extLst>
                <a:ext uri="{FF2B5EF4-FFF2-40B4-BE49-F238E27FC236}">
                  <a16:creationId xmlns:a16="http://schemas.microsoft.com/office/drawing/2014/main" id="{7B7B5ADD-8C40-BF52-3C35-DAAD5714C92B}"/>
                </a:ext>
              </a:extLst>
            </p:cNvPr>
            <p:cNvSpPr/>
            <p:nvPr/>
          </p:nvSpPr>
          <p:spPr>
            <a:xfrm>
              <a:off x="-48489025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9552;p43">
            <a:extLst>
              <a:ext uri="{FF2B5EF4-FFF2-40B4-BE49-F238E27FC236}">
                <a16:creationId xmlns:a16="http://schemas.microsoft.com/office/drawing/2014/main" id="{D8D691E9-EA9F-69EC-6E55-85FDEF845BCA}"/>
              </a:ext>
            </a:extLst>
          </p:cNvPr>
          <p:cNvGrpSpPr/>
          <p:nvPr/>
        </p:nvGrpSpPr>
        <p:grpSpPr>
          <a:xfrm>
            <a:off x="7100437" y="2787608"/>
            <a:ext cx="351024" cy="347301"/>
            <a:chOff x="946175" y="3619500"/>
            <a:chExt cx="296975" cy="293825"/>
          </a:xfrm>
        </p:grpSpPr>
        <p:sp>
          <p:nvSpPr>
            <p:cNvPr id="54" name="Google Shape;9553;p43">
              <a:extLst>
                <a:ext uri="{FF2B5EF4-FFF2-40B4-BE49-F238E27FC236}">
                  <a16:creationId xmlns:a16="http://schemas.microsoft.com/office/drawing/2014/main" id="{C62A5DB4-E1EC-3C63-F162-3D9B1560832C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54;p43">
              <a:extLst>
                <a:ext uri="{FF2B5EF4-FFF2-40B4-BE49-F238E27FC236}">
                  <a16:creationId xmlns:a16="http://schemas.microsoft.com/office/drawing/2014/main" id="{F2E70830-CFF7-976A-791C-4B3739873E34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55;p43">
              <a:extLst>
                <a:ext uri="{FF2B5EF4-FFF2-40B4-BE49-F238E27FC236}">
                  <a16:creationId xmlns:a16="http://schemas.microsoft.com/office/drawing/2014/main" id="{2F1A3035-5042-43A2-0ABC-6C85BBE35F93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56;p43">
              <a:extLst>
                <a:ext uri="{FF2B5EF4-FFF2-40B4-BE49-F238E27FC236}">
                  <a16:creationId xmlns:a16="http://schemas.microsoft.com/office/drawing/2014/main" id="{BD56B26C-DA81-E39D-9D16-2B5DBD2A5C67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57;p43">
              <a:extLst>
                <a:ext uri="{FF2B5EF4-FFF2-40B4-BE49-F238E27FC236}">
                  <a16:creationId xmlns:a16="http://schemas.microsoft.com/office/drawing/2014/main" id="{35133005-0C42-817B-25E5-358FF7E635B3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58;p43">
              <a:extLst>
                <a:ext uri="{FF2B5EF4-FFF2-40B4-BE49-F238E27FC236}">
                  <a16:creationId xmlns:a16="http://schemas.microsoft.com/office/drawing/2014/main" id="{21C570E7-EDEB-E89C-535A-2DF587396555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409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F1FDC-8443-D271-5283-54A30989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Ziele</a:t>
            </a:r>
          </a:p>
        </p:txBody>
      </p:sp>
      <p:sp>
        <p:nvSpPr>
          <p:cNvPr id="18" name="Google Shape;9564;p44">
            <a:extLst>
              <a:ext uri="{FF2B5EF4-FFF2-40B4-BE49-F238E27FC236}">
                <a16:creationId xmlns:a16="http://schemas.microsoft.com/office/drawing/2014/main" id="{B6091BDD-AC3F-7C43-F889-026656D4530A}"/>
              </a:ext>
            </a:extLst>
          </p:cNvPr>
          <p:cNvSpPr txBox="1"/>
          <p:nvPr/>
        </p:nvSpPr>
        <p:spPr>
          <a:xfrm flipH="1">
            <a:off x="2335784" y="310717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Projektinitialisierung</a:t>
            </a:r>
            <a:endParaRPr lang="en-US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" name="Google Shape;9565;p44">
            <a:extLst>
              <a:ext uri="{FF2B5EF4-FFF2-40B4-BE49-F238E27FC236}">
                <a16:creationId xmlns:a16="http://schemas.microsoft.com/office/drawing/2014/main" id="{0C69B3F0-980C-727C-A9C6-3184274FA31F}"/>
              </a:ext>
            </a:extLst>
          </p:cNvPr>
          <p:cNvSpPr txBox="1"/>
          <p:nvPr/>
        </p:nvSpPr>
        <p:spPr>
          <a:xfrm flipH="1">
            <a:off x="4227281" y="310717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Strukturerstellung</a:t>
            </a:r>
            <a:endParaRPr lang="en-US"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" name="Google Shape;9566;p44">
            <a:extLst>
              <a:ext uri="{FF2B5EF4-FFF2-40B4-BE49-F238E27FC236}">
                <a16:creationId xmlns:a16="http://schemas.microsoft.com/office/drawing/2014/main" id="{814C48EF-1B29-F783-CD53-2C82EB80E76C}"/>
              </a:ext>
            </a:extLst>
          </p:cNvPr>
          <p:cNvSpPr txBox="1"/>
          <p:nvPr/>
        </p:nvSpPr>
        <p:spPr>
          <a:xfrm flipH="1">
            <a:off x="6118528" y="310717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Datenbank für Baseball Fitness erstellen</a:t>
            </a:r>
            <a:endParaRPr lang="en-US"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" name="Google Shape;9567;p44">
            <a:extLst>
              <a:ext uri="{FF2B5EF4-FFF2-40B4-BE49-F238E27FC236}">
                <a16:creationId xmlns:a16="http://schemas.microsoft.com/office/drawing/2014/main" id="{A5135DD9-0552-3D45-990C-8B16EB48E6F6}"/>
              </a:ext>
            </a:extLst>
          </p:cNvPr>
          <p:cNvSpPr txBox="1"/>
          <p:nvPr/>
        </p:nvSpPr>
        <p:spPr>
          <a:xfrm flipH="1">
            <a:off x="8009524" y="3107175"/>
            <a:ext cx="1846691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Datenbankverbindung für Baseball Fitness herstellen</a:t>
            </a:r>
            <a:endParaRPr lang="en-US" sz="14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" name="Google Shape;9568;p44">
            <a:extLst>
              <a:ext uri="{FF2B5EF4-FFF2-40B4-BE49-F238E27FC236}">
                <a16:creationId xmlns:a16="http://schemas.microsoft.com/office/drawing/2014/main" id="{ECDDEB6E-D70C-4341-E37E-65F77433465D}"/>
              </a:ext>
            </a:extLst>
          </p:cNvPr>
          <p:cNvSpPr txBox="1"/>
          <p:nvPr/>
        </p:nvSpPr>
        <p:spPr>
          <a:xfrm flipH="1">
            <a:off x="2335784" y="494162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Trainingsplan generieren lassen können</a:t>
            </a:r>
          </a:p>
        </p:txBody>
      </p:sp>
      <p:sp>
        <p:nvSpPr>
          <p:cNvPr id="23" name="Google Shape;9569;p44">
            <a:extLst>
              <a:ext uri="{FF2B5EF4-FFF2-40B4-BE49-F238E27FC236}">
                <a16:creationId xmlns:a16="http://schemas.microsoft.com/office/drawing/2014/main" id="{151B6090-15CF-E6F5-DAB4-00CA4D1E7E68}"/>
              </a:ext>
            </a:extLst>
          </p:cNvPr>
          <p:cNvSpPr txBox="1"/>
          <p:nvPr/>
        </p:nvSpPr>
        <p:spPr>
          <a:xfrm flipH="1">
            <a:off x="4226531" y="4941625"/>
            <a:ext cx="17466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HTML-Datei für die Baseball Fitness Benutzeroberfläche erstellen</a:t>
            </a:r>
            <a:endParaRPr lang="en-US"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" name="Google Shape;9570;p44">
            <a:extLst>
              <a:ext uri="{FF2B5EF4-FFF2-40B4-BE49-F238E27FC236}">
                <a16:creationId xmlns:a16="http://schemas.microsoft.com/office/drawing/2014/main" id="{155CFFF3-432F-C70D-F185-E41B13C7F197}"/>
              </a:ext>
            </a:extLst>
          </p:cNvPr>
          <p:cNvSpPr txBox="1"/>
          <p:nvPr/>
        </p:nvSpPr>
        <p:spPr>
          <a:xfrm flipH="1">
            <a:off x="6118778" y="494162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Styling hinzufügen </a:t>
            </a:r>
            <a:endParaRPr lang="en-US" sz="14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" name="Google Shape;9571;p44">
            <a:extLst>
              <a:ext uri="{FF2B5EF4-FFF2-40B4-BE49-F238E27FC236}">
                <a16:creationId xmlns:a16="http://schemas.microsoft.com/office/drawing/2014/main" id="{EA51BBED-B4A5-2897-FF17-2528AE044989}"/>
              </a:ext>
            </a:extLst>
          </p:cNvPr>
          <p:cNvSpPr txBox="1"/>
          <p:nvPr/>
        </p:nvSpPr>
        <p:spPr>
          <a:xfrm flipH="1">
            <a:off x="8009525" y="4941625"/>
            <a:ext cx="17451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Benutzeroberfläche für Baseball Fitness verfeinern</a:t>
            </a:r>
            <a:endParaRPr lang="en-US" sz="14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" name="Google Shape;9572;p44">
            <a:extLst>
              <a:ext uri="{FF2B5EF4-FFF2-40B4-BE49-F238E27FC236}">
                <a16:creationId xmlns:a16="http://schemas.microsoft.com/office/drawing/2014/main" id="{41896F70-A865-9856-C5CD-51952AB73E57}"/>
              </a:ext>
            </a:extLst>
          </p:cNvPr>
          <p:cNvSpPr txBox="1"/>
          <p:nvPr/>
        </p:nvSpPr>
        <p:spPr>
          <a:xfrm>
            <a:off x="2699525" y="261127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7" name="Google Shape;9573;p44">
            <a:extLst>
              <a:ext uri="{FF2B5EF4-FFF2-40B4-BE49-F238E27FC236}">
                <a16:creationId xmlns:a16="http://schemas.microsoft.com/office/drawing/2014/main" id="{69808414-2BED-099C-88E6-F39B8BB6A18B}"/>
              </a:ext>
            </a:extLst>
          </p:cNvPr>
          <p:cNvSpPr txBox="1"/>
          <p:nvPr/>
        </p:nvSpPr>
        <p:spPr>
          <a:xfrm>
            <a:off x="4590900" y="261127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8" name="Google Shape;9574;p44">
            <a:extLst>
              <a:ext uri="{FF2B5EF4-FFF2-40B4-BE49-F238E27FC236}">
                <a16:creationId xmlns:a16="http://schemas.microsoft.com/office/drawing/2014/main" id="{0A1C3C27-61C6-529D-CA49-37C448ED6D6C}"/>
              </a:ext>
            </a:extLst>
          </p:cNvPr>
          <p:cNvSpPr txBox="1"/>
          <p:nvPr/>
        </p:nvSpPr>
        <p:spPr>
          <a:xfrm>
            <a:off x="6482275" y="261127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29" name="Google Shape;9575;p44">
            <a:extLst>
              <a:ext uri="{FF2B5EF4-FFF2-40B4-BE49-F238E27FC236}">
                <a16:creationId xmlns:a16="http://schemas.microsoft.com/office/drawing/2014/main" id="{AE93E8C2-D876-FB4A-C142-CAD61CBD5E10}"/>
              </a:ext>
            </a:extLst>
          </p:cNvPr>
          <p:cNvSpPr txBox="1"/>
          <p:nvPr/>
        </p:nvSpPr>
        <p:spPr>
          <a:xfrm>
            <a:off x="8373650" y="261127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04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0" name="Google Shape;9576;p44">
            <a:extLst>
              <a:ext uri="{FF2B5EF4-FFF2-40B4-BE49-F238E27FC236}">
                <a16:creationId xmlns:a16="http://schemas.microsoft.com/office/drawing/2014/main" id="{10869194-7624-439D-FE04-78D9F1CC562E}"/>
              </a:ext>
            </a:extLst>
          </p:cNvPr>
          <p:cNvSpPr txBox="1"/>
          <p:nvPr/>
        </p:nvSpPr>
        <p:spPr>
          <a:xfrm>
            <a:off x="2699525" y="444572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05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1" name="Google Shape;9577;p44">
            <a:extLst>
              <a:ext uri="{FF2B5EF4-FFF2-40B4-BE49-F238E27FC236}">
                <a16:creationId xmlns:a16="http://schemas.microsoft.com/office/drawing/2014/main" id="{2AE66CA8-9A28-56D8-CB3E-D29CABA7A914}"/>
              </a:ext>
            </a:extLst>
          </p:cNvPr>
          <p:cNvSpPr txBox="1"/>
          <p:nvPr/>
        </p:nvSpPr>
        <p:spPr>
          <a:xfrm>
            <a:off x="4590900" y="444572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06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2" name="Google Shape;9578;p44">
            <a:extLst>
              <a:ext uri="{FF2B5EF4-FFF2-40B4-BE49-F238E27FC236}">
                <a16:creationId xmlns:a16="http://schemas.microsoft.com/office/drawing/2014/main" id="{3A095C58-1E0D-CF02-C00F-6E175034C095}"/>
              </a:ext>
            </a:extLst>
          </p:cNvPr>
          <p:cNvSpPr txBox="1"/>
          <p:nvPr/>
        </p:nvSpPr>
        <p:spPr>
          <a:xfrm>
            <a:off x="6482275" y="444572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07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33" name="Google Shape;9579;p44">
            <a:extLst>
              <a:ext uri="{FF2B5EF4-FFF2-40B4-BE49-F238E27FC236}">
                <a16:creationId xmlns:a16="http://schemas.microsoft.com/office/drawing/2014/main" id="{46C8240D-CE4C-FE9E-F098-7FE752451CAD}"/>
              </a:ext>
            </a:extLst>
          </p:cNvPr>
          <p:cNvSpPr txBox="1"/>
          <p:nvPr/>
        </p:nvSpPr>
        <p:spPr>
          <a:xfrm>
            <a:off x="8373650" y="4445725"/>
            <a:ext cx="1017600" cy="41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08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34" name="Google Shape;9580;p44">
            <a:extLst>
              <a:ext uri="{FF2B5EF4-FFF2-40B4-BE49-F238E27FC236}">
                <a16:creationId xmlns:a16="http://schemas.microsoft.com/office/drawing/2014/main" id="{CC9ED175-7B0D-78F4-7E69-6B92755FF8B7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717125" y="282112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9581;p44">
            <a:extLst>
              <a:ext uri="{FF2B5EF4-FFF2-40B4-BE49-F238E27FC236}">
                <a16:creationId xmlns:a16="http://schemas.microsoft.com/office/drawing/2014/main" id="{CB6B1E4C-F74F-1472-B85B-8FC9B9A0FA31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5608500" y="282112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9582;p44">
            <a:extLst>
              <a:ext uri="{FF2B5EF4-FFF2-40B4-BE49-F238E27FC236}">
                <a16:creationId xmlns:a16="http://schemas.microsoft.com/office/drawing/2014/main" id="{4A522654-026E-CA8F-1BA7-124FA88800D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7499875" y="282112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9583;p44">
            <a:extLst>
              <a:ext uri="{FF2B5EF4-FFF2-40B4-BE49-F238E27FC236}">
                <a16:creationId xmlns:a16="http://schemas.microsoft.com/office/drawing/2014/main" id="{DD7B0CAC-49E2-049D-6D9E-5FB58E3D1DB4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H="1">
            <a:off x="2699450" y="2821125"/>
            <a:ext cx="6691800" cy="1834500"/>
          </a:xfrm>
          <a:prstGeom prst="bentConnector5">
            <a:avLst>
              <a:gd name="adj1" fmla="val -7637"/>
              <a:gd name="adj2" fmla="val 68711"/>
              <a:gd name="adj3" fmla="val 10761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9584;p44">
            <a:extLst>
              <a:ext uri="{FF2B5EF4-FFF2-40B4-BE49-F238E27FC236}">
                <a16:creationId xmlns:a16="http://schemas.microsoft.com/office/drawing/2014/main" id="{0D0BABD8-CC58-EFAA-14AC-9CDB8239D667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3717125" y="465557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9585;p44">
            <a:extLst>
              <a:ext uri="{FF2B5EF4-FFF2-40B4-BE49-F238E27FC236}">
                <a16:creationId xmlns:a16="http://schemas.microsoft.com/office/drawing/2014/main" id="{7D754632-76BF-3AC7-2447-C181FAE1457B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5608500" y="465557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9586;p44">
            <a:extLst>
              <a:ext uri="{FF2B5EF4-FFF2-40B4-BE49-F238E27FC236}">
                <a16:creationId xmlns:a16="http://schemas.microsoft.com/office/drawing/2014/main" id="{EABD5647-1869-80DC-990F-89289281AE02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7499875" y="4655575"/>
            <a:ext cx="873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9587;p44">
            <a:extLst>
              <a:ext uri="{FF2B5EF4-FFF2-40B4-BE49-F238E27FC236}">
                <a16:creationId xmlns:a16="http://schemas.microsoft.com/office/drawing/2014/main" id="{FAC9E34F-C955-A9D1-8104-DE82378E8FA0}"/>
              </a:ext>
            </a:extLst>
          </p:cNvPr>
          <p:cNvCxnSpPr>
            <a:stCxn id="33" idx="3"/>
          </p:cNvCxnSpPr>
          <p:nvPr/>
        </p:nvCxnSpPr>
        <p:spPr>
          <a:xfrm>
            <a:off x="9391250" y="4655575"/>
            <a:ext cx="357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5213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7C59B-009E-6FA6-C0D2-78C7E92A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Ctr="1">
            <a:normAutofit/>
          </a:bodyPr>
          <a:lstStyle/>
          <a:p>
            <a:r>
              <a:rPr lang="en-US"/>
              <a:t>Erreichte Zwischenziele</a:t>
            </a:r>
          </a:p>
        </p:txBody>
      </p:sp>
      <p:graphicFrame>
        <p:nvGraphicFramePr>
          <p:cNvPr id="6" name="Google Shape;9635;p47">
            <a:extLst>
              <a:ext uri="{FF2B5EF4-FFF2-40B4-BE49-F238E27FC236}">
                <a16:creationId xmlns:a16="http://schemas.microsoft.com/office/drawing/2014/main" id="{BAC4DBB8-B599-53FE-596C-A3DF56B41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290152"/>
              </p:ext>
            </p:extLst>
          </p:nvPr>
        </p:nvGraphicFramePr>
        <p:xfrm>
          <a:off x="1567179" y="2638425"/>
          <a:ext cx="9057649" cy="31019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551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098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Was</a:t>
                      </a:r>
                    </a:p>
                  </a:txBody>
                  <a:tcPr marL="132727" marR="132727" marT="99554" marB="99554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5.2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6.2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7.2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8.2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9.2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19.2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20.2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21.2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80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Beschreibung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Ordnerstruktur</a:t>
                      </a:r>
                    </a:p>
                  </a:txBody>
                  <a:tcPr marL="66346" marR="66346" marT="66346" marB="66346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Alle Dateien In einem Ordner bereit</a:t>
                      </a:r>
                    </a:p>
                  </a:txBody>
                  <a:tcPr marL="66346" marR="66346" marT="66346" marB="66346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Website</a:t>
                      </a:r>
                    </a:p>
                  </a:txBody>
                  <a:tcPr marL="66346" marR="66346" marT="66346" marB="66346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Jede HTML-Datei mit ihren Unterseiten ist zugriffsbereit</a:t>
                      </a:r>
                    </a:p>
                  </a:txBody>
                  <a:tcPr marL="66346" marR="66346" marT="66346" marB="66346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Login</a:t>
                      </a:r>
                    </a:p>
                  </a:txBody>
                  <a:tcPr marL="66346" marR="66346" marT="66346" marB="66346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Man kommt nur mit einer Login Authenifikation weiter</a:t>
                      </a:r>
                    </a:p>
                  </a:txBody>
                  <a:tcPr marL="66346" marR="66346" marT="66346" marB="66346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Trainingsplan</a:t>
                      </a:r>
                    </a:p>
                  </a:txBody>
                  <a:tcPr marL="66346" marR="66346" marT="66346" marB="66346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Man kann sich einen Trainingsplan generieren lassen, der spezifisch für gewisse Positionen ist.</a:t>
                      </a:r>
                    </a:p>
                  </a:txBody>
                  <a:tcPr marL="66346" marR="66346" marT="66346" marB="66346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CSS Style</a:t>
                      </a:r>
                    </a:p>
                  </a:txBody>
                  <a:tcPr marL="66346" marR="66346" marT="66346" marB="66346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CH" sz="140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Die Website ist eindeutig und schön gestaltet.</a:t>
                      </a:r>
                    </a:p>
                  </a:txBody>
                  <a:tcPr marL="66346" marR="66346" marT="66346" marB="66346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5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BD490-4669-75F2-9A34-C3F91A43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de-CH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75101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825A6-A408-4659-65A2-AA1DD50B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Pros &amp; Contras</a:t>
            </a:r>
          </a:p>
        </p:txBody>
      </p:sp>
      <p:sp>
        <p:nvSpPr>
          <p:cNvPr id="4" name="Google Shape;9343;p37">
            <a:extLst>
              <a:ext uri="{FF2B5EF4-FFF2-40B4-BE49-F238E27FC236}">
                <a16:creationId xmlns:a16="http://schemas.microsoft.com/office/drawing/2014/main" id="{6BBA264C-7B56-7D4B-A463-34F34FA527A0}"/>
              </a:ext>
            </a:extLst>
          </p:cNvPr>
          <p:cNvSpPr txBox="1">
            <a:spLocks/>
          </p:cNvSpPr>
          <p:nvPr/>
        </p:nvSpPr>
        <p:spPr>
          <a:xfrm>
            <a:off x="2880036" y="4101882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2000"/>
              <a:t>Aussehen</a:t>
            </a:r>
          </a:p>
        </p:txBody>
      </p:sp>
      <p:sp>
        <p:nvSpPr>
          <p:cNvPr id="5" name="Google Shape;9345;p37">
            <a:extLst>
              <a:ext uri="{FF2B5EF4-FFF2-40B4-BE49-F238E27FC236}">
                <a16:creationId xmlns:a16="http://schemas.microsoft.com/office/drawing/2014/main" id="{E21D55A1-94F7-BD83-2901-DBB979F18B50}"/>
              </a:ext>
            </a:extLst>
          </p:cNvPr>
          <p:cNvSpPr txBox="1">
            <a:spLocks/>
          </p:cNvSpPr>
          <p:nvPr/>
        </p:nvSpPr>
        <p:spPr>
          <a:xfrm>
            <a:off x="2880036" y="2934232"/>
            <a:ext cx="2853600" cy="103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Man kommt nur mit Authentifizierung weiter und der Plan wird generiert</a:t>
            </a:r>
          </a:p>
        </p:txBody>
      </p:sp>
      <p:sp>
        <p:nvSpPr>
          <p:cNvPr id="6" name="Google Shape;9346;p37">
            <a:extLst>
              <a:ext uri="{FF2B5EF4-FFF2-40B4-BE49-F238E27FC236}">
                <a16:creationId xmlns:a16="http://schemas.microsoft.com/office/drawing/2014/main" id="{9BC8016D-A210-A74A-4B36-B3974093F94F}"/>
              </a:ext>
            </a:extLst>
          </p:cNvPr>
          <p:cNvSpPr txBox="1">
            <a:spLocks/>
          </p:cNvSpPr>
          <p:nvPr/>
        </p:nvSpPr>
        <p:spPr>
          <a:xfrm>
            <a:off x="7088314" y="2934232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Die Logindaten warden nur Lokal gespeichert</a:t>
            </a:r>
          </a:p>
        </p:txBody>
      </p:sp>
      <p:sp>
        <p:nvSpPr>
          <p:cNvPr id="7" name="Google Shape;9347;p37">
            <a:extLst>
              <a:ext uri="{FF2B5EF4-FFF2-40B4-BE49-F238E27FC236}">
                <a16:creationId xmlns:a16="http://schemas.microsoft.com/office/drawing/2014/main" id="{D8FB67B7-CBAF-9CDC-CB96-DC623D67D18B}"/>
              </a:ext>
            </a:extLst>
          </p:cNvPr>
          <p:cNvSpPr txBox="1">
            <a:spLocks/>
          </p:cNvSpPr>
          <p:nvPr/>
        </p:nvSpPr>
        <p:spPr>
          <a:xfrm>
            <a:off x="2880036" y="4683057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Die Website sieht gut aus und Furnktioniert</a:t>
            </a:r>
          </a:p>
        </p:txBody>
      </p:sp>
      <p:sp>
        <p:nvSpPr>
          <p:cNvPr id="8" name="Google Shape;9348;p37">
            <a:extLst>
              <a:ext uri="{FF2B5EF4-FFF2-40B4-BE49-F238E27FC236}">
                <a16:creationId xmlns:a16="http://schemas.microsoft.com/office/drawing/2014/main" id="{00674416-1D22-5127-3E9A-EEDB1A0EDD46}"/>
              </a:ext>
            </a:extLst>
          </p:cNvPr>
          <p:cNvSpPr txBox="1">
            <a:spLocks/>
          </p:cNvSpPr>
          <p:nvPr/>
        </p:nvSpPr>
        <p:spPr>
          <a:xfrm>
            <a:off x="7088314" y="4683057"/>
            <a:ext cx="28536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Es war keine Zeit mehr für den tracking Teil da.</a:t>
            </a:r>
          </a:p>
        </p:txBody>
      </p:sp>
      <p:sp>
        <p:nvSpPr>
          <p:cNvPr id="9" name="Google Shape;9349;p37">
            <a:extLst>
              <a:ext uri="{FF2B5EF4-FFF2-40B4-BE49-F238E27FC236}">
                <a16:creationId xmlns:a16="http://schemas.microsoft.com/office/drawing/2014/main" id="{FBF565FE-472B-68ED-DF21-9E63FEE593CB}"/>
              </a:ext>
            </a:extLst>
          </p:cNvPr>
          <p:cNvSpPr txBox="1">
            <a:spLocks/>
          </p:cNvSpPr>
          <p:nvPr/>
        </p:nvSpPr>
        <p:spPr>
          <a:xfrm>
            <a:off x="2880036" y="2352907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2000"/>
              <a:t>Funktionell</a:t>
            </a:r>
          </a:p>
        </p:txBody>
      </p:sp>
      <p:sp>
        <p:nvSpPr>
          <p:cNvPr id="10" name="Google Shape;9350;p37">
            <a:extLst>
              <a:ext uri="{FF2B5EF4-FFF2-40B4-BE49-F238E27FC236}">
                <a16:creationId xmlns:a16="http://schemas.microsoft.com/office/drawing/2014/main" id="{8040F2A5-E59A-60B0-8C26-7F831543CB63}"/>
              </a:ext>
            </a:extLst>
          </p:cNvPr>
          <p:cNvSpPr txBox="1">
            <a:spLocks/>
          </p:cNvSpPr>
          <p:nvPr/>
        </p:nvSpPr>
        <p:spPr>
          <a:xfrm>
            <a:off x="7088314" y="2352907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2000"/>
              <a:t>Login</a:t>
            </a:r>
          </a:p>
        </p:txBody>
      </p:sp>
      <p:sp>
        <p:nvSpPr>
          <p:cNvPr id="11" name="Google Shape;9351;p37">
            <a:extLst>
              <a:ext uri="{FF2B5EF4-FFF2-40B4-BE49-F238E27FC236}">
                <a16:creationId xmlns:a16="http://schemas.microsoft.com/office/drawing/2014/main" id="{E1558C6F-9086-16B9-8F31-3E6CD25AD240}"/>
              </a:ext>
            </a:extLst>
          </p:cNvPr>
          <p:cNvSpPr txBox="1">
            <a:spLocks/>
          </p:cNvSpPr>
          <p:nvPr/>
        </p:nvSpPr>
        <p:spPr>
          <a:xfrm>
            <a:off x="7088314" y="4101882"/>
            <a:ext cx="2853600" cy="6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sz="2000"/>
              <a:t>Tracking</a:t>
            </a:r>
          </a:p>
        </p:txBody>
      </p:sp>
      <p:sp>
        <p:nvSpPr>
          <p:cNvPr id="12" name="Google Shape;9352;p37">
            <a:extLst>
              <a:ext uri="{FF2B5EF4-FFF2-40B4-BE49-F238E27FC236}">
                <a16:creationId xmlns:a16="http://schemas.microsoft.com/office/drawing/2014/main" id="{016ED89A-BE70-828D-3DBB-90CD1A544CA1}"/>
              </a:ext>
            </a:extLst>
          </p:cNvPr>
          <p:cNvSpPr/>
          <p:nvPr/>
        </p:nvSpPr>
        <p:spPr>
          <a:xfrm rot="5400000">
            <a:off x="1709418" y="4623599"/>
            <a:ext cx="161613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353;p37">
            <a:extLst>
              <a:ext uri="{FF2B5EF4-FFF2-40B4-BE49-F238E27FC236}">
                <a16:creationId xmlns:a16="http://schemas.microsoft.com/office/drawing/2014/main" id="{90B00FDB-F123-76A1-A1C4-09C835F36B8B}"/>
              </a:ext>
            </a:extLst>
          </p:cNvPr>
          <p:cNvSpPr/>
          <p:nvPr/>
        </p:nvSpPr>
        <p:spPr>
          <a:xfrm rot="5400000">
            <a:off x="1709418" y="2874625"/>
            <a:ext cx="161613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9354;p37">
            <a:extLst>
              <a:ext uri="{FF2B5EF4-FFF2-40B4-BE49-F238E27FC236}">
                <a16:creationId xmlns:a16="http://schemas.microsoft.com/office/drawing/2014/main" id="{2183CDDD-0387-9884-2D81-7D2D5D23BD92}"/>
              </a:ext>
            </a:extLst>
          </p:cNvPr>
          <p:cNvSpPr/>
          <p:nvPr/>
        </p:nvSpPr>
        <p:spPr>
          <a:xfrm rot="5400000">
            <a:off x="5917693" y="4623600"/>
            <a:ext cx="161613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9355;p37">
            <a:extLst>
              <a:ext uri="{FF2B5EF4-FFF2-40B4-BE49-F238E27FC236}">
                <a16:creationId xmlns:a16="http://schemas.microsoft.com/office/drawing/2014/main" id="{5872BCBF-2785-8E1C-7315-9E4A141EF8DD}"/>
              </a:ext>
            </a:extLst>
          </p:cNvPr>
          <p:cNvSpPr/>
          <p:nvPr/>
        </p:nvSpPr>
        <p:spPr>
          <a:xfrm rot="5400000">
            <a:off x="5917693" y="2874625"/>
            <a:ext cx="1616136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9356;p37">
            <a:extLst>
              <a:ext uri="{FF2B5EF4-FFF2-40B4-BE49-F238E27FC236}">
                <a16:creationId xmlns:a16="http://schemas.microsoft.com/office/drawing/2014/main" id="{5D9C4EEE-8A26-F49E-3FFC-17210C036A7D}"/>
              </a:ext>
            </a:extLst>
          </p:cNvPr>
          <p:cNvGrpSpPr/>
          <p:nvPr/>
        </p:nvGrpSpPr>
        <p:grpSpPr>
          <a:xfrm>
            <a:off x="2364793" y="4178073"/>
            <a:ext cx="305386" cy="338602"/>
            <a:chOff x="3300325" y="249875"/>
            <a:chExt cx="433725" cy="480900"/>
          </a:xfrm>
        </p:grpSpPr>
        <p:sp>
          <p:nvSpPr>
            <p:cNvPr id="17" name="Google Shape;9357;p37">
              <a:extLst>
                <a:ext uri="{FF2B5EF4-FFF2-40B4-BE49-F238E27FC236}">
                  <a16:creationId xmlns:a16="http://schemas.microsoft.com/office/drawing/2014/main" id="{B78FEA3D-2AE4-5D7F-1F96-1C9FDE531D5A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9358;p37">
              <a:extLst>
                <a:ext uri="{FF2B5EF4-FFF2-40B4-BE49-F238E27FC236}">
                  <a16:creationId xmlns:a16="http://schemas.microsoft.com/office/drawing/2014/main" id="{97F78522-9237-E972-D96D-EC5E85C28D89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9359;p37">
              <a:extLst>
                <a:ext uri="{FF2B5EF4-FFF2-40B4-BE49-F238E27FC236}">
                  <a16:creationId xmlns:a16="http://schemas.microsoft.com/office/drawing/2014/main" id="{F7A0970E-DA0E-4F03-ECBD-F2A7FECE28EC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9360;p37">
              <a:extLst>
                <a:ext uri="{FF2B5EF4-FFF2-40B4-BE49-F238E27FC236}">
                  <a16:creationId xmlns:a16="http://schemas.microsoft.com/office/drawing/2014/main" id="{4D384EB6-BD77-7466-FB85-99FDCC502DCB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9361;p37">
              <a:extLst>
                <a:ext uri="{FF2B5EF4-FFF2-40B4-BE49-F238E27FC236}">
                  <a16:creationId xmlns:a16="http://schemas.microsoft.com/office/drawing/2014/main" id="{44848530-ECF5-6702-3169-50C088EF00C3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9362;p37">
              <a:extLst>
                <a:ext uri="{FF2B5EF4-FFF2-40B4-BE49-F238E27FC236}">
                  <a16:creationId xmlns:a16="http://schemas.microsoft.com/office/drawing/2014/main" id="{92B2ADF0-BCC3-6BEC-1CD3-1D6CB75D152C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" name="Google Shape;9363;p37">
            <a:extLst>
              <a:ext uri="{FF2B5EF4-FFF2-40B4-BE49-F238E27FC236}">
                <a16:creationId xmlns:a16="http://schemas.microsoft.com/office/drawing/2014/main" id="{BABB7660-6571-9149-4A04-8F6B0D8F4F7F}"/>
              </a:ext>
            </a:extLst>
          </p:cNvPr>
          <p:cNvGrpSpPr/>
          <p:nvPr/>
        </p:nvGrpSpPr>
        <p:grpSpPr>
          <a:xfrm>
            <a:off x="2340096" y="2429102"/>
            <a:ext cx="354778" cy="339271"/>
            <a:chOff x="5045500" y="842250"/>
            <a:chExt cx="503875" cy="481850"/>
          </a:xfrm>
        </p:grpSpPr>
        <p:sp>
          <p:nvSpPr>
            <p:cNvPr id="24" name="Google Shape;9364;p37">
              <a:extLst>
                <a:ext uri="{FF2B5EF4-FFF2-40B4-BE49-F238E27FC236}">
                  <a16:creationId xmlns:a16="http://schemas.microsoft.com/office/drawing/2014/main" id="{74798D76-79A4-1F81-A200-F0C44CA264D3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9365;p37">
              <a:extLst>
                <a:ext uri="{FF2B5EF4-FFF2-40B4-BE49-F238E27FC236}">
                  <a16:creationId xmlns:a16="http://schemas.microsoft.com/office/drawing/2014/main" id="{502B1E20-CD4B-BE5B-25E6-414BD8750ACE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" name="Google Shape;9366;p37">
            <a:extLst>
              <a:ext uri="{FF2B5EF4-FFF2-40B4-BE49-F238E27FC236}">
                <a16:creationId xmlns:a16="http://schemas.microsoft.com/office/drawing/2014/main" id="{996DFA9B-B7F2-E527-B784-D8D344B3C7B9}"/>
              </a:ext>
            </a:extLst>
          </p:cNvPr>
          <p:cNvSpPr/>
          <p:nvPr/>
        </p:nvSpPr>
        <p:spPr>
          <a:xfrm>
            <a:off x="6558924" y="4178083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7" name="Google Shape;9367;p37">
            <a:extLst>
              <a:ext uri="{FF2B5EF4-FFF2-40B4-BE49-F238E27FC236}">
                <a16:creationId xmlns:a16="http://schemas.microsoft.com/office/drawing/2014/main" id="{9FB84B86-2202-789B-BEB3-3C0D451C4650}"/>
              </a:ext>
            </a:extLst>
          </p:cNvPr>
          <p:cNvGrpSpPr/>
          <p:nvPr/>
        </p:nvGrpSpPr>
        <p:grpSpPr>
          <a:xfrm>
            <a:off x="6555474" y="2429100"/>
            <a:ext cx="340573" cy="339271"/>
            <a:chOff x="898875" y="4399275"/>
            <a:chExt cx="483700" cy="481850"/>
          </a:xfrm>
        </p:grpSpPr>
        <p:sp>
          <p:nvSpPr>
            <p:cNvPr id="28" name="Google Shape;9368;p37">
              <a:extLst>
                <a:ext uri="{FF2B5EF4-FFF2-40B4-BE49-F238E27FC236}">
                  <a16:creationId xmlns:a16="http://schemas.microsoft.com/office/drawing/2014/main" id="{151F0CA3-D877-E69A-3731-D52B02B1C980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9369;p37">
              <a:extLst>
                <a:ext uri="{FF2B5EF4-FFF2-40B4-BE49-F238E27FC236}">
                  <a16:creationId xmlns:a16="http://schemas.microsoft.com/office/drawing/2014/main" id="{B58E065F-57DB-D1F1-77D9-93ACB7C3F906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9370;p37">
              <a:extLst>
                <a:ext uri="{FF2B5EF4-FFF2-40B4-BE49-F238E27FC236}">
                  <a16:creationId xmlns:a16="http://schemas.microsoft.com/office/drawing/2014/main" id="{CFF00C74-E265-B479-0E5C-0B5B86375EAA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9371;p37">
              <a:extLst>
                <a:ext uri="{FF2B5EF4-FFF2-40B4-BE49-F238E27FC236}">
                  <a16:creationId xmlns:a16="http://schemas.microsoft.com/office/drawing/2014/main" id="{1B19D4EB-9BC7-9D31-BCED-A727D3787A20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9372;p37">
              <a:extLst>
                <a:ext uri="{FF2B5EF4-FFF2-40B4-BE49-F238E27FC236}">
                  <a16:creationId xmlns:a16="http://schemas.microsoft.com/office/drawing/2014/main" id="{7D80BBD1-AB7B-DB7C-0AE9-56074E18E4DE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9373;p37">
              <a:extLst>
                <a:ext uri="{FF2B5EF4-FFF2-40B4-BE49-F238E27FC236}">
                  <a16:creationId xmlns:a16="http://schemas.microsoft.com/office/drawing/2014/main" id="{EEE7C26C-E330-9862-EF95-D9941FA9980D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9374;p37">
              <a:extLst>
                <a:ext uri="{FF2B5EF4-FFF2-40B4-BE49-F238E27FC236}">
                  <a16:creationId xmlns:a16="http://schemas.microsoft.com/office/drawing/2014/main" id="{1EDFDED1-76EB-F4F7-BB3F-BC92940ACBA4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9375;p37">
              <a:extLst>
                <a:ext uri="{FF2B5EF4-FFF2-40B4-BE49-F238E27FC236}">
                  <a16:creationId xmlns:a16="http://schemas.microsoft.com/office/drawing/2014/main" id="{092DB1CA-B206-35E8-34E9-B1700CFA31EC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23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561B2-C11B-304F-9F06-82C11A61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Fazit</a:t>
            </a:r>
          </a:p>
        </p:txBody>
      </p:sp>
      <p:sp>
        <p:nvSpPr>
          <p:cNvPr id="4" name="Google Shape;9321;p36">
            <a:extLst>
              <a:ext uri="{FF2B5EF4-FFF2-40B4-BE49-F238E27FC236}">
                <a16:creationId xmlns:a16="http://schemas.microsoft.com/office/drawing/2014/main" id="{7DCE48B5-3936-B5D2-CCEE-EEDD8272C141}"/>
              </a:ext>
            </a:extLst>
          </p:cNvPr>
          <p:cNvSpPr txBox="1">
            <a:spLocks/>
          </p:cNvSpPr>
          <p:nvPr/>
        </p:nvSpPr>
        <p:spPr>
          <a:xfrm>
            <a:off x="2231136" y="3120637"/>
            <a:ext cx="22722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/>
              <a:t>Ziel erreicht?</a:t>
            </a:r>
          </a:p>
        </p:txBody>
      </p:sp>
      <p:sp>
        <p:nvSpPr>
          <p:cNvPr id="5" name="Google Shape;9322;p36">
            <a:extLst>
              <a:ext uri="{FF2B5EF4-FFF2-40B4-BE49-F238E27FC236}">
                <a16:creationId xmlns:a16="http://schemas.microsoft.com/office/drawing/2014/main" id="{88DEEF1B-4AF9-87FA-2620-4DB3C574C997}"/>
              </a:ext>
            </a:extLst>
          </p:cNvPr>
          <p:cNvSpPr txBox="1">
            <a:spLocks/>
          </p:cNvSpPr>
          <p:nvPr/>
        </p:nvSpPr>
        <p:spPr>
          <a:xfrm>
            <a:off x="4953795" y="3120637"/>
            <a:ext cx="22722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/>
              <a:t>Meine Meinung</a:t>
            </a:r>
          </a:p>
        </p:txBody>
      </p:sp>
      <p:sp>
        <p:nvSpPr>
          <p:cNvPr id="6" name="Google Shape;9323;p36">
            <a:extLst>
              <a:ext uri="{FF2B5EF4-FFF2-40B4-BE49-F238E27FC236}">
                <a16:creationId xmlns:a16="http://schemas.microsoft.com/office/drawing/2014/main" id="{F40B312B-EE78-AB14-62AE-3BCA344077EE}"/>
              </a:ext>
            </a:extLst>
          </p:cNvPr>
          <p:cNvSpPr txBox="1">
            <a:spLocks/>
          </p:cNvSpPr>
          <p:nvPr/>
        </p:nvSpPr>
        <p:spPr>
          <a:xfrm>
            <a:off x="2231136" y="3653312"/>
            <a:ext cx="2272200" cy="165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Das Endprodunkt funktioniert, könnte aber besser sein.</a:t>
            </a:r>
          </a:p>
        </p:txBody>
      </p:sp>
      <p:sp>
        <p:nvSpPr>
          <p:cNvPr id="7" name="Google Shape;9324;p36">
            <a:extLst>
              <a:ext uri="{FF2B5EF4-FFF2-40B4-BE49-F238E27FC236}">
                <a16:creationId xmlns:a16="http://schemas.microsoft.com/office/drawing/2014/main" id="{D1D0F13D-0F40-5085-53FC-976075B39709}"/>
              </a:ext>
            </a:extLst>
          </p:cNvPr>
          <p:cNvSpPr txBox="1">
            <a:spLocks/>
          </p:cNvSpPr>
          <p:nvPr/>
        </p:nvSpPr>
        <p:spPr>
          <a:xfrm>
            <a:off x="4953786" y="3653312"/>
            <a:ext cx="22722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Ich bin stolz darauf, hätte aber mehr bringen können.</a:t>
            </a:r>
          </a:p>
        </p:txBody>
      </p:sp>
      <p:sp>
        <p:nvSpPr>
          <p:cNvPr id="8" name="Google Shape;9325;p36">
            <a:extLst>
              <a:ext uri="{FF2B5EF4-FFF2-40B4-BE49-F238E27FC236}">
                <a16:creationId xmlns:a16="http://schemas.microsoft.com/office/drawing/2014/main" id="{E26BDC58-0CD9-DA39-3A42-520AFAD4486A}"/>
              </a:ext>
            </a:extLst>
          </p:cNvPr>
          <p:cNvSpPr txBox="1">
            <a:spLocks/>
          </p:cNvSpPr>
          <p:nvPr/>
        </p:nvSpPr>
        <p:spPr>
          <a:xfrm>
            <a:off x="7676436" y="3653312"/>
            <a:ext cx="2272200" cy="16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Es gibt viele solche Seiten, und bessere. </a:t>
            </a:r>
            <a:r>
              <a:rPr lang="en-US" dirty="0"/>
              <a:t>Aber es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err="1"/>
              <a:t>gutes</a:t>
            </a:r>
            <a:r>
              <a:rPr lang="en-US"/>
              <a:t> Thema.</a:t>
            </a:r>
            <a:endParaRPr lang="en-US" dirty="0"/>
          </a:p>
        </p:txBody>
      </p:sp>
      <p:sp>
        <p:nvSpPr>
          <p:cNvPr id="9" name="Google Shape;9326;p36">
            <a:extLst>
              <a:ext uri="{FF2B5EF4-FFF2-40B4-BE49-F238E27FC236}">
                <a16:creationId xmlns:a16="http://schemas.microsoft.com/office/drawing/2014/main" id="{DCA14FB2-8A73-4664-C866-29C8230B7538}"/>
              </a:ext>
            </a:extLst>
          </p:cNvPr>
          <p:cNvSpPr txBox="1">
            <a:spLocks/>
          </p:cNvSpPr>
          <p:nvPr/>
        </p:nvSpPr>
        <p:spPr>
          <a:xfrm>
            <a:off x="7676436" y="3120637"/>
            <a:ext cx="22722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CH" dirty="0"/>
              <a:t>Wert</a:t>
            </a:r>
          </a:p>
        </p:txBody>
      </p:sp>
      <p:sp>
        <p:nvSpPr>
          <p:cNvPr id="10" name="Google Shape;9327;p36">
            <a:extLst>
              <a:ext uri="{FF2B5EF4-FFF2-40B4-BE49-F238E27FC236}">
                <a16:creationId xmlns:a16="http://schemas.microsoft.com/office/drawing/2014/main" id="{0B5EF851-3767-9141-1B78-AA86606C92DF}"/>
              </a:ext>
            </a:extLst>
          </p:cNvPr>
          <p:cNvSpPr/>
          <p:nvPr/>
        </p:nvSpPr>
        <p:spPr>
          <a:xfrm>
            <a:off x="2231136" y="2454762"/>
            <a:ext cx="227218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9328;p36">
            <a:extLst>
              <a:ext uri="{FF2B5EF4-FFF2-40B4-BE49-F238E27FC236}">
                <a16:creationId xmlns:a16="http://schemas.microsoft.com/office/drawing/2014/main" id="{DE8C9532-63B0-8DF1-AEF1-D48F023D2336}"/>
              </a:ext>
            </a:extLst>
          </p:cNvPr>
          <p:cNvSpPr/>
          <p:nvPr/>
        </p:nvSpPr>
        <p:spPr>
          <a:xfrm>
            <a:off x="4953795" y="2454762"/>
            <a:ext cx="227218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9329;p36">
            <a:extLst>
              <a:ext uri="{FF2B5EF4-FFF2-40B4-BE49-F238E27FC236}">
                <a16:creationId xmlns:a16="http://schemas.microsoft.com/office/drawing/2014/main" id="{BCE3A5CA-AB93-334E-CDBC-5DD43C0A22D2}"/>
              </a:ext>
            </a:extLst>
          </p:cNvPr>
          <p:cNvSpPr/>
          <p:nvPr/>
        </p:nvSpPr>
        <p:spPr>
          <a:xfrm>
            <a:off x="7676436" y="2454762"/>
            <a:ext cx="2272185" cy="572701"/>
          </a:xfrm>
          <a:custGeom>
            <a:avLst/>
            <a:gdLst/>
            <a:ahLst/>
            <a:cxnLst/>
            <a:rect l="l" t="t" r="r" b="b"/>
            <a:pathLst>
              <a:path w="12526" h="12516" extrusionOk="0">
                <a:moveTo>
                  <a:pt x="0" y="0"/>
                </a:moveTo>
                <a:lnTo>
                  <a:pt x="0" y="12515"/>
                </a:lnTo>
                <a:lnTo>
                  <a:pt x="12525" y="12515"/>
                </a:lnTo>
                <a:lnTo>
                  <a:pt x="125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9330;p36">
            <a:extLst>
              <a:ext uri="{FF2B5EF4-FFF2-40B4-BE49-F238E27FC236}">
                <a16:creationId xmlns:a16="http://schemas.microsoft.com/office/drawing/2014/main" id="{E73E0875-4C77-7881-5B73-1AB8E0E3B7AB}"/>
              </a:ext>
            </a:extLst>
          </p:cNvPr>
          <p:cNvSpPr/>
          <p:nvPr/>
        </p:nvSpPr>
        <p:spPr>
          <a:xfrm>
            <a:off x="2307336" y="2571485"/>
            <a:ext cx="302200" cy="339253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grpSp>
        <p:nvGrpSpPr>
          <p:cNvPr id="14" name="Google Shape;9331;p36">
            <a:extLst>
              <a:ext uri="{FF2B5EF4-FFF2-40B4-BE49-F238E27FC236}">
                <a16:creationId xmlns:a16="http://schemas.microsoft.com/office/drawing/2014/main" id="{810CEFFE-28C1-F1D0-54CE-42E440ECB464}"/>
              </a:ext>
            </a:extLst>
          </p:cNvPr>
          <p:cNvGrpSpPr/>
          <p:nvPr/>
        </p:nvGrpSpPr>
        <p:grpSpPr>
          <a:xfrm>
            <a:off x="7752652" y="2571485"/>
            <a:ext cx="339359" cy="339253"/>
            <a:chOff x="5642475" y="1435075"/>
            <a:chExt cx="481975" cy="481825"/>
          </a:xfrm>
        </p:grpSpPr>
        <p:sp>
          <p:nvSpPr>
            <p:cNvPr id="15" name="Google Shape;9332;p36">
              <a:extLst>
                <a:ext uri="{FF2B5EF4-FFF2-40B4-BE49-F238E27FC236}">
                  <a16:creationId xmlns:a16="http://schemas.microsoft.com/office/drawing/2014/main" id="{7858F2DC-0030-43E9-9071-8980DBC6ADF1}"/>
                </a:ext>
              </a:extLst>
            </p:cNvPr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6" name="Google Shape;9333;p36">
              <a:extLst>
                <a:ext uri="{FF2B5EF4-FFF2-40B4-BE49-F238E27FC236}">
                  <a16:creationId xmlns:a16="http://schemas.microsoft.com/office/drawing/2014/main" id="{678CC38A-1005-9E1E-CAC4-9E3FB786FDAE}"/>
                </a:ext>
              </a:extLst>
            </p:cNvPr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7" name="Google Shape;9334;p36">
              <a:extLst>
                <a:ext uri="{FF2B5EF4-FFF2-40B4-BE49-F238E27FC236}">
                  <a16:creationId xmlns:a16="http://schemas.microsoft.com/office/drawing/2014/main" id="{7A35E47A-F569-DB88-1704-3B69A65CA148}"/>
                </a:ext>
              </a:extLst>
            </p:cNvPr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9335;p36">
            <a:extLst>
              <a:ext uri="{FF2B5EF4-FFF2-40B4-BE49-F238E27FC236}">
                <a16:creationId xmlns:a16="http://schemas.microsoft.com/office/drawing/2014/main" id="{14145418-5D42-2B8B-5E9E-E0B377433E9B}"/>
              </a:ext>
            </a:extLst>
          </p:cNvPr>
          <p:cNvGrpSpPr/>
          <p:nvPr/>
        </p:nvGrpSpPr>
        <p:grpSpPr>
          <a:xfrm>
            <a:off x="5029992" y="2567461"/>
            <a:ext cx="352857" cy="347301"/>
            <a:chOff x="2404875" y="3592725"/>
            <a:chExt cx="298525" cy="293825"/>
          </a:xfrm>
        </p:grpSpPr>
        <p:sp>
          <p:nvSpPr>
            <p:cNvPr id="19" name="Google Shape;9336;p36">
              <a:extLst>
                <a:ext uri="{FF2B5EF4-FFF2-40B4-BE49-F238E27FC236}">
                  <a16:creationId xmlns:a16="http://schemas.microsoft.com/office/drawing/2014/main" id="{245F067B-5579-B9C1-F5F3-9209A80E6F8A}"/>
                </a:ext>
              </a:extLst>
            </p:cNvPr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gdLst/>
              <a:ahLst/>
              <a:cxn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337;p36">
              <a:extLst>
                <a:ext uri="{FF2B5EF4-FFF2-40B4-BE49-F238E27FC236}">
                  <a16:creationId xmlns:a16="http://schemas.microsoft.com/office/drawing/2014/main" id="{447FFDC3-84F0-9D05-2D34-BB8BC90DEAAA}"/>
                </a:ext>
              </a:extLst>
            </p:cNvPr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gdLst/>
              <a:ahLst/>
              <a:cxn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9338;p36">
              <a:extLst>
                <a:ext uri="{FF2B5EF4-FFF2-40B4-BE49-F238E27FC236}">
                  <a16:creationId xmlns:a16="http://schemas.microsoft.com/office/drawing/2014/main" id="{4E88C98D-B849-47E2-177D-4A591CDD2C32}"/>
                </a:ext>
              </a:extLst>
            </p:cNvPr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gdLst/>
              <a:ahLst/>
              <a:cxn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4012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841C1-DE70-B80E-330B-1200CD55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1D2125"/>
                </a:solidFill>
                <a:effectLst/>
                <a:latin typeface="Gill Sans MT (Überschriften)"/>
              </a:rPr>
              <a:t>Quellenverzeichnis-Abspann</a:t>
            </a:r>
            <a:endParaRPr lang="de-CH" dirty="0">
              <a:latin typeface="Gill Sans MT (Überschriften)"/>
            </a:endParaRP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F99DF544-BF25-0A98-E226-C680D08F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>
                <a:hlinkClick r:id="rId2"/>
              </a:rPr>
              <a:t>Github Repository</a:t>
            </a:r>
            <a:endParaRPr lang="de-CH"/>
          </a:p>
          <a:p>
            <a:r>
              <a:rPr lang="de-CH">
                <a:hlinkClick r:id="rId3"/>
              </a:rPr>
              <a:t>Scrumban</a:t>
            </a:r>
            <a:endParaRPr lang="de-CH"/>
          </a:p>
          <a:p>
            <a:r>
              <a:rPr lang="de-CH">
                <a:hlinkClick r:id="rId4"/>
              </a:rPr>
              <a:t>Bild</a:t>
            </a:r>
            <a:r>
              <a:rPr lang="de-CH"/>
              <a:t> </a:t>
            </a:r>
            <a:r>
              <a:rPr lang="de-CH">
                <a:hlinkClick r:id="rId5"/>
              </a:rPr>
              <a:t>Bild</a:t>
            </a:r>
            <a:r>
              <a:rPr lang="de-CH"/>
              <a:t> </a:t>
            </a:r>
            <a:r>
              <a:rPr lang="de-CH">
                <a:hlinkClick r:id="rId6"/>
              </a:rPr>
              <a:t>Bild</a:t>
            </a:r>
            <a:r>
              <a:rPr lang="de-CH"/>
              <a:t> </a:t>
            </a:r>
            <a:r>
              <a:rPr lang="de-CH">
                <a:hlinkClick r:id="rId7"/>
              </a:rPr>
              <a:t>Bild</a:t>
            </a:r>
            <a:r>
              <a:rPr lang="de-CH"/>
              <a:t> </a:t>
            </a:r>
            <a:r>
              <a:rPr lang="de-CH">
                <a:hlinkClick r:id="rId8"/>
              </a:rPr>
              <a:t>Bild</a:t>
            </a:r>
            <a:r>
              <a:rPr lang="de-CH"/>
              <a:t> </a:t>
            </a:r>
            <a:r>
              <a:rPr lang="de-CH">
                <a:hlinkClick r:id="rId9"/>
              </a:rPr>
              <a:t>Bild</a:t>
            </a:r>
            <a:r>
              <a:rPr lang="de-CH"/>
              <a:t> </a:t>
            </a:r>
            <a:r>
              <a:rPr lang="de-CH">
                <a:hlinkClick r:id="rId10"/>
              </a:rPr>
              <a:t>Bild</a:t>
            </a:r>
            <a:r>
              <a:rPr lang="de-CH"/>
              <a:t> </a:t>
            </a:r>
            <a:r>
              <a:rPr lang="de-CH">
                <a:hlinkClick r:id="rId11"/>
              </a:rPr>
              <a:t>Bild</a:t>
            </a:r>
            <a:r>
              <a:rPr lang="de-CH"/>
              <a:t> </a:t>
            </a:r>
            <a:r>
              <a:rPr lang="de-CH">
                <a:hlinkClick r:id="rId12"/>
              </a:rPr>
              <a:t>Bild</a:t>
            </a:r>
            <a:r>
              <a:rPr lang="de-CH"/>
              <a:t> </a:t>
            </a:r>
            <a:r>
              <a:rPr lang="de-CH">
                <a:hlinkClick r:id="rId13"/>
              </a:rPr>
              <a:t>Bild</a:t>
            </a:r>
            <a:endParaRPr lang="de-CH"/>
          </a:p>
          <a:p>
            <a:r>
              <a:rPr lang="de-CH">
                <a:hlinkClick r:id="rId14"/>
              </a:rPr>
              <a:t>Gif</a:t>
            </a:r>
            <a:r>
              <a:rPr lang="de-CH"/>
              <a:t> </a:t>
            </a:r>
            <a:r>
              <a:rPr lang="de-CH">
                <a:hlinkClick r:id="rId15"/>
              </a:rPr>
              <a:t>Gif</a:t>
            </a:r>
            <a:r>
              <a:rPr lang="de-CH"/>
              <a:t> </a:t>
            </a:r>
            <a:r>
              <a:rPr lang="de-CH">
                <a:hlinkClick r:id="rId16"/>
              </a:rPr>
              <a:t>Gif</a:t>
            </a:r>
            <a:r>
              <a:rPr lang="de-CH"/>
              <a:t> </a:t>
            </a:r>
            <a:r>
              <a:rPr lang="de-CH">
                <a:hlinkClick r:id="rId17"/>
              </a:rPr>
              <a:t>Gif</a:t>
            </a:r>
            <a:r>
              <a:rPr lang="de-CH"/>
              <a:t> </a:t>
            </a:r>
            <a:r>
              <a:rPr lang="de-CH">
                <a:hlinkClick r:id="rId18"/>
              </a:rPr>
              <a:t>Gif</a:t>
            </a:r>
            <a:r>
              <a:rPr lang="de-CH"/>
              <a:t> </a:t>
            </a:r>
            <a:r>
              <a:rPr lang="de-CH">
                <a:hlinkClick r:id="rId19"/>
              </a:rPr>
              <a:t>Gif</a:t>
            </a:r>
            <a:r>
              <a:rPr lang="de-CH"/>
              <a:t> </a:t>
            </a:r>
            <a:r>
              <a:rPr lang="de-CH">
                <a:hlinkClick r:id="rId20"/>
              </a:rPr>
              <a:t>Gif</a:t>
            </a:r>
            <a:endParaRPr lang="de-CH"/>
          </a:p>
          <a:p>
            <a:r>
              <a:rPr lang="de-CH">
                <a:hlinkClick r:id="rId21"/>
              </a:rPr>
              <a:t>Youtube</a:t>
            </a:r>
            <a:r>
              <a:rPr lang="de-CH"/>
              <a:t> </a:t>
            </a:r>
            <a:r>
              <a:rPr lang="de-CH">
                <a:hlinkClick r:id="rId22"/>
              </a:rPr>
              <a:t>Youtube</a:t>
            </a:r>
            <a:r>
              <a:rPr lang="de-CH"/>
              <a:t> </a:t>
            </a:r>
            <a:r>
              <a:rPr lang="de-CH">
                <a:hlinkClick r:id="rId23"/>
              </a:rPr>
              <a:t>Youtube</a:t>
            </a:r>
            <a:r>
              <a:rPr lang="de-CH"/>
              <a:t> </a:t>
            </a:r>
            <a:r>
              <a:rPr lang="de-CH">
                <a:hlinkClick r:id="rId24"/>
              </a:rPr>
              <a:t>Youtube</a:t>
            </a:r>
            <a:r>
              <a:rPr lang="de-CH">
                <a:hlinkClick r:id="rId25"/>
              </a:rPr>
              <a:t>Youtube</a:t>
            </a:r>
            <a:endParaRPr lang="de-CH"/>
          </a:p>
          <a:p>
            <a:r>
              <a:rPr lang="de-CH">
                <a:hlinkClick r:id="rId26"/>
              </a:rPr>
              <a:t>Code</a:t>
            </a:r>
            <a:r>
              <a:rPr lang="de-CH"/>
              <a:t> </a:t>
            </a:r>
            <a:r>
              <a:rPr lang="de-CH">
                <a:hlinkClick r:id="rId27"/>
              </a:rPr>
              <a:t>Code</a:t>
            </a:r>
            <a:r>
              <a:rPr lang="de-CH"/>
              <a:t> </a:t>
            </a:r>
            <a:r>
              <a:rPr lang="de-CH">
                <a:hlinkClick r:id="rId28"/>
              </a:rPr>
              <a:t>Code</a:t>
            </a:r>
            <a:r>
              <a:rPr lang="de-CH"/>
              <a:t> </a:t>
            </a:r>
            <a:r>
              <a:rPr lang="de-CH">
                <a:hlinkClick r:id="rId29"/>
              </a:rPr>
              <a:t>Code</a:t>
            </a:r>
            <a:r>
              <a:rPr lang="de-CH"/>
              <a:t> </a:t>
            </a:r>
            <a:r>
              <a:rPr lang="de-CH">
                <a:hlinkClick r:id="rId30"/>
              </a:rPr>
              <a:t>Code</a:t>
            </a:r>
            <a:endParaRPr lang="de-CH"/>
          </a:p>
          <a:p>
            <a:r>
              <a:rPr lang="de-CH">
                <a:hlinkClick r:id="rId31"/>
              </a:rPr>
              <a:t>Information</a:t>
            </a:r>
            <a:r>
              <a:rPr lang="de-CH"/>
              <a:t> </a:t>
            </a:r>
            <a:r>
              <a:rPr lang="de-CH">
                <a:hlinkClick r:id="rId32"/>
              </a:rPr>
              <a:t>Information</a:t>
            </a:r>
            <a:r>
              <a:rPr lang="de-CH"/>
              <a:t> </a:t>
            </a:r>
            <a:r>
              <a:rPr lang="de-CH">
                <a:hlinkClick r:id="rId33"/>
              </a:rPr>
              <a:t>Information</a:t>
            </a:r>
            <a:r>
              <a:rPr lang="de-CH"/>
              <a:t> </a:t>
            </a:r>
            <a:r>
              <a:rPr lang="de-CH">
                <a:hlinkClick r:id="rId34"/>
              </a:rPr>
              <a:t>Information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358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290</Words>
  <Application>Microsoft Office PowerPoint</Application>
  <PresentationFormat>Breitbild</PresentationFormat>
  <Paragraphs>94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Albert Sans</vt:lpstr>
      <vt:lpstr>Arial</vt:lpstr>
      <vt:lpstr>Audiowide</vt:lpstr>
      <vt:lpstr>Gill Sans MT</vt:lpstr>
      <vt:lpstr>Gill Sans MT (Überschriften)</vt:lpstr>
      <vt:lpstr>Paket</vt:lpstr>
      <vt:lpstr>Baseball Fitness Planer Sportferien 2024</vt:lpstr>
      <vt:lpstr>Inhaltsverzeichnis</vt:lpstr>
      <vt:lpstr>Dokumentbeschreibung</vt:lpstr>
      <vt:lpstr>Ziele</vt:lpstr>
      <vt:lpstr>Erreichte Zwischenziele</vt:lpstr>
      <vt:lpstr>Demonstration</vt:lpstr>
      <vt:lpstr>Pros &amp; Contras</vt:lpstr>
      <vt:lpstr>Fazit</vt:lpstr>
      <vt:lpstr>Quellenverzeichnis-Abspann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Burren Noah Elijah</dc:creator>
  <cp:lastModifiedBy>Burren Noah Elijah</cp:lastModifiedBy>
  <cp:revision>9</cp:revision>
  <dcterms:created xsi:type="dcterms:W3CDTF">2024-02-21T14:07:23Z</dcterms:created>
  <dcterms:modified xsi:type="dcterms:W3CDTF">2024-03-05T10:23:20Z</dcterms:modified>
</cp:coreProperties>
</file>