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D314D-A22C-A828-DB30-963E6B7F0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9B4963-952B-9343-762B-7A4CC8CE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CEDF89-08AC-464A-ECD9-8DC545E9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F0469-DA3F-B8A9-156B-A5AE5C61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1A58E6-2F4E-9E68-4F03-F602614D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581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85EF3-5167-DB89-7E3D-B607A27E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86E240-8866-A6B3-CB0A-D47A3F5C9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1D8A89-ECDC-F2F6-44BA-6420FDF7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A21FE0-2F24-4039-A720-9CFE9DDC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23910-33D1-76C8-04E4-1B1F0A09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404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E50557-A28F-2862-584E-E03BADACB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5ADF01-066F-EFB9-BC33-58654EE5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D60AF-AB20-8729-C8D1-77FA19C5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C1049-4598-9F21-238E-AC8E0057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64A33-0955-E1AF-8F35-DD023C44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264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EBF8A-B5E0-F984-ACB1-7A45D678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84C70E-1398-1509-1FB5-F548C1CC4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D07E4-922F-4BCE-77AB-E13D4489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6813EC-0334-0450-63D3-36F0DC76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A1757-5F92-543E-373C-93A9045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6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E8C7C-CBBC-D338-5BAC-920AD070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8464B-0C02-26DE-F3B5-9639C170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43A50-72EA-4866-A3EB-63B8FCF2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CF0E77-559A-F438-B5B9-DB0518AD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D9C53-4FE1-45CB-9384-9FAE14AD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0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05644-D489-8095-F00C-D3C919DD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AE50B0-DEEE-5996-266F-3D92A3D52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2AE705-6983-DB34-76B9-DAA8D3B6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853D9D-310D-51A4-1236-2874B58F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005BA3-124E-28DC-FF8C-4264D105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7B1B23-2966-9906-6D7E-F5990756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03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4345E-E12F-1289-03F8-CFD92F75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39E450-C93E-F3EA-9126-61052197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C4948B-403B-59B0-7FE6-617F02527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80F8E5-12E8-659B-DD3F-E66636D52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848BDB-C201-C246-2DF5-D3507DEF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FAE83F-2EEC-2468-317E-4506CDBC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D67693-61A1-B5D2-1789-90C05E1D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9BD190-0661-B10E-2133-05EB1B61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42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C341-F28C-6AB5-3E67-CA6155FE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33DF49-E193-00D3-C90F-F1028232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E7E661-C669-1F91-CCD2-3636825D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FF52B3-9B8C-BFB2-F7CD-84FC399C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3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B57507-2397-4AEF-F691-EA132BF9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10338B-A4F3-2631-14EE-89A66142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19930B-30CF-231B-2337-99103E99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75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F58BA-CFE8-19A0-7D9A-9EE12382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E6A32-6EA4-D8A9-F92A-22B6EA46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822A12-AABB-B428-2997-13A8AE7F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614857-7EEE-C955-57D6-0AF10172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65C132-CB88-EE03-0E70-16E90C25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EB7433-B4DD-A679-665A-576CEA5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519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44BC2-ED1F-F04F-7A92-8C7E6077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0D46E2-6361-DD0F-16F7-CE142B7D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C18049-128A-84AB-D4E4-C5F99DD30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3B03D1-48E2-A2FD-8852-485CBF0E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D2157-E641-7DDA-37CE-28062F55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6B7A7B-69CB-815E-3603-D9963944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971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0DC9DE-1046-8996-2B51-D654108D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85D2BA-2D93-24AE-4261-0396999C1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339DC0-5B1F-2F4B-0EF4-F8E3BF2703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BDF0C5-00A8-4B09-BD33-FDC2CC5E8196}" type="datetimeFigureOut">
              <a:rPr lang="de-CH" smtClean="0"/>
              <a:t>18.02.2025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8F070-0377-5B0D-ED09-B3A400F74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9341F-B40F-3910-0567-C1AC70D1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CDCFB-74E8-4CA3-A8CC-C39E9CE66F6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177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18880-BE3F-5D39-FB80-34F531FA1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b="1"/>
              <a:t>Codebase</a:t>
            </a:r>
            <a:br>
              <a:rPr lang="de-CH"/>
            </a:b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AF1B9D-AEAA-2246-A819-1751480EE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Noah Burren, Levin Wiederkehr</a:t>
            </a:r>
          </a:p>
        </p:txBody>
      </p:sp>
    </p:spTree>
    <p:extLst>
      <p:ext uri="{BB962C8B-B14F-4D97-AF65-F5344CB8AC3E}">
        <p14:creationId xmlns:p14="http://schemas.microsoft.com/office/powerpoint/2010/main" val="1622585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399D2-3C3B-F714-5D86-F97F9ECD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System-Tools vermeiden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E06BE5-8FAB-96EC-57A5-536B6FD3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Verlasse dich nicht auf global installierte Tools wie ImageMagick oder curl.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Falls notwendig, diese direkt mit der App bundlen oder alternative Lösungen suchen.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83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E1EE9-E502-6B65-99F8-7356DE4A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Fazit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BCDF0-BF7A-41EE-85E7-573BA639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Alle Abhängigkeiten explizit angeben.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Isolationstools verwenden, um eine konsistente Umgebung sicherzustellen.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System-Tools nicht voraussetzen, sondern integrieren oder vermeiden.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12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EE920-F04E-9E75-5367-604D9B4D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Definition einer Codebase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D0242-3723-211A-8258-A6CDB2C6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Eine Codebase ist in einem Versionskontrollsystem (z. B. Git, Mercurial, Subversion) gespeichert.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Eine Codebase = ein Repository oder eine Gruppe von Repos mit gemeinsamem Ursprung.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719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BC89B-2C4D-4393-2441-13A741A0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Eine Codebase, viele Deploys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D3C0C-F350-4D70-9024-A9C29FEF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Eine App hat genau </a:t>
            </a:r>
            <a:r>
              <a:rPr lang="de-DE" b="1"/>
              <a:t>eine</a:t>
            </a:r>
            <a:r>
              <a:rPr lang="de-DE"/>
              <a:t>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Es gibt verschiedene Deploy-Instanzen: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Produktion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Staging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Lokale Entwicklungsumgebung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732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1B561-C57F-27DD-9245-57C142EA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Regeln für Codebases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20434-1339-CE63-7D28-DC810164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/>
              <a:t>Mehrere Codebases</a:t>
            </a:r>
            <a:r>
              <a:rPr lang="de-DE"/>
              <a:t> ≠ Eine App → Es ist ein verteiltes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/>
              <a:t>Gemeinsam genutzter Code</a:t>
            </a:r>
            <a:r>
              <a:rPr lang="de-DE"/>
              <a:t> sollte in Bibliotheken ausgelagert und über den Abhängigkeitsmanager eingebunden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Alle Deploys verwenden dieselbe Codebase, aber ggf. unterschiedliche Versionen.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12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3309F-C518-59F3-6ECC-84D0F365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Fazit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DBC1F4-FFE4-FCE8-F276-1339A37D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Eine Codebase = Eine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Deploys sind verschiedene Instanzen derselben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Konsistenz über alle Deploys hinweg gewährleisten.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915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6A2B0-4206-F8F1-7513-0EBE0E77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1"/>
              <a:t>Dependencies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426222-D6E5-F484-1B00-A5E7EE32A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106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CB1E1-983F-2F0C-5C67-6A29B58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Abhängigkeiten explizit deklarieren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86CE7-37D3-99B7-B36C-3131AECF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Verwende Paketmanager (z. B. Bundler für Ruby, Pip für Python) zur Abhängigkeitsverwaltung.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Vermeide systemweite Abhängigkeiten – alle müssen explizit in einer Manifest-Datei definiert sein.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127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A259A-27F9-832B-6DED-F8FFCB41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Dependency Isolation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EAA68-C257-B9AC-6C0B-00C0E834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Nutze Tools zur Isolation (z. B. Virtualenv für Python, bundle exec für Ruby).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Verhindere das „Einlecken“ nicht deklarierter Abhängigkeiten aus dem System.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787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6CF33-BF73-7FAC-B824-46FCD5FF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/>
              <a:t>Vorteile der expliziten Deklaration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22E9D-D4AC-FD02-7456-BCAE1E69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/>
              <a:t>Vereinfachte Einrichtung für neue Entwickler.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Einheitliche Umgebung für Entwicklung und Produktion.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Sicherstellen, dass keine unerwarteten Abhängigkeiten fehlen oder inkompatibel sind.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65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Breitbild</PresentationFormat>
  <Paragraphs>37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Codebase </vt:lpstr>
      <vt:lpstr>Definition einer Codebase</vt:lpstr>
      <vt:lpstr>Eine Codebase, viele Deploys</vt:lpstr>
      <vt:lpstr>Regeln für Codebases</vt:lpstr>
      <vt:lpstr>Fazit</vt:lpstr>
      <vt:lpstr>Dependencies</vt:lpstr>
      <vt:lpstr>Abhängigkeiten explizit deklarieren</vt:lpstr>
      <vt:lpstr>Dependency Isolation</vt:lpstr>
      <vt:lpstr>Vorteile der expliziten Deklaration</vt:lpstr>
      <vt:lpstr>System-Tools vermeiden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Burren Noah Elijah</dc:creator>
  <cp:lastModifiedBy>Burren Noah Elijah</cp:lastModifiedBy>
  <cp:revision>2</cp:revision>
  <dcterms:created xsi:type="dcterms:W3CDTF">2025-02-18T15:17:16Z</dcterms:created>
  <dcterms:modified xsi:type="dcterms:W3CDTF">2025-02-18T15:32:52Z</dcterms:modified>
</cp:coreProperties>
</file>