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262" r:id="rId3"/>
    <p:sldId id="297" r:id="rId4"/>
    <p:sldId id="304" r:id="rId5"/>
    <p:sldId id="317" r:id="rId6"/>
    <p:sldId id="298" r:id="rId7"/>
    <p:sldId id="313" r:id="rId8"/>
    <p:sldId id="315" r:id="rId9"/>
    <p:sldId id="325" r:id="rId10"/>
    <p:sldId id="305" r:id="rId11"/>
    <p:sldId id="309" r:id="rId12"/>
    <p:sldId id="310" r:id="rId13"/>
    <p:sldId id="312" r:id="rId14"/>
    <p:sldId id="301" r:id="rId15"/>
    <p:sldId id="314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FBFBF"/>
    <a:srgbClr val="696969"/>
    <a:srgbClr val="ECECEC"/>
    <a:srgbClr val="D9D9D9"/>
    <a:srgbClr val="F7F7F7"/>
    <a:srgbClr val="7F7F7F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3392" autoAdjust="0"/>
  </p:normalViewPr>
  <p:slideViewPr>
    <p:cSldViewPr snapToGrid="0" showGuides="1">
      <p:cViewPr>
        <p:scale>
          <a:sx n="75" d="100"/>
          <a:sy n="75" d="100"/>
        </p:scale>
        <p:origin x="586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15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58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系统版本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）实现的功能：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系统前端界面的主要模块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第三方数据源的论文数据爬取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后端数据库设计与构建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数据获取接口和数据存储模块的交互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用户注册与登录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系统版本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）实现的功能：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论文网络图构建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搜索框搜索论文实现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论文浏览实现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12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系统版本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）实现的功能：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用户个人空间创建与管理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私人论文网络图谱构建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线上用户创建的知识图谱和论文仓库的分享、收藏和评价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站内注册用户的私人留言功能</a:t>
            </a:r>
            <a:endParaRPr lang="zh-CN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76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46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8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2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0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5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51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9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6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66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  <p:transition advTm="79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  <p:transition advTm="79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  <p:transition advTm="79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  <p:transition advTm="79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  <p:transition advTm="79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  <p:transition advTm="79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  <p:transition advTm="79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  <p:transition advTm="79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  <p:transition advTm="79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  <p:transition advTm="79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  <p:transition advTm="79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79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86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2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42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endCxn id="41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endCxn id="42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61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1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9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2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9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9" idx="3"/>
            <a:endCxn id="62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7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2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2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90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endCxn id="90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2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7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52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0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1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3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1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87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9393551" y="6722264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899557" y="2166257"/>
            <a:ext cx="8133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Century Gothic" panose="020B0502020202020204" pitchFamily="34" charset="0"/>
              </a:rPr>
              <a:t>HONEYCOMB</a:t>
            </a:r>
            <a:endParaRPr lang="zh-CN" altLang="en-US" sz="7200" dirty="0">
              <a:latin typeface="Century Gothic" panose="020B0502020202020204" pitchFamily="3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924050" y="3581400"/>
            <a:ext cx="6386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一个基于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的学术文献综合管理项目</a:t>
            </a:r>
          </a:p>
        </p:txBody>
      </p:sp>
      <p:cxnSp>
        <p:nvCxnSpPr>
          <p:cNvPr id="158" name="直接连接符 157"/>
          <p:cNvCxnSpPr/>
          <p:nvPr/>
        </p:nvCxnSpPr>
        <p:spPr>
          <a:xfrm rot="11174285" flipH="1">
            <a:off x="311114" y="3515865"/>
            <a:ext cx="190563" cy="638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1174285" flipH="1">
            <a:off x="262523" y="3881807"/>
            <a:ext cx="860986" cy="331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1174285">
            <a:off x="550844" y="3476915"/>
            <a:ext cx="587028" cy="455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 rot="11174285">
            <a:off x="1067390" y="3905787"/>
            <a:ext cx="112175" cy="112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rot="11174285">
            <a:off x="189132" y="4082061"/>
            <a:ext cx="156349" cy="1563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1174285">
            <a:off x="520660" y="3432549"/>
            <a:ext cx="89295" cy="8929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/>
          <p:nvPr/>
        </p:nvCxnSpPr>
        <p:spPr>
          <a:xfrm rot="7715704" flipH="1">
            <a:off x="1054829" y="2632404"/>
            <a:ext cx="82782" cy="27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7715704" flipH="1">
            <a:off x="1053920" y="2643236"/>
            <a:ext cx="374020" cy="1440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5"/>
          </p:cNvCxnSpPr>
          <p:nvPr/>
        </p:nvCxnSpPr>
        <p:spPr>
          <a:xfrm flipH="1">
            <a:off x="993390" y="2540090"/>
            <a:ext cx="291937" cy="77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 rot="7715704">
            <a:off x="1285175" y="2513007"/>
            <a:ext cx="48730" cy="48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7715704">
            <a:off x="1149317" y="2863708"/>
            <a:ext cx="67919" cy="679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7715704">
            <a:off x="982518" y="2610118"/>
            <a:ext cx="38791" cy="3879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874045-FDFA-4521-BCA4-5331C333A408}"/>
              </a:ext>
            </a:extLst>
          </p:cNvPr>
          <p:cNvSpPr txBox="1"/>
          <p:nvPr/>
        </p:nvSpPr>
        <p:spPr>
          <a:xfrm>
            <a:off x="1924050" y="4324258"/>
            <a:ext cx="437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成员：曹金坤 朱锦昊 马轲 谢添翼</a:t>
            </a:r>
          </a:p>
        </p:txBody>
      </p:sp>
    </p:spTree>
    <p:extLst>
      <p:ext uri="{BB962C8B-B14F-4D97-AF65-F5344CB8AC3E}">
        <p14:creationId xmlns:p14="http://schemas.microsoft.com/office/powerpoint/2010/main" val="290881293"/>
      </p:ext>
    </p:extLst>
  </p:cSld>
  <p:clrMapOvr>
    <a:masterClrMapping/>
  </p:clrMapOvr>
  <p:transition advTm="79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24 LED" panose="020B0603050302020204" pitchFamily="34" charset="0"/>
              </a:rPr>
              <a:t>项目规划</a:t>
            </a:r>
          </a:p>
        </p:txBody>
      </p:sp>
    </p:spTree>
    <p:extLst>
      <p:ext uri="{BB962C8B-B14F-4D97-AF65-F5344CB8AC3E}">
        <p14:creationId xmlns:p14="http://schemas.microsoft.com/office/powerpoint/2010/main" val="1392364663"/>
      </p:ext>
    </p:extLst>
  </p:cSld>
  <p:clrMapOvr>
    <a:masterClrMapping/>
  </p:clrMapOvr>
  <p:transition advTm="79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0800000">
            <a:off x="2578705" y="0"/>
            <a:ext cx="7102324" cy="2532200"/>
          </a:xfrm>
          <a:prstGeom prst="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127373" y="2532201"/>
            <a:ext cx="0" cy="4325801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 rot="16574285">
            <a:off x="6026160" y="4630792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574285">
            <a:off x="6052264" y="287245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574285">
            <a:off x="6040973" y="587929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" idx="2"/>
          </p:cNvCxnSpPr>
          <p:nvPr/>
        </p:nvCxnSpPr>
        <p:spPr>
          <a:xfrm>
            <a:off x="6152188" y="3096000"/>
            <a:ext cx="337136" cy="67445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4" idx="5"/>
          </p:cNvCxnSpPr>
          <p:nvPr/>
        </p:nvCxnSpPr>
        <p:spPr>
          <a:xfrm rot="5400000">
            <a:off x="5885795" y="4042253"/>
            <a:ext cx="902127" cy="33510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1"/>
            <a:endCxn id="11" idx="5"/>
          </p:cNvCxnSpPr>
          <p:nvPr/>
        </p:nvCxnSpPr>
        <p:spPr>
          <a:xfrm rot="5400000">
            <a:off x="5541895" y="4599814"/>
            <a:ext cx="340215" cy="66374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1" idx="7"/>
            <a:endCxn id="6" idx="7"/>
          </p:cNvCxnSpPr>
          <p:nvPr/>
        </p:nvCxnSpPr>
        <p:spPr>
          <a:xfrm rot="5400000" flipV="1">
            <a:off x="5284999" y="5105938"/>
            <a:ext cx="811371" cy="7851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16574285">
            <a:off x="5276293" y="507997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227022" y="6007229"/>
            <a:ext cx="277390" cy="8507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7957352" y="1035232"/>
            <a:ext cx="61267" cy="133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0" idx="0"/>
          </p:cNvCxnSpPr>
          <p:nvPr/>
        </p:nvCxnSpPr>
        <p:spPr>
          <a:xfrm flipV="1">
            <a:off x="7181503" y="958495"/>
            <a:ext cx="674170" cy="1764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0" idx="3"/>
          </p:cNvCxnSpPr>
          <p:nvPr/>
        </p:nvCxnSpPr>
        <p:spPr>
          <a:xfrm flipH="1" flipV="1">
            <a:off x="6534019" y="835354"/>
            <a:ext cx="492234" cy="2593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096000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0" idx="4"/>
          </p:cNvCxnSpPr>
          <p:nvPr/>
        </p:nvCxnSpPr>
        <p:spPr>
          <a:xfrm flipV="1">
            <a:off x="6096002" y="1158967"/>
            <a:ext cx="913571" cy="392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4"/>
          </p:cNvCxnSpPr>
          <p:nvPr/>
        </p:nvCxnSpPr>
        <p:spPr>
          <a:xfrm>
            <a:off x="6078847" y="1324430"/>
            <a:ext cx="380011" cy="1020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5" idx="0"/>
            <a:endCxn id="26" idx="3"/>
          </p:cNvCxnSpPr>
          <p:nvPr/>
        </p:nvCxnSpPr>
        <p:spPr>
          <a:xfrm flipV="1">
            <a:off x="4946363" y="446000"/>
            <a:ext cx="223530" cy="6373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4868995" y="1079376"/>
            <a:ext cx="80603" cy="4940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" idx="5"/>
          </p:cNvCxnSpPr>
          <p:nvPr/>
        </p:nvCxnSpPr>
        <p:spPr>
          <a:xfrm flipV="1">
            <a:off x="4354286" y="1136524"/>
            <a:ext cx="557212" cy="1295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868995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143622" y="29287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6" idx="5"/>
          </p:cNvCxnSpPr>
          <p:nvPr/>
        </p:nvCxnSpPr>
        <p:spPr>
          <a:xfrm flipH="1" flipV="1">
            <a:off x="5296743" y="446000"/>
            <a:ext cx="719659" cy="723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5" idx="6"/>
          </p:cNvCxnSpPr>
          <p:nvPr/>
        </p:nvCxnSpPr>
        <p:spPr>
          <a:xfrm flipH="1" flipV="1">
            <a:off x="502373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270298" y="1270784"/>
            <a:ext cx="746100" cy="6621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48960" y="725475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endCxn id="40" idx="6"/>
          </p:cNvCxnSpPr>
          <p:nvPr/>
        </p:nvCxnSpPr>
        <p:spPr>
          <a:xfrm flipH="1" flipV="1">
            <a:off x="7107555" y="1232915"/>
            <a:ext cx="135850" cy="4917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4"/>
            <a:endCxn id="5" idx="6"/>
          </p:cNvCxnSpPr>
          <p:nvPr/>
        </p:nvCxnSpPr>
        <p:spPr>
          <a:xfrm flipH="1">
            <a:off x="6176550" y="2417943"/>
            <a:ext cx="265527" cy="455176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35454" y="2753929"/>
            <a:ext cx="23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07-01</a:t>
            </a:r>
            <a:r>
              <a:rPr lang="zh-CN" altLang="en-US" dirty="0">
                <a:solidFill>
                  <a:schemeClr val="bg1"/>
                </a:solidFill>
              </a:rPr>
              <a:t>：项目启动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17289" y="4518183"/>
            <a:ext cx="281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07-09</a:t>
            </a:r>
            <a:r>
              <a:rPr lang="zh-CN" altLang="en-US" dirty="0">
                <a:solidFill>
                  <a:schemeClr val="bg1"/>
                </a:solidFill>
              </a:rPr>
              <a:t>：项目版本 </a:t>
            </a:r>
            <a:r>
              <a:rPr lang="en-US" altLang="zh-CN" dirty="0">
                <a:solidFill>
                  <a:schemeClr val="bg1"/>
                </a:solidFill>
              </a:rPr>
              <a:t>R1</a:t>
            </a:r>
            <a:r>
              <a:rPr lang="zh-CN" altLang="en-US" dirty="0">
                <a:solidFill>
                  <a:schemeClr val="bg1"/>
                </a:solidFill>
              </a:rPr>
              <a:t>开发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311384" y="5776828"/>
            <a:ext cx="281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07-23</a:t>
            </a:r>
            <a:r>
              <a:rPr lang="zh-CN" altLang="en-US" dirty="0">
                <a:solidFill>
                  <a:schemeClr val="bg1"/>
                </a:solidFill>
              </a:rPr>
              <a:t>：项目版本 </a:t>
            </a:r>
            <a:r>
              <a:rPr lang="en-US" altLang="zh-CN" dirty="0">
                <a:solidFill>
                  <a:schemeClr val="bg1"/>
                </a:solidFill>
              </a:rPr>
              <a:t>R2</a:t>
            </a:r>
            <a:r>
              <a:rPr lang="zh-CN" altLang="en-US" dirty="0">
                <a:solidFill>
                  <a:schemeClr val="bg1"/>
                </a:solidFill>
              </a:rPr>
              <a:t>开发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 rot="4922515">
            <a:off x="7008737" y="1060149"/>
            <a:ext cx="173602" cy="1736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7845183" y="892430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49081"/>
      </p:ext>
    </p:extLst>
  </p:cSld>
  <p:clrMapOvr>
    <a:masterClrMapping/>
  </p:clrMapOvr>
  <p:transition spd="slow" advTm="79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129867" y="0"/>
            <a:ext cx="0" cy="68580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>
            <a:off x="4457498" y="5775187"/>
            <a:ext cx="3367315" cy="1082813"/>
          </a:xfrm>
          <a:prstGeom prst="triangle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0"/>
          </p:cNvCxnSpPr>
          <p:nvPr/>
        </p:nvCxnSpPr>
        <p:spPr>
          <a:xfrm>
            <a:off x="6127373" y="0"/>
            <a:ext cx="13783" cy="5775187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6574285">
            <a:off x="6026160" y="2759659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574285">
            <a:off x="6052264" y="107752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574285">
            <a:off x="6040973" y="408435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574285">
            <a:off x="6026161" y="5549563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442635" y="2"/>
            <a:ext cx="150102" cy="37440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  <a:stCxn id="6" idx="5"/>
          </p:cNvCxnSpPr>
          <p:nvPr/>
        </p:nvCxnSpPr>
        <p:spPr>
          <a:xfrm rot="5400000" flipH="1" flipV="1">
            <a:off x="6056277" y="587333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16574285">
            <a:off x="6534337" y="302379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6" idx="1"/>
          </p:cNvCxnSpPr>
          <p:nvPr/>
        </p:nvCxnSpPr>
        <p:spPr>
          <a:xfrm flipH="1">
            <a:off x="5641600" y="1259812"/>
            <a:ext cx="435355" cy="15690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7"/>
          </p:cNvCxnSpPr>
          <p:nvPr/>
        </p:nvCxnSpPr>
        <p:spPr>
          <a:xfrm rot="5400000" flipH="1">
            <a:off x="5179541" y="1900680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16574285">
            <a:off x="5573651" y="133742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5" idx="4"/>
          </p:cNvCxnSpPr>
          <p:nvPr/>
        </p:nvCxnSpPr>
        <p:spPr>
          <a:xfrm flipH="1" flipV="1">
            <a:off x="6186546" y="2848830"/>
            <a:ext cx="526614" cy="191116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5"/>
          </p:cNvCxnSpPr>
          <p:nvPr/>
        </p:nvCxnSpPr>
        <p:spPr>
          <a:xfrm rot="5400000" flipH="1" flipV="1">
            <a:off x="6067130" y="4890745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6574285">
            <a:off x="6623764" y="47494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endCxn id="7" idx="1"/>
          </p:cNvCxnSpPr>
          <p:nvPr/>
        </p:nvCxnSpPr>
        <p:spPr>
          <a:xfrm flipV="1">
            <a:off x="5498722" y="4268258"/>
            <a:ext cx="567159" cy="1277547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498723" y="5541301"/>
            <a:ext cx="79793" cy="58918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4" idx="6"/>
            <a:endCxn id="32" idx="2"/>
          </p:cNvCxnSpPr>
          <p:nvPr/>
        </p:nvCxnSpPr>
        <p:spPr>
          <a:xfrm flipV="1">
            <a:off x="6026047" y="5886328"/>
            <a:ext cx="259223" cy="129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3" idx="6"/>
          </p:cNvCxnSpPr>
          <p:nvPr/>
        </p:nvCxnSpPr>
        <p:spPr>
          <a:xfrm rot="9900000" flipV="1">
            <a:off x="5623088" y="6080692"/>
            <a:ext cx="400809" cy="256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3" idx="4"/>
          </p:cNvCxnSpPr>
          <p:nvPr/>
        </p:nvCxnSpPr>
        <p:spPr>
          <a:xfrm flipH="1" flipV="1">
            <a:off x="5580857" y="6128637"/>
            <a:ext cx="29246" cy="225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9900000" flipH="1">
            <a:off x="5577999" y="6352893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9900000" flipH="1">
            <a:off x="5907362" y="5971043"/>
            <a:ext cx="120742" cy="1207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rot="9900000" flipH="1" flipV="1">
            <a:off x="6180838" y="6463790"/>
            <a:ext cx="143033" cy="2937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1"/>
          </p:cNvCxnSpPr>
          <p:nvPr/>
        </p:nvCxnSpPr>
        <p:spPr>
          <a:xfrm flipH="1">
            <a:off x="6163624" y="5912629"/>
            <a:ext cx="141827" cy="5881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9900000" flipV="1">
            <a:off x="6361117" y="6597756"/>
            <a:ext cx="386367" cy="919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9900000" flipH="1" flipV="1">
            <a:off x="6216330" y="6428479"/>
            <a:ext cx="459960" cy="1931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rot="9900000" flipH="1">
            <a:off x="6136797" y="6459354"/>
            <a:ext cx="68959" cy="6895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9900000" flipH="1">
            <a:off x="6669336" y="6505860"/>
            <a:ext cx="74722" cy="747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9900000" flipH="1">
            <a:off x="6333738" y="6694366"/>
            <a:ext cx="84264" cy="842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9900000" flipH="1">
            <a:off x="6283794" y="5831804"/>
            <a:ext cx="86628" cy="866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30" idx="4"/>
            <a:endCxn id="32" idx="0"/>
          </p:cNvCxnSpPr>
          <p:nvPr/>
        </p:nvCxnSpPr>
        <p:spPr>
          <a:xfrm flipH="1" flipV="1">
            <a:off x="6338318" y="5916956"/>
            <a:ext cx="358709" cy="590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0" idx="6"/>
          </p:cNvCxnSpPr>
          <p:nvPr/>
        </p:nvCxnSpPr>
        <p:spPr>
          <a:xfrm flipH="1">
            <a:off x="6742785" y="6429073"/>
            <a:ext cx="406591" cy="104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 rot="9900000" flipH="1">
            <a:off x="6082253" y="5210765"/>
            <a:ext cx="120742" cy="1207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23" idx="0"/>
            <a:endCxn id="29" idx="2"/>
          </p:cNvCxnSpPr>
          <p:nvPr/>
        </p:nvCxnSpPr>
        <p:spPr>
          <a:xfrm rot="9900000" flipH="1" flipV="1">
            <a:off x="5649509" y="6373738"/>
            <a:ext cx="471477" cy="1933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5"/>
            <a:endCxn id="8" idx="4"/>
          </p:cNvCxnSpPr>
          <p:nvPr/>
        </p:nvCxnSpPr>
        <p:spPr>
          <a:xfrm flipH="1" flipV="1">
            <a:off x="6186547" y="5638734"/>
            <a:ext cx="162218" cy="198873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38318" y="1012812"/>
            <a:ext cx="298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08-06</a:t>
            </a:r>
            <a:r>
              <a:rPr lang="zh-CN" altLang="en-US" dirty="0">
                <a:solidFill>
                  <a:schemeClr val="bg1"/>
                </a:solidFill>
              </a:rPr>
              <a:t>：项目版本 </a:t>
            </a:r>
            <a:r>
              <a:rPr lang="en-US" altLang="zh-CN" dirty="0">
                <a:solidFill>
                  <a:schemeClr val="bg1"/>
                </a:solidFill>
              </a:rPr>
              <a:t>R3</a:t>
            </a:r>
            <a:r>
              <a:rPr lang="zh-CN" altLang="en-US" dirty="0">
                <a:solidFill>
                  <a:schemeClr val="bg1"/>
                </a:solidFill>
              </a:rPr>
              <a:t>开发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05875" y="2615702"/>
            <a:ext cx="23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08-19</a:t>
            </a:r>
            <a:r>
              <a:rPr lang="zh-CN" altLang="en-US" dirty="0">
                <a:solidFill>
                  <a:schemeClr val="bg1"/>
                </a:solidFill>
              </a:rPr>
              <a:t>：项目发布阶段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29988" y="4691928"/>
            <a:ext cx="23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08-30</a:t>
            </a:r>
            <a:r>
              <a:rPr lang="zh-CN" altLang="en-US" dirty="0">
                <a:solidFill>
                  <a:schemeClr val="bg1"/>
                </a:solidFill>
              </a:rPr>
              <a:t>：项目初步完成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55136"/>
      </p:ext>
    </p:extLst>
  </p:cSld>
  <p:clrMapOvr>
    <a:masterClrMapping/>
  </p:clrMapOvr>
  <p:transition spd="slow" advTm="79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24 LED" panose="020B0603050302020204" pitchFamily="34" charset="0"/>
              </a:rPr>
              <a:t>项目框架</a:t>
            </a:r>
          </a:p>
        </p:txBody>
      </p:sp>
    </p:spTree>
    <p:extLst>
      <p:ext uri="{BB962C8B-B14F-4D97-AF65-F5344CB8AC3E}">
        <p14:creationId xmlns:p14="http://schemas.microsoft.com/office/powerpoint/2010/main" val="2668457735"/>
      </p:ext>
    </p:extLst>
  </p:cSld>
  <p:clrMapOvr>
    <a:masterClrMapping/>
  </p:clrMapOvr>
  <p:transition advTm="79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椭圆 58"/>
          <p:cNvSpPr/>
          <p:nvPr/>
        </p:nvSpPr>
        <p:spPr>
          <a:xfrm rot="11174285">
            <a:off x="483618" y="661236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1419105" y="636505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11174285">
            <a:off x="7207200" y="6516182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1174285">
            <a:off x="8313800" y="623374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 rot="13455921">
            <a:off x="6054022" y="613074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60" idx="3"/>
            <a:endCxn id="70" idx="1"/>
          </p:cNvCxnSpPr>
          <p:nvPr/>
        </p:nvCxnSpPr>
        <p:spPr>
          <a:xfrm>
            <a:off x="1620385" y="6407343"/>
            <a:ext cx="1193526" cy="2820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 rot="11174285">
            <a:off x="2730685" y="6598299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>
            <a:stCxn id="73" idx="2"/>
            <a:endCxn id="64" idx="6"/>
          </p:cNvCxnSpPr>
          <p:nvPr/>
        </p:nvCxnSpPr>
        <p:spPr>
          <a:xfrm flipV="1">
            <a:off x="4559013" y="6155041"/>
            <a:ext cx="1517842" cy="10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1" idx="5"/>
            <a:endCxn id="64" idx="3"/>
          </p:cNvCxnSpPr>
          <p:nvPr/>
        </p:nvCxnSpPr>
        <p:spPr>
          <a:xfrm flipH="1" flipV="1">
            <a:off x="6214877" y="6210149"/>
            <a:ext cx="1037627" cy="3327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 rot="11174285">
            <a:off x="4405973" y="617847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8221468">
            <a:off x="9139627" y="105151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stCxn id="61" idx="2"/>
            <a:endCxn id="63" idx="7"/>
          </p:cNvCxnSpPr>
          <p:nvPr/>
        </p:nvCxnSpPr>
        <p:spPr>
          <a:xfrm flipV="1">
            <a:off x="7448803" y="6417645"/>
            <a:ext cx="889905" cy="2328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1" idx="5"/>
            <a:endCxn id="96" idx="1"/>
          </p:cNvCxnSpPr>
          <p:nvPr/>
        </p:nvCxnSpPr>
        <p:spPr>
          <a:xfrm flipH="1" flipV="1">
            <a:off x="10980343" y="588825"/>
            <a:ext cx="926369" cy="4545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4241526" y="1333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rot="11174285">
            <a:off x="11879222" y="1027187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1174285">
            <a:off x="11401201" y="642886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175256" y="75391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/>
          <p:cNvCxnSpPr>
            <a:stCxn id="70" idx="1"/>
            <a:endCxn id="73" idx="6"/>
          </p:cNvCxnSpPr>
          <p:nvPr/>
        </p:nvCxnSpPr>
        <p:spPr>
          <a:xfrm flipV="1">
            <a:off x="2813911" y="6246883"/>
            <a:ext cx="1592516" cy="44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248006" y="266717"/>
            <a:ext cx="1490224" cy="3583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429400" y="18442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878358" y="4005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5991972" y="12436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10798052" y="389307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7720893" y="61482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8603634" y="1108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>
            <a:off x="658547" y="362029"/>
            <a:ext cx="786399" cy="341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3024066" y="261435"/>
            <a:ext cx="147414" cy="311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71177" y="52769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409594" y="67270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0274546" y="44286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>
            <a:endCxn id="76" idx="4"/>
          </p:cNvCxnSpPr>
          <p:nvPr/>
        </p:nvCxnSpPr>
        <p:spPr>
          <a:xfrm>
            <a:off x="7196914" y="870375"/>
            <a:ext cx="1978397" cy="211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>
            <a:off x="3262268" y="262721"/>
            <a:ext cx="980439" cy="2841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>
            <a:off x="8804914" y="153145"/>
            <a:ext cx="1499707" cy="30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rot="11174285">
            <a:off x="10164453" y="6688875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/>
          <p:cNvCxnSpPr>
            <a:stCxn id="82" idx="7"/>
            <a:endCxn id="149" idx="2"/>
          </p:cNvCxnSpPr>
          <p:nvPr/>
        </p:nvCxnSpPr>
        <p:spPr>
          <a:xfrm flipH="1">
            <a:off x="10324839" y="6584929"/>
            <a:ext cx="1097501" cy="193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63" idx="1"/>
            <a:endCxn id="149" idx="6"/>
          </p:cNvCxnSpPr>
          <p:nvPr/>
        </p:nvCxnSpPr>
        <p:spPr>
          <a:xfrm>
            <a:off x="8497701" y="6435024"/>
            <a:ext cx="1667228" cy="325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59" idx="3"/>
            <a:endCxn id="60" idx="6"/>
          </p:cNvCxnSpPr>
          <p:nvPr/>
        </p:nvCxnSpPr>
        <p:spPr>
          <a:xfrm flipV="1">
            <a:off x="626765" y="6465861"/>
            <a:ext cx="793010" cy="176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93" idx="1"/>
            <a:endCxn id="127" idx="4"/>
          </p:cNvCxnSpPr>
          <p:nvPr/>
        </p:nvCxnSpPr>
        <p:spPr>
          <a:xfrm flipH="1">
            <a:off x="1603407" y="185759"/>
            <a:ext cx="1279755" cy="522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>
            <a:off x="5374774" y="333152"/>
            <a:ext cx="645477" cy="4626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0" idx="1"/>
            <a:endCxn id="83" idx="5"/>
          </p:cNvCxnSpPr>
          <p:nvPr/>
        </p:nvCxnSpPr>
        <p:spPr>
          <a:xfrm>
            <a:off x="4445281" y="314032"/>
            <a:ext cx="771893" cy="464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14" idx="7"/>
            <a:endCxn id="110" idx="3"/>
          </p:cNvCxnSpPr>
          <p:nvPr/>
        </p:nvCxnSpPr>
        <p:spPr>
          <a:xfrm flipH="1">
            <a:off x="7803412" y="294759"/>
            <a:ext cx="825130" cy="3373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76" idx="2"/>
            <a:endCxn id="96" idx="6"/>
          </p:cNvCxnSpPr>
          <p:nvPr/>
        </p:nvCxnSpPr>
        <p:spPr>
          <a:xfrm flipV="1">
            <a:off x="9333752" y="489230"/>
            <a:ext cx="1464964" cy="5979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63A5720-8730-421C-89A0-866F5C836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55" y="2894608"/>
            <a:ext cx="2152807" cy="2152807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B51D75EC-1777-4B56-BD27-DEFAE1D557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8115"/>
          <a:stretch/>
        </p:blipFill>
        <p:spPr>
          <a:xfrm>
            <a:off x="9650635" y="1055695"/>
            <a:ext cx="1421261" cy="1731778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88DC329D-0C4B-4DD4-BDF2-CDB404DBE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7849" y="1405825"/>
            <a:ext cx="1089325" cy="1089325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D9491B21-CCB2-45EC-80E2-0B67A2EDDC1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73054"/>
          <a:stretch/>
        </p:blipFill>
        <p:spPr>
          <a:xfrm>
            <a:off x="7073098" y="1455464"/>
            <a:ext cx="933699" cy="9900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90B026-1019-4F77-9455-067C8153AE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59" y="2819375"/>
            <a:ext cx="2137282" cy="21372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FA0181-19AA-49BD-A8ED-3A951662CA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9" y="1055695"/>
            <a:ext cx="1831294" cy="18312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DEB5EC8-58CB-4EE2-B229-76A55535576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69"/>
          <a:stretch/>
        </p:blipFill>
        <p:spPr>
          <a:xfrm>
            <a:off x="8543931" y="2877243"/>
            <a:ext cx="1075588" cy="19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48090"/>
      </p:ext>
    </p:extLst>
  </p:cSld>
  <p:clrMapOvr>
    <a:masterClrMapping/>
  </p:clrMapOvr>
  <p:transition advTm="79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57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3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1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3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endCxn id="13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2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2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0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3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0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0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0" idx="3"/>
            <a:endCxn id="33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8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3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3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1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endCxn id="61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3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8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95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2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1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8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154" idx="1"/>
          </p:cNvCxnSpPr>
          <p:nvPr/>
        </p:nvCxnSpPr>
        <p:spPr>
          <a:xfrm flipV="1">
            <a:off x="3610477" y="3103518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38016" y="292880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0" idx="5"/>
          </p:cNvCxnSpPr>
          <p:nvPr/>
        </p:nvCxnSpPr>
        <p:spPr>
          <a:xfrm flipH="1">
            <a:off x="1280036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07739" y="264577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663494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08" idx="0"/>
          </p:cNvCxnSpPr>
          <p:nvPr/>
        </p:nvCxnSpPr>
        <p:spPr>
          <a:xfrm>
            <a:off x="3123584" y="2262318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10" idx="7"/>
          </p:cNvCxnSpPr>
          <p:nvPr/>
        </p:nvCxnSpPr>
        <p:spPr>
          <a:xfrm>
            <a:off x="2286047" y="2611749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242596" y="256829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642615" y="3041524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3510776" y="29549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2148829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flipH="1">
            <a:off x="2557498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>
            <a:endCxn id="109" idx="1"/>
          </p:cNvCxnSpPr>
          <p:nvPr/>
        </p:nvCxnSpPr>
        <p:spPr>
          <a:xfrm flipH="1">
            <a:off x="2362248" y="2291814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flipH="1">
            <a:off x="3040541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endCxn id="110" idx="5"/>
          </p:cNvCxnSpPr>
          <p:nvPr/>
        </p:nvCxnSpPr>
        <p:spPr>
          <a:xfrm>
            <a:off x="1294781" y="3412692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498372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955572" y="2026343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7"/>
          </p:cNvCxnSpPr>
          <p:nvPr/>
        </p:nvCxnSpPr>
        <p:spPr>
          <a:xfrm flipH="1" flipV="1">
            <a:off x="2133599" y="1517526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9" idx="0"/>
          </p:cNvCxnSpPr>
          <p:nvPr/>
        </p:nvCxnSpPr>
        <p:spPr>
          <a:xfrm flipH="1" flipV="1">
            <a:off x="2133599" y="1498474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1866899" y="965074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1648745" y="1536574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endCxn id="129" idx="3"/>
          </p:cNvCxnSpPr>
          <p:nvPr/>
        </p:nvCxnSpPr>
        <p:spPr>
          <a:xfrm flipH="1" flipV="1">
            <a:off x="1149297" y="374371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9" idx="7"/>
          </p:cNvCxnSpPr>
          <p:nvPr/>
        </p:nvCxnSpPr>
        <p:spPr>
          <a:xfrm flipH="1" flipV="1">
            <a:off x="514349" y="-647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7" idx="0"/>
          </p:cNvCxnSpPr>
          <p:nvPr/>
        </p:nvCxnSpPr>
        <p:spPr>
          <a:xfrm flipV="1">
            <a:off x="1070034" y="336424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28699" y="94602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30" idx="7"/>
          </p:cNvCxnSpPr>
          <p:nvPr/>
        </p:nvCxnSpPr>
        <p:spPr>
          <a:xfrm flipH="1" flipV="1">
            <a:off x="1066799" y="1079374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1104899" y="1136524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flipH="1">
            <a:off x="2043148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flipH="1">
            <a:off x="992666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 flipH="1">
            <a:off x="1748118" y="86414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 flipH="1">
            <a:off x="996176" y="22125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flipH="1">
            <a:off x="1563988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35428" y="-6476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7" idx="6"/>
          </p:cNvCxnSpPr>
          <p:nvPr/>
        </p:nvCxnSpPr>
        <p:spPr>
          <a:xfrm flipH="1" flipV="1">
            <a:off x="438016" y="835353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-3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27" idx="6"/>
          </p:cNvCxnSpPr>
          <p:nvPr/>
        </p:nvCxnSpPr>
        <p:spPr>
          <a:xfrm flipV="1">
            <a:off x="-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27" idx="4"/>
          </p:cNvCxnSpPr>
          <p:nvPr/>
        </p:nvCxnSpPr>
        <p:spPr>
          <a:xfrm flipV="1">
            <a:off x="928913" y="1238052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-1" y="1270782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406399" y="1981982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-1" y="1894895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-1" y="2359353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62855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24113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420913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6241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7" idx="3"/>
            <a:endCxn id="130" idx="7"/>
          </p:cNvCxnSpPr>
          <p:nvPr/>
        </p:nvCxnSpPr>
        <p:spPr>
          <a:xfrm>
            <a:off x="975516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0" idx="3"/>
          </p:cNvCxnSpPr>
          <p:nvPr/>
        </p:nvCxnSpPr>
        <p:spPr>
          <a:xfrm>
            <a:off x="2679387" y="3768630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5" idx="1"/>
          </p:cNvCxnSpPr>
          <p:nvPr/>
        </p:nvCxnSpPr>
        <p:spPr>
          <a:xfrm flipV="1">
            <a:off x="3270138" y="3784474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endCxn id="110" idx="4"/>
          </p:cNvCxnSpPr>
          <p:nvPr/>
        </p:nvCxnSpPr>
        <p:spPr>
          <a:xfrm flipH="1" flipV="1">
            <a:off x="2628899" y="37895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endCxn id="110" idx="4"/>
          </p:cNvCxnSpPr>
          <p:nvPr/>
        </p:nvCxnSpPr>
        <p:spPr>
          <a:xfrm flipV="1">
            <a:off x="2019299" y="378954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257299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019299" y="4413124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58" idx="3"/>
          </p:cNvCxnSpPr>
          <p:nvPr/>
        </p:nvCxnSpPr>
        <p:spPr>
          <a:xfrm flipH="1" flipV="1">
            <a:off x="457199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1047749" y="4413124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1066799" y="3593974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 flipH="1">
            <a:off x="3397058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flipH="1">
            <a:off x="3117017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flipH="1">
            <a:off x="274673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flipH="1">
            <a:off x="843441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flipH="1">
            <a:off x="970441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 flipH="1">
            <a:off x="376273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flipH="1">
            <a:off x="1895602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 flipH="1">
            <a:off x="438016" y="30011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flipH="1">
            <a:off x="1081562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连接符 162"/>
          <p:cNvCxnSpPr>
            <a:endCxn id="158" idx="4"/>
          </p:cNvCxnSpPr>
          <p:nvPr/>
        </p:nvCxnSpPr>
        <p:spPr>
          <a:xfrm flipH="1" flipV="1">
            <a:off x="1047809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60" idx="4"/>
          </p:cNvCxnSpPr>
          <p:nvPr/>
        </p:nvCxnSpPr>
        <p:spPr>
          <a:xfrm flipV="1">
            <a:off x="1657349" y="4519260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5" idx="6"/>
          </p:cNvCxnSpPr>
          <p:nvPr/>
        </p:nvCxnSpPr>
        <p:spPr>
          <a:xfrm flipH="1">
            <a:off x="1638299" y="4823323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5" idx="4"/>
          </p:cNvCxnSpPr>
          <p:nvPr/>
        </p:nvCxnSpPr>
        <p:spPr>
          <a:xfrm flipH="1">
            <a:off x="2400299" y="491301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92" idx="7"/>
          </p:cNvCxnSpPr>
          <p:nvPr/>
        </p:nvCxnSpPr>
        <p:spPr>
          <a:xfrm>
            <a:off x="1638299" y="540213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5"/>
          </p:cNvCxnSpPr>
          <p:nvPr/>
        </p:nvCxnSpPr>
        <p:spPr>
          <a:xfrm flipH="1">
            <a:off x="761999" y="47459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781049" y="5402137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6"/>
          </p:cNvCxnSpPr>
          <p:nvPr/>
        </p:nvCxnSpPr>
        <p:spPr>
          <a:xfrm flipH="1">
            <a:off x="-1" y="4691284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5"/>
          </p:cNvCxnSpPr>
          <p:nvPr/>
        </p:nvCxnSpPr>
        <p:spPr>
          <a:xfrm flipH="1">
            <a:off x="-1" y="4149630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1" idx="6"/>
          </p:cNvCxnSpPr>
          <p:nvPr/>
        </p:nvCxnSpPr>
        <p:spPr>
          <a:xfrm flipH="1">
            <a:off x="-1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59" idx="7"/>
          </p:cNvCxnSpPr>
          <p:nvPr/>
        </p:nvCxnSpPr>
        <p:spPr>
          <a:xfrm flipH="1" flipV="1">
            <a:off x="-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8" idx="6"/>
          </p:cNvCxnSpPr>
          <p:nvPr/>
        </p:nvCxnSpPr>
        <p:spPr>
          <a:xfrm flipH="1">
            <a:off x="400049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400049" y="5402137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 flipV="1">
            <a:off x="-1" y="4889374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1485899" y="5402137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381249" y="5899024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3"/>
          </p:cNvCxnSpPr>
          <p:nvPr/>
        </p:nvCxnSpPr>
        <p:spPr>
          <a:xfrm flipH="1">
            <a:off x="2724149" y="4886748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543049" y="645147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543049" y="5918074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81049" y="6070474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66699" y="5402137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323849" y="610857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85749" y="6432424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162049" y="652767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 flipV="1">
            <a:off x="304799" y="656577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-1" y="648957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 flipV="1">
            <a:off x="-1" y="5879974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 flipH="1">
            <a:off x="1431092" y="637238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 flipH="1">
            <a:off x="1519712" y="5277119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 flipH="1">
            <a:off x="2300323" y="587366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 flipH="1">
            <a:off x="204823" y="643563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flipH="1">
            <a:off x="647566" y="58967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4196593" y="2848325"/>
            <a:ext cx="393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90460646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5798" y="605165"/>
            <a:ext cx="333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CONTENT</a:t>
            </a:r>
            <a:endParaRPr lang="zh-CN" altLang="en-US" sz="5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1905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9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7"/>
          </p:cNvCxnSpPr>
          <p:nvPr/>
        </p:nvCxnSpPr>
        <p:spPr>
          <a:xfrm flipV="1">
            <a:off x="2560627" y="3968413"/>
            <a:ext cx="811371" cy="7851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475027" y="3458936"/>
            <a:ext cx="1140516" cy="365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5403840" y="3910377"/>
            <a:ext cx="254010" cy="4996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</p:cNvCxnSpPr>
          <p:nvPr/>
        </p:nvCxnSpPr>
        <p:spPr>
          <a:xfrm flipH="1">
            <a:off x="5661659" y="3995438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7104699" y="3338513"/>
            <a:ext cx="1896428" cy="510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5"/>
          </p:cNvCxnSpPr>
          <p:nvPr/>
        </p:nvCxnSpPr>
        <p:spPr>
          <a:xfrm flipH="1" flipV="1">
            <a:off x="9029700" y="3295650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endCxn id="13" idx="1"/>
          </p:cNvCxnSpPr>
          <p:nvPr/>
        </p:nvCxnSpPr>
        <p:spPr>
          <a:xfrm flipH="1" flipV="1">
            <a:off x="8509391" y="3985792"/>
            <a:ext cx="1277547" cy="56715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5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8736" y="2995581"/>
            <a:ext cx="2866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NO.1</a:t>
            </a:r>
            <a:r>
              <a: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项目前景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335076" y="4509341"/>
            <a:ext cx="290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NO.2</a:t>
            </a:r>
            <a:r>
              <a: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项目功能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307136" y="3059289"/>
            <a:ext cx="329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NO.3 </a:t>
            </a:r>
            <a:r>
              <a: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项目规划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313870" y="4165600"/>
            <a:ext cx="423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NO.4 </a:t>
            </a:r>
            <a:r>
              <a:rPr lang="zh-CN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项目框架</a:t>
            </a:r>
          </a:p>
        </p:txBody>
      </p:sp>
    </p:spTree>
    <p:extLst>
      <p:ext uri="{BB962C8B-B14F-4D97-AF65-F5344CB8AC3E}">
        <p14:creationId xmlns:p14="http://schemas.microsoft.com/office/powerpoint/2010/main" val="4150902046"/>
      </p:ext>
    </p:extLst>
  </p:cSld>
  <p:clrMapOvr>
    <a:masterClrMapping/>
  </p:clrMapOvr>
  <p:transition advTm="79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6581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7247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8688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9756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8321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3327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801326"/>
            <a:ext cx="937290" cy="12108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950281"/>
            <a:ext cx="88029" cy="1049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9993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333827"/>
            <a:ext cx="1203378" cy="433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4158047"/>
            <a:ext cx="134934" cy="854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32427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4118336"/>
            <a:ext cx="435207" cy="2861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855" y="4065851"/>
            <a:ext cx="1278955" cy="296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40332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49527" y="3295650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2562" y="3320550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32232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780" y="4110438"/>
            <a:ext cx="732340" cy="722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890" y="3032972"/>
            <a:ext cx="568233" cy="13952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5062956"/>
            <a:ext cx="1080383" cy="10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3879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4120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52208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7525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8562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4907" y="4463551"/>
            <a:ext cx="723516" cy="54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3247900"/>
            <a:ext cx="1157448" cy="139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333827"/>
            <a:ext cx="60673" cy="716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519859"/>
            <a:ext cx="540013" cy="7452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2141" y="2653249"/>
            <a:ext cx="309453" cy="1759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406" y="4016625"/>
            <a:ext cx="410637" cy="1204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236" y="4493517"/>
            <a:ext cx="387903" cy="883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9519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3733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9083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8334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3359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5199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5080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2168145"/>
            <a:ext cx="653373" cy="589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888102"/>
            <a:ext cx="725554" cy="527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880" y="2537238"/>
            <a:ext cx="576637" cy="320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8424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999605"/>
            <a:ext cx="345133" cy="538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9145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34" y="613459"/>
            <a:ext cx="656652" cy="13297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799" y="513324"/>
            <a:ext cx="1161488" cy="509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657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362" y="1164410"/>
            <a:ext cx="328610" cy="11722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561" y="1050725"/>
            <a:ext cx="726093" cy="458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557215"/>
            <a:ext cx="941200" cy="395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60025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5224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60247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7703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328" y="2609169"/>
            <a:ext cx="520313" cy="614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824" y="488746"/>
            <a:ext cx="966127" cy="372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933572"/>
            <a:ext cx="309582" cy="9978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6551" y="1550355"/>
            <a:ext cx="970159" cy="237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901173"/>
            <a:ext cx="511458" cy="64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733586"/>
            <a:ext cx="497478" cy="789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479" y="3987026"/>
            <a:ext cx="845588" cy="45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9902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2918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6090177"/>
            <a:ext cx="1467535" cy="377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5134941"/>
            <a:ext cx="732315" cy="8682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267" y="5103147"/>
            <a:ext cx="307441" cy="924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4084470"/>
            <a:ext cx="534860" cy="1207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4003160"/>
            <a:ext cx="1023340" cy="474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1977" y="4531557"/>
            <a:ext cx="494848" cy="790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9216" y="5376936"/>
            <a:ext cx="995923" cy="4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955" y="5435044"/>
            <a:ext cx="287662" cy="590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475911"/>
            <a:ext cx="557189" cy="381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932940"/>
            <a:ext cx="1331161" cy="151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202" y="5057653"/>
            <a:ext cx="251451" cy="606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422684"/>
            <a:ext cx="1012574" cy="29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298" y="5033415"/>
            <a:ext cx="1209008" cy="3301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79852" y="5149996"/>
            <a:ext cx="697622" cy="940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850146"/>
            <a:ext cx="1211570" cy="251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688254"/>
            <a:ext cx="955692" cy="1373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881053"/>
            <a:ext cx="13301" cy="8443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857026"/>
            <a:ext cx="1146120" cy="396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747" y="1574594"/>
            <a:ext cx="260356" cy="1083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574594"/>
            <a:ext cx="1175149" cy="4929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757431"/>
            <a:ext cx="967845" cy="9308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2067559"/>
            <a:ext cx="1336245" cy="7142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650785"/>
            <a:ext cx="1753650" cy="131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680384"/>
            <a:ext cx="630807" cy="581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844" y="1117160"/>
            <a:ext cx="837962" cy="6773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589221"/>
            <a:ext cx="235062" cy="1188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934874"/>
            <a:ext cx="941133" cy="647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328" y="2436763"/>
            <a:ext cx="1111321" cy="172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976128"/>
            <a:ext cx="558160" cy="573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17" y="1952101"/>
            <a:ext cx="529649" cy="4087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259" y="1691969"/>
            <a:ext cx="1019920" cy="6862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7117" y="2587933"/>
            <a:ext cx="795364" cy="287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884" y="1733586"/>
            <a:ext cx="454192" cy="11005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3027127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933377"/>
            <a:ext cx="1210362" cy="41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6634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5016036"/>
            <a:ext cx="570210" cy="9748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765528"/>
            <a:ext cx="787176" cy="3490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754558"/>
            <a:ext cx="733198" cy="3701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737" y="4101658"/>
            <a:ext cx="1372654" cy="962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603911"/>
            <a:ext cx="570778" cy="1270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2224637"/>
            <a:ext cx="2630311" cy="263031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24 LED" panose="020B0603050302020204" pitchFamily="34" charset="0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3886826972"/>
      </p:ext>
    </p:extLst>
  </p:cSld>
  <p:clrMapOvr>
    <a:masterClrMapping/>
  </p:clrMapOvr>
  <p:transition advTm="79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直接连接符 136"/>
          <p:cNvCxnSpPr/>
          <p:nvPr/>
        </p:nvCxnSpPr>
        <p:spPr>
          <a:xfrm>
            <a:off x="7051204" y="1253208"/>
            <a:ext cx="0" cy="2818485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4215419" y="1462615"/>
            <a:ext cx="2063690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应用场景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3603776" y="1834018"/>
            <a:ext cx="327582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+mj-ea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+mj-ea"/>
              </a:rPr>
              <a:t>这个领域有什么经典论文？</a:t>
            </a:r>
            <a:endParaRPr lang="en-US" altLang="zh-CN" dirty="0">
              <a:latin typeface="+mj-ea"/>
            </a:endParaRPr>
          </a:p>
          <a:p>
            <a:pPr marL="457200" indent="-457200">
              <a:buAutoNum type="arabicPeriod"/>
            </a:pPr>
            <a:r>
              <a:rPr lang="en-US" altLang="zh-CN" dirty="0">
                <a:latin typeface="+mj-ea"/>
              </a:rPr>
              <a:t>Related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 err="1">
                <a:latin typeface="+mj-ea"/>
              </a:rPr>
              <a:t>Wrok</a:t>
            </a:r>
            <a:r>
              <a:rPr lang="zh-CN" altLang="en-US" dirty="0">
                <a:latin typeface="+mj-ea"/>
              </a:rPr>
              <a:t>中哪些最重要？</a:t>
            </a:r>
            <a:endParaRPr lang="en-US" altLang="zh-CN" dirty="0">
              <a:latin typeface="+mj-ea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+mj-ea"/>
              </a:rPr>
              <a:t>这个实验结果如何复现？</a:t>
            </a:r>
            <a:endParaRPr lang="en-US" altLang="zh-CN" dirty="0">
              <a:latin typeface="+mj-ea"/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latin typeface="+mj-ea"/>
              </a:rPr>
              <a:t>发现相同领域中的研究者？</a:t>
            </a:r>
            <a:endParaRPr lang="en-US" altLang="zh-CN" dirty="0"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34718" y="1061799"/>
            <a:ext cx="3794624" cy="30495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/>
          <p:cNvCxnSpPr>
            <a:endCxn id="119" idx="3"/>
          </p:cNvCxnSpPr>
          <p:nvPr/>
        </p:nvCxnSpPr>
        <p:spPr>
          <a:xfrm flipV="1">
            <a:off x="3318306" y="1253208"/>
            <a:ext cx="866026" cy="9790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4139878" y="994112"/>
            <a:ext cx="303550" cy="30355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64" idx="1"/>
          </p:cNvCxnSpPr>
          <p:nvPr/>
        </p:nvCxnSpPr>
        <p:spPr>
          <a:xfrm flipH="1" flipV="1">
            <a:off x="839005" y="555585"/>
            <a:ext cx="1665780" cy="17640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715405" y="43559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>
            <a:stCxn id="132" idx="7"/>
          </p:cNvCxnSpPr>
          <p:nvPr/>
        </p:nvCxnSpPr>
        <p:spPr>
          <a:xfrm flipV="1">
            <a:off x="2012106" y="3323233"/>
            <a:ext cx="576765" cy="6082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927161" y="3916897"/>
            <a:ext cx="99519" cy="9951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13624" y="3236258"/>
            <a:ext cx="2091161" cy="1688793"/>
            <a:chOff x="413624" y="3236258"/>
            <a:chExt cx="2091161" cy="1688793"/>
          </a:xfrm>
        </p:grpSpPr>
        <p:cxnSp>
          <p:nvCxnSpPr>
            <p:cNvPr id="133" name="直接连接符 132"/>
            <p:cNvCxnSpPr>
              <a:endCxn id="164" idx="3"/>
            </p:cNvCxnSpPr>
            <p:nvPr/>
          </p:nvCxnSpPr>
          <p:spPr>
            <a:xfrm flipV="1">
              <a:off x="736921" y="3236258"/>
              <a:ext cx="1767864" cy="106638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413624" y="4288443"/>
              <a:ext cx="636608" cy="636608"/>
              <a:chOff x="490018" y="4288443"/>
              <a:chExt cx="636608" cy="636608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490018" y="4288443"/>
                <a:ext cx="636608" cy="636608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621781" y="4456486"/>
                <a:ext cx="364257" cy="326737"/>
                <a:chOff x="1233488" y="3844926"/>
                <a:chExt cx="739775" cy="663575"/>
              </a:xfrm>
              <a:solidFill>
                <a:schemeClr val="bg1"/>
              </a:solidFill>
            </p:grpSpPr>
            <p:sp>
              <p:nvSpPr>
                <p:cNvPr id="150" name="Freeform 7"/>
                <p:cNvSpPr>
                  <a:spLocks/>
                </p:cNvSpPr>
                <p:nvPr/>
              </p:nvSpPr>
              <p:spPr bwMode="auto">
                <a:xfrm>
                  <a:off x="1233488" y="4456113"/>
                  <a:ext cx="52388" cy="52388"/>
                </a:xfrm>
                <a:custGeom>
                  <a:avLst/>
                  <a:gdLst>
                    <a:gd name="T0" fmla="*/ 10 w 14"/>
                    <a:gd name="T1" fmla="*/ 6 h 14"/>
                    <a:gd name="T2" fmla="*/ 8 w 14"/>
                    <a:gd name="T3" fmla="*/ 6 h 14"/>
                    <a:gd name="T4" fmla="*/ 8 w 14"/>
                    <a:gd name="T5" fmla="*/ 5 h 14"/>
                    <a:gd name="T6" fmla="*/ 4 w 14"/>
                    <a:gd name="T7" fmla="*/ 0 h 14"/>
                    <a:gd name="T8" fmla="*/ 0 w 14"/>
                    <a:gd name="T9" fmla="*/ 5 h 14"/>
                    <a:gd name="T10" fmla="*/ 0 w 14"/>
                    <a:gd name="T11" fmla="*/ 10 h 14"/>
                    <a:gd name="T12" fmla="*/ 4 w 14"/>
                    <a:gd name="T13" fmla="*/ 14 h 14"/>
                    <a:gd name="T14" fmla="*/ 10 w 14"/>
                    <a:gd name="T15" fmla="*/ 14 h 14"/>
                    <a:gd name="T16" fmla="*/ 14 w 14"/>
                    <a:gd name="T17" fmla="*/ 10 h 14"/>
                    <a:gd name="T18" fmla="*/ 10 w 14"/>
                    <a:gd name="T19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10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2" y="14"/>
                        <a:pt x="4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2" y="14"/>
                        <a:pt x="14" y="12"/>
                        <a:pt x="14" y="10"/>
                      </a:cubicBezTo>
                      <a:cubicBezTo>
                        <a:pt x="14" y="8"/>
                        <a:pt x="12" y="6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8"/>
                <p:cNvSpPr>
                  <a:spLocks/>
                </p:cNvSpPr>
                <p:nvPr/>
              </p:nvSpPr>
              <p:spPr bwMode="auto">
                <a:xfrm>
                  <a:off x="1233488" y="4351338"/>
                  <a:ext cx="30163" cy="68263"/>
                </a:xfrm>
                <a:custGeom>
                  <a:avLst/>
                  <a:gdLst>
                    <a:gd name="T0" fmla="*/ 4 w 8"/>
                    <a:gd name="T1" fmla="*/ 18 h 18"/>
                    <a:gd name="T2" fmla="*/ 8 w 8"/>
                    <a:gd name="T3" fmla="*/ 14 h 18"/>
                    <a:gd name="T4" fmla="*/ 8 w 8"/>
                    <a:gd name="T5" fmla="*/ 4 h 18"/>
                    <a:gd name="T6" fmla="*/ 4 w 8"/>
                    <a:gd name="T7" fmla="*/ 0 h 18"/>
                    <a:gd name="T8" fmla="*/ 0 w 8"/>
                    <a:gd name="T9" fmla="*/ 4 h 18"/>
                    <a:gd name="T10" fmla="*/ 0 w 8"/>
                    <a:gd name="T11" fmla="*/ 14 h 18"/>
                    <a:gd name="T12" fmla="*/ 4 w 8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8">
                      <a:moveTo>
                        <a:pt x="4" y="18"/>
                      </a:moveTo>
                      <a:cubicBezTo>
                        <a:pt x="7" y="18"/>
                        <a:pt x="8" y="16"/>
                        <a:pt x="8" y="1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2" y="18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9"/>
                <p:cNvSpPr>
                  <a:spLocks/>
                </p:cNvSpPr>
                <p:nvPr/>
              </p:nvSpPr>
              <p:spPr bwMode="auto">
                <a:xfrm>
                  <a:off x="1233488" y="4241801"/>
                  <a:ext cx="30163" cy="68263"/>
                </a:xfrm>
                <a:custGeom>
                  <a:avLst/>
                  <a:gdLst>
                    <a:gd name="T0" fmla="*/ 4 w 8"/>
                    <a:gd name="T1" fmla="*/ 18 h 18"/>
                    <a:gd name="T2" fmla="*/ 8 w 8"/>
                    <a:gd name="T3" fmla="*/ 14 h 18"/>
                    <a:gd name="T4" fmla="*/ 8 w 8"/>
                    <a:gd name="T5" fmla="*/ 5 h 18"/>
                    <a:gd name="T6" fmla="*/ 4 w 8"/>
                    <a:gd name="T7" fmla="*/ 0 h 18"/>
                    <a:gd name="T8" fmla="*/ 0 w 8"/>
                    <a:gd name="T9" fmla="*/ 5 h 18"/>
                    <a:gd name="T10" fmla="*/ 0 w 8"/>
                    <a:gd name="T11" fmla="*/ 14 h 18"/>
                    <a:gd name="T12" fmla="*/ 4 w 8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8">
                      <a:moveTo>
                        <a:pt x="4" y="18"/>
                      </a:moveTo>
                      <a:cubicBezTo>
                        <a:pt x="7" y="18"/>
                        <a:pt x="8" y="16"/>
                        <a:pt x="8" y="14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2" y="18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0"/>
                <p:cNvSpPr>
                  <a:spLocks/>
                </p:cNvSpPr>
                <p:nvPr/>
              </p:nvSpPr>
              <p:spPr bwMode="auto">
                <a:xfrm>
                  <a:off x="1233488" y="4152901"/>
                  <a:ext cx="52388" cy="52388"/>
                </a:xfrm>
                <a:custGeom>
                  <a:avLst/>
                  <a:gdLst>
                    <a:gd name="T0" fmla="*/ 10 w 14"/>
                    <a:gd name="T1" fmla="*/ 0 h 14"/>
                    <a:gd name="T2" fmla="*/ 4 w 14"/>
                    <a:gd name="T3" fmla="*/ 0 h 14"/>
                    <a:gd name="T4" fmla="*/ 0 w 14"/>
                    <a:gd name="T5" fmla="*/ 4 h 14"/>
                    <a:gd name="T6" fmla="*/ 0 w 14"/>
                    <a:gd name="T7" fmla="*/ 10 h 14"/>
                    <a:gd name="T8" fmla="*/ 4 w 14"/>
                    <a:gd name="T9" fmla="*/ 14 h 14"/>
                    <a:gd name="T10" fmla="*/ 8 w 14"/>
                    <a:gd name="T11" fmla="*/ 10 h 14"/>
                    <a:gd name="T12" fmla="*/ 8 w 14"/>
                    <a:gd name="T13" fmla="*/ 8 h 14"/>
                    <a:gd name="T14" fmla="*/ 10 w 14"/>
                    <a:gd name="T15" fmla="*/ 8 h 14"/>
                    <a:gd name="T16" fmla="*/ 14 w 14"/>
                    <a:gd name="T17" fmla="*/ 4 h 14"/>
                    <a:gd name="T18" fmla="*/ 10 w 14"/>
                    <a:gd name="T1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2" y="14"/>
                        <a:pt x="4" y="14"/>
                      </a:cubicBezTo>
                      <a:cubicBezTo>
                        <a:pt x="7" y="14"/>
                        <a:pt x="8" y="12"/>
                        <a:pt x="8" y="1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2" y="8"/>
                        <a:pt x="14" y="6"/>
                        <a:pt x="14" y="4"/>
                      </a:cubicBezTo>
                      <a:cubicBezTo>
                        <a:pt x="14" y="2"/>
                        <a:pt x="12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11"/>
                <p:cNvSpPr>
                  <a:spLocks/>
                </p:cNvSpPr>
                <p:nvPr/>
              </p:nvSpPr>
              <p:spPr bwMode="auto">
                <a:xfrm>
                  <a:off x="1676400" y="4456113"/>
                  <a:ext cx="52388" cy="52388"/>
                </a:xfrm>
                <a:custGeom>
                  <a:avLst/>
                  <a:gdLst>
                    <a:gd name="T0" fmla="*/ 10 w 14"/>
                    <a:gd name="T1" fmla="*/ 0 h 14"/>
                    <a:gd name="T2" fmla="*/ 5 w 14"/>
                    <a:gd name="T3" fmla="*/ 5 h 14"/>
                    <a:gd name="T4" fmla="*/ 5 w 14"/>
                    <a:gd name="T5" fmla="*/ 6 h 14"/>
                    <a:gd name="T6" fmla="*/ 4 w 14"/>
                    <a:gd name="T7" fmla="*/ 6 h 14"/>
                    <a:gd name="T8" fmla="*/ 0 w 14"/>
                    <a:gd name="T9" fmla="*/ 10 h 14"/>
                    <a:gd name="T10" fmla="*/ 4 w 14"/>
                    <a:gd name="T11" fmla="*/ 14 h 14"/>
                    <a:gd name="T12" fmla="*/ 10 w 14"/>
                    <a:gd name="T13" fmla="*/ 14 h 14"/>
                    <a:gd name="T14" fmla="*/ 14 w 14"/>
                    <a:gd name="T15" fmla="*/ 10 h 14"/>
                    <a:gd name="T16" fmla="*/ 14 w 14"/>
                    <a:gd name="T17" fmla="*/ 5 h 14"/>
                    <a:gd name="T18" fmla="*/ 10 w 14"/>
                    <a:gd name="T1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4">
                      <a:moveTo>
                        <a:pt x="10" y="0"/>
                      </a:moveTo>
                      <a:cubicBezTo>
                        <a:pt x="7" y="0"/>
                        <a:pt x="5" y="2"/>
                        <a:pt x="5" y="5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2" y="6"/>
                        <a:pt x="0" y="8"/>
                        <a:pt x="0" y="10"/>
                      </a:cubicBezTo>
                      <a:cubicBezTo>
                        <a:pt x="0" y="12"/>
                        <a:pt x="2" y="14"/>
                        <a:pt x="4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2" y="14"/>
                        <a:pt x="14" y="12"/>
                        <a:pt x="14" y="10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2"/>
                        <a:pt x="12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2"/>
                <p:cNvSpPr>
                  <a:spLocks/>
                </p:cNvSpPr>
                <p:nvPr/>
              </p:nvSpPr>
              <p:spPr bwMode="auto">
                <a:xfrm>
                  <a:off x="1447800" y="4479926"/>
                  <a:ext cx="66675" cy="28575"/>
                </a:xfrm>
                <a:custGeom>
                  <a:avLst/>
                  <a:gdLst>
                    <a:gd name="T0" fmla="*/ 14 w 18"/>
                    <a:gd name="T1" fmla="*/ 0 h 8"/>
                    <a:gd name="T2" fmla="*/ 4 w 18"/>
                    <a:gd name="T3" fmla="*/ 0 h 8"/>
                    <a:gd name="T4" fmla="*/ 0 w 18"/>
                    <a:gd name="T5" fmla="*/ 4 h 8"/>
                    <a:gd name="T6" fmla="*/ 4 w 18"/>
                    <a:gd name="T7" fmla="*/ 8 h 8"/>
                    <a:gd name="T8" fmla="*/ 14 w 18"/>
                    <a:gd name="T9" fmla="*/ 8 h 8"/>
                    <a:gd name="T10" fmla="*/ 18 w 18"/>
                    <a:gd name="T11" fmla="*/ 4 h 8"/>
                    <a:gd name="T12" fmla="*/ 14 w 18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8">
                      <a:moveTo>
                        <a:pt x="1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6" y="8"/>
                        <a:pt x="18" y="6"/>
                        <a:pt x="18" y="4"/>
                      </a:cubicBezTo>
                      <a:cubicBezTo>
                        <a:pt x="18" y="2"/>
                        <a:pt x="16" y="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13"/>
                <p:cNvSpPr>
                  <a:spLocks/>
                </p:cNvSpPr>
                <p:nvPr/>
              </p:nvSpPr>
              <p:spPr bwMode="auto">
                <a:xfrm>
                  <a:off x="1331913" y="4479926"/>
                  <a:ext cx="69850" cy="28575"/>
                </a:xfrm>
                <a:custGeom>
                  <a:avLst/>
                  <a:gdLst>
                    <a:gd name="T0" fmla="*/ 14 w 19"/>
                    <a:gd name="T1" fmla="*/ 0 h 8"/>
                    <a:gd name="T2" fmla="*/ 4 w 19"/>
                    <a:gd name="T3" fmla="*/ 0 h 8"/>
                    <a:gd name="T4" fmla="*/ 0 w 19"/>
                    <a:gd name="T5" fmla="*/ 4 h 8"/>
                    <a:gd name="T6" fmla="*/ 4 w 19"/>
                    <a:gd name="T7" fmla="*/ 8 h 8"/>
                    <a:gd name="T8" fmla="*/ 14 w 19"/>
                    <a:gd name="T9" fmla="*/ 8 h 8"/>
                    <a:gd name="T10" fmla="*/ 19 w 19"/>
                    <a:gd name="T11" fmla="*/ 4 h 8"/>
                    <a:gd name="T12" fmla="*/ 14 w 19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8">
                      <a:moveTo>
                        <a:pt x="1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7" y="8"/>
                        <a:pt x="19" y="6"/>
                        <a:pt x="19" y="4"/>
                      </a:cubicBezTo>
                      <a:cubicBezTo>
                        <a:pt x="19" y="2"/>
                        <a:pt x="17" y="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14"/>
                <p:cNvSpPr>
                  <a:spLocks/>
                </p:cNvSpPr>
                <p:nvPr/>
              </p:nvSpPr>
              <p:spPr bwMode="auto">
                <a:xfrm>
                  <a:off x="1560513" y="4479926"/>
                  <a:ext cx="71438" cy="28575"/>
                </a:xfrm>
                <a:custGeom>
                  <a:avLst/>
                  <a:gdLst>
                    <a:gd name="T0" fmla="*/ 15 w 19"/>
                    <a:gd name="T1" fmla="*/ 0 h 8"/>
                    <a:gd name="T2" fmla="*/ 4 w 19"/>
                    <a:gd name="T3" fmla="*/ 0 h 8"/>
                    <a:gd name="T4" fmla="*/ 0 w 19"/>
                    <a:gd name="T5" fmla="*/ 4 h 8"/>
                    <a:gd name="T6" fmla="*/ 4 w 19"/>
                    <a:gd name="T7" fmla="*/ 8 h 8"/>
                    <a:gd name="T8" fmla="*/ 15 w 19"/>
                    <a:gd name="T9" fmla="*/ 8 h 8"/>
                    <a:gd name="T10" fmla="*/ 19 w 19"/>
                    <a:gd name="T11" fmla="*/ 4 h 8"/>
                    <a:gd name="T12" fmla="*/ 15 w 19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8">
                      <a:moveTo>
                        <a:pt x="1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7" y="8"/>
                        <a:pt x="19" y="6"/>
                        <a:pt x="19" y="4"/>
                      </a:cubicBezTo>
                      <a:cubicBezTo>
                        <a:pt x="19" y="2"/>
                        <a:pt x="17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5"/>
                <p:cNvSpPr>
                  <a:spLocks noEditPoints="1"/>
                </p:cNvSpPr>
                <p:nvPr/>
              </p:nvSpPr>
              <p:spPr bwMode="auto">
                <a:xfrm>
                  <a:off x="1331913" y="3844926"/>
                  <a:ext cx="641350" cy="574675"/>
                </a:xfrm>
                <a:custGeom>
                  <a:avLst/>
                  <a:gdLst>
                    <a:gd name="T0" fmla="*/ 164 w 171"/>
                    <a:gd name="T1" fmla="*/ 0 h 153"/>
                    <a:gd name="T2" fmla="*/ 15 w 171"/>
                    <a:gd name="T3" fmla="*/ 0 h 153"/>
                    <a:gd name="T4" fmla="*/ 8 w 171"/>
                    <a:gd name="T5" fmla="*/ 7 h 153"/>
                    <a:gd name="T6" fmla="*/ 8 w 171"/>
                    <a:gd name="T7" fmla="*/ 82 h 153"/>
                    <a:gd name="T8" fmla="*/ 4 w 171"/>
                    <a:gd name="T9" fmla="*/ 82 h 153"/>
                    <a:gd name="T10" fmla="*/ 0 w 171"/>
                    <a:gd name="T11" fmla="*/ 86 h 153"/>
                    <a:gd name="T12" fmla="*/ 4 w 171"/>
                    <a:gd name="T13" fmla="*/ 90 h 153"/>
                    <a:gd name="T14" fmla="*/ 8 w 171"/>
                    <a:gd name="T15" fmla="*/ 90 h 153"/>
                    <a:gd name="T16" fmla="*/ 8 w 171"/>
                    <a:gd name="T17" fmla="*/ 131 h 153"/>
                    <a:gd name="T18" fmla="*/ 15 w 171"/>
                    <a:gd name="T19" fmla="*/ 138 h 153"/>
                    <a:gd name="T20" fmla="*/ 98 w 171"/>
                    <a:gd name="T21" fmla="*/ 138 h 153"/>
                    <a:gd name="T22" fmla="*/ 97 w 171"/>
                    <a:gd name="T23" fmla="*/ 139 h 153"/>
                    <a:gd name="T24" fmla="*/ 97 w 171"/>
                    <a:gd name="T25" fmla="*/ 149 h 153"/>
                    <a:gd name="T26" fmla="*/ 102 w 171"/>
                    <a:gd name="T27" fmla="*/ 153 h 153"/>
                    <a:gd name="T28" fmla="*/ 106 w 171"/>
                    <a:gd name="T29" fmla="*/ 149 h 153"/>
                    <a:gd name="T30" fmla="*/ 106 w 171"/>
                    <a:gd name="T31" fmla="*/ 139 h 153"/>
                    <a:gd name="T32" fmla="*/ 105 w 171"/>
                    <a:gd name="T33" fmla="*/ 138 h 153"/>
                    <a:gd name="T34" fmla="*/ 164 w 171"/>
                    <a:gd name="T35" fmla="*/ 138 h 153"/>
                    <a:gd name="T36" fmla="*/ 171 w 171"/>
                    <a:gd name="T37" fmla="*/ 131 h 153"/>
                    <a:gd name="T38" fmla="*/ 171 w 171"/>
                    <a:gd name="T39" fmla="*/ 7 h 153"/>
                    <a:gd name="T40" fmla="*/ 164 w 171"/>
                    <a:gd name="T41" fmla="*/ 0 h 153"/>
                    <a:gd name="T42" fmla="*/ 157 w 171"/>
                    <a:gd name="T43" fmla="*/ 124 h 153"/>
                    <a:gd name="T44" fmla="*/ 22 w 171"/>
                    <a:gd name="T45" fmla="*/ 124 h 153"/>
                    <a:gd name="T46" fmla="*/ 22 w 171"/>
                    <a:gd name="T47" fmla="*/ 14 h 153"/>
                    <a:gd name="T48" fmla="*/ 157 w 171"/>
                    <a:gd name="T49" fmla="*/ 14 h 153"/>
                    <a:gd name="T50" fmla="*/ 157 w 171"/>
                    <a:gd name="T51" fmla="*/ 124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1" h="153">
                      <a:moveTo>
                        <a:pt x="164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0"/>
                        <a:pt x="8" y="3"/>
                        <a:pt x="8" y="7"/>
                      </a:cubicBezTo>
                      <a:cubicBezTo>
                        <a:pt x="8" y="82"/>
                        <a:pt x="8" y="82"/>
                        <a:pt x="8" y="82"/>
                      </a:cubicBezTo>
                      <a:cubicBezTo>
                        <a:pt x="4" y="82"/>
                        <a:pt x="4" y="82"/>
                        <a:pt x="4" y="82"/>
                      </a:cubicBezTo>
                      <a:cubicBezTo>
                        <a:pt x="2" y="82"/>
                        <a:pt x="0" y="84"/>
                        <a:pt x="0" y="86"/>
                      </a:cubicBezTo>
                      <a:cubicBezTo>
                        <a:pt x="0" y="88"/>
                        <a:pt x="2" y="90"/>
                        <a:pt x="4" y="90"/>
                      </a:cubicBezTo>
                      <a:cubicBezTo>
                        <a:pt x="8" y="90"/>
                        <a:pt x="8" y="90"/>
                        <a:pt x="8" y="90"/>
                      </a:cubicBezTo>
                      <a:cubicBezTo>
                        <a:pt x="8" y="131"/>
                        <a:pt x="8" y="131"/>
                        <a:pt x="8" y="131"/>
                      </a:cubicBezTo>
                      <a:cubicBezTo>
                        <a:pt x="8" y="134"/>
                        <a:pt x="11" y="138"/>
                        <a:pt x="15" y="138"/>
                      </a:cubicBezTo>
                      <a:cubicBezTo>
                        <a:pt x="98" y="138"/>
                        <a:pt x="98" y="138"/>
                        <a:pt x="98" y="138"/>
                      </a:cubicBezTo>
                      <a:cubicBezTo>
                        <a:pt x="98" y="138"/>
                        <a:pt x="97" y="139"/>
                        <a:pt x="97" y="139"/>
                      </a:cubicBezTo>
                      <a:cubicBezTo>
                        <a:pt x="97" y="149"/>
                        <a:pt x="97" y="149"/>
                        <a:pt x="97" y="149"/>
                      </a:cubicBezTo>
                      <a:cubicBezTo>
                        <a:pt x="97" y="151"/>
                        <a:pt x="99" y="153"/>
                        <a:pt x="102" y="153"/>
                      </a:cubicBezTo>
                      <a:cubicBezTo>
                        <a:pt x="104" y="153"/>
                        <a:pt x="106" y="151"/>
                        <a:pt x="106" y="149"/>
                      </a:cubicBezTo>
                      <a:cubicBezTo>
                        <a:pt x="106" y="139"/>
                        <a:pt x="106" y="139"/>
                        <a:pt x="106" y="139"/>
                      </a:cubicBezTo>
                      <a:cubicBezTo>
                        <a:pt x="106" y="139"/>
                        <a:pt x="106" y="138"/>
                        <a:pt x="105" y="138"/>
                      </a:cubicBezTo>
                      <a:cubicBezTo>
                        <a:pt x="164" y="138"/>
                        <a:pt x="164" y="138"/>
                        <a:pt x="164" y="138"/>
                      </a:cubicBezTo>
                      <a:cubicBezTo>
                        <a:pt x="168" y="138"/>
                        <a:pt x="171" y="134"/>
                        <a:pt x="171" y="131"/>
                      </a:cubicBezTo>
                      <a:cubicBezTo>
                        <a:pt x="171" y="7"/>
                        <a:pt x="171" y="7"/>
                        <a:pt x="171" y="7"/>
                      </a:cubicBezTo>
                      <a:cubicBezTo>
                        <a:pt x="171" y="3"/>
                        <a:pt x="168" y="0"/>
                        <a:pt x="164" y="0"/>
                      </a:cubicBezTo>
                      <a:close/>
                      <a:moveTo>
                        <a:pt x="157" y="124"/>
                      </a:moveTo>
                      <a:cubicBezTo>
                        <a:pt x="22" y="124"/>
                        <a:pt x="22" y="124"/>
                        <a:pt x="22" y="12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57" y="14"/>
                        <a:pt x="157" y="14"/>
                        <a:pt x="157" y="14"/>
                      </a:cubicBezTo>
                      <a:lnTo>
                        <a:pt x="157" y="1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"/>
                <p:cNvSpPr>
                  <a:spLocks/>
                </p:cNvSpPr>
                <p:nvPr/>
              </p:nvSpPr>
              <p:spPr bwMode="auto">
                <a:xfrm>
                  <a:off x="1484313" y="4035426"/>
                  <a:ext cx="214313" cy="206375"/>
                </a:xfrm>
                <a:custGeom>
                  <a:avLst/>
                  <a:gdLst>
                    <a:gd name="T0" fmla="*/ 3 w 57"/>
                    <a:gd name="T1" fmla="*/ 55 h 55"/>
                    <a:gd name="T2" fmla="*/ 38 w 57"/>
                    <a:gd name="T3" fmla="*/ 50 h 55"/>
                    <a:gd name="T4" fmla="*/ 40 w 57"/>
                    <a:gd name="T5" fmla="*/ 48 h 55"/>
                    <a:gd name="T6" fmla="*/ 39 w 57"/>
                    <a:gd name="T7" fmla="*/ 45 h 55"/>
                    <a:gd name="T8" fmla="*/ 30 w 57"/>
                    <a:gd name="T9" fmla="*/ 34 h 55"/>
                    <a:gd name="T10" fmla="*/ 54 w 57"/>
                    <a:gd name="T11" fmla="*/ 11 h 55"/>
                    <a:gd name="T12" fmla="*/ 54 w 57"/>
                    <a:gd name="T13" fmla="*/ 2 h 55"/>
                    <a:gd name="T14" fmla="*/ 49 w 57"/>
                    <a:gd name="T15" fmla="*/ 0 h 55"/>
                    <a:gd name="T16" fmla="*/ 46 w 57"/>
                    <a:gd name="T17" fmla="*/ 2 h 55"/>
                    <a:gd name="T18" fmla="*/ 21 w 57"/>
                    <a:gd name="T19" fmla="*/ 26 h 55"/>
                    <a:gd name="T20" fmla="*/ 11 w 57"/>
                    <a:gd name="T21" fmla="*/ 15 h 55"/>
                    <a:gd name="T22" fmla="*/ 9 w 57"/>
                    <a:gd name="T23" fmla="*/ 14 h 55"/>
                    <a:gd name="T24" fmla="*/ 8 w 57"/>
                    <a:gd name="T25" fmla="*/ 15 h 55"/>
                    <a:gd name="T26" fmla="*/ 6 w 57"/>
                    <a:gd name="T27" fmla="*/ 17 h 55"/>
                    <a:gd name="T28" fmla="*/ 0 w 57"/>
                    <a:gd name="T29" fmla="*/ 51 h 55"/>
                    <a:gd name="T30" fmla="*/ 1 w 57"/>
                    <a:gd name="T31" fmla="*/ 54 h 55"/>
                    <a:gd name="T32" fmla="*/ 3 w 57"/>
                    <a:gd name="T33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" h="55">
                      <a:moveTo>
                        <a:pt x="3" y="55"/>
                      </a:moveTo>
                      <a:cubicBezTo>
                        <a:pt x="38" y="50"/>
                        <a:pt x="38" y="50"/>
                        <a:pt x="38" y="50"/>
                      </a:cubicBezTo>
                      <a:cubicBezTo>
                        <a:pt x="39" y="50"/>
                        <a:pt x="40" y="49"/>
                        <a:pt x="40" y="48"/>
                      </a:cubicBezTo>
                      <a:cubicBezTo>
                        <a:pt x="41" y="47"/>
                        <a:pt x="40" y="45"/>
                        <a:pt x="39" y="45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7" y="8"/>
                        <a:pt x="57" y="4"/>
                        <a:pt x="54" y="2"/>
                      </a:cubicBezTo>
                      <a:cubicBezTo>
                        <a:pt x="53" y="1"/>
                        <a:pt x="51" y="0"/>
                        <a:pt x="49" y="0"/>
                      </a:cubicBezTo>
                      <a:cubicBezTo>
                        <a:pt x="48" y="0"/>
                        <a:pt x="47" y="1"/>
                        <a:pt x="46" y="2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0" y="14"/>
                        <a:pt x="9" y="14"/>
                      </a:cubicBezTo>
                      <a:cubicBezTo>
                        <a:pt x="9" y="14"/>
                        <a:pt x="8" y="15"/>
                        <a:pt x="8" y="15"/>
                      </a:cubicBezTo>
                      <a:cubicBezTo>
                        <a:pt x="7" y="15"/>
                        <a:pt x="6" y="16"/>
                        <a:pt x="6" y="17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1" y="54"/>
                      </a:cubicBezTo>
                      <a:cubicBezTo>
                        <a:pt x="2" y="54"/>
                        <a:pt x="3" y="55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4" name="椭圆 163"/>
          <p:cNvSpPr/>
          <p:nvPr/>
        </p:nvSpPr>
        <p:spPr>
          <a:xfrm>
            <a:off x="2314937" y="2129742"/>
            <a:ext cx="1296364" cy="129636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2EA6D7-3D62-4CD4-943C-5B1A3B640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17" y="2405741"/>
            <a:ext cx="747963" cy="74796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2B2F801-D976-4591-B70D-E23D83E855A0}"/>
              </a:ext>
            </a:extLst>
          </p:cNvPr>
          <p:cNvGrpSpPr/>
          <p:nvPr/>
        </p:nvGrpSpPr>
        <p:grpSpPr>
          <a:xfrm>
            <a:off x="2619760" y="3426106"/>
            <a:ext cx="636608" cy="1498945"/>
            <a:chOff x="2619760" y="3426106"/>
            <a:chExt cx="636608" cy="1498945"/>
          </a:xfrm>
        </p:grpSpPr>
        <p:grpSp>
          <p:nvGrpSpPr>
            <p:cNvPr id="2" name="组合 1"/>
            <p:cNvGrpSpPr/>
            <p:nvPr/>
          </p:nvGrpSpPr>
          <p:grpSpPr>
            <a:xfrm>
              <a:off x="2619760" y="3426106"/>
              <a:ext cx="636608" cy="1498945"/>
              <a:chOff x="2619760" y="3426106"/>
              <a:chExt cx="636608" cy="1498945"/>
            </a:xfrm>
          </p:grpSpPr>
          <p:cxnSp>
            <p:nvCxnSpPr>
              <p:cNvPr id="134" name="直接连接符 133"/>
              <p:cNvCxnSpPr>
                <a:endCxn id="164" idx="4"/>
              </p:cNvCxnSpPr>
              <p:nvPr/>
            </p:nvCxnSpPr>
            <p:spPr>
              <a:xfrm flipV="1">
                <a:off x="2924182" y="3426106"/>
                <a:ext cx="38937" cy="87653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椭圆 160"/>
              <p:cNvSpPr/>
              <p:nvPr/>
            </p:nvSpPr>
            <p:spPr>
              <a:xfrm>
                <a:off x="2619760" y="4288443"/>
                <a:ext cx="636608" cy="636608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2C39D85-EDA2-4315-BFC7-BAEDA00D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368" y="4433845"/>
              <a:ext cx="360000" cy="36000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758501A-E001-42E1-85C6-6C39F2BA409C}"/>
              </a:ext>
            </a:extLst>
          </p:cNvPr>
          <p:cNvGrpSpPr/>
          <p:nvPr/>
        </p:nvGrpSpPr>
        <p:grpSpPr>
          <a:xfrm>
            <a:off x="3421453" y="3236258"/>
            <a:ext cx="2879057" cy="1688793"/>
            <a:chOff x="3421453" y="3236258"/>
            <a:chExt cx="2879057" cy="1688793"/>
          </a:xfrm>
        </p:grpSpPr>
        <p:grpSp>
          <p:nvGrpSpPr>
            <p:cNvPr id="5" name="组合 4"/>
            <p:cNvGrpSpPr/>
            <p:nvPr/>
          </p:nvGrpSpPr>
          <p:grpSpPr>
            <a:xfrm>
              <a:off x="3421453" y="3236258"/>
              <a:ext cx="2879057" cy="1688793"/>
              <a:chOff x="3421453" y="3236258"/>
              <a:chExt cx="2879057" cy="1688793"/>
            </a:xfrm>
          </p:grpSpPr>
          <p:cxnSp>
            <p:nvCxnSpPr>
              <p:cNvPr id="136" name="直接连接符 135"/>
              <p:cNvCxnSpPr>
                <a:endCxn id="164" idx="5"/>
              </p:cNvCxnSpPr>
              <p:nvPr/>
            </p:nvCxnSpPr>
            <p:spPr>
              <a:xfrm flipH="1" flipV="1">
                <a:off x="3421453" y="3236258"/>
                <a:ext cx="2512185" cy="106638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椭圆 144"/>
              <p:cNvSpPr/>
              <p:nvPr/>
            </p:nvSpPr>
            <p:spPr>
              <a:xfrm>
                <a:off x="5663902" y="4288443"/>
                <a:ext cx="636608" cy="636608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FAADB1F-C815-4D1B-BFAA-AB4347323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5211" y="4415714"/>
              <a:ext cx="360000" cy="3600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19EE7B-5BF9-4078-B2F8-E632ABBF99A8}"/>
              </a:ext>
            </a:extLst>
          </p:cNvPr>
          <p:cNvGrpSpPr/>
          <p:nvPr/>
        </p:nvGrpSpPr>
        <p:grpSpPr>
          <a:xfrm>
            <a:off x="3261361" y="3331182"/>
            <a:ext cx="1263167" cy="1593869"/>
            <a:chOff x="3261361" y="3331182"/>
            <a:chExt cx="1263167" cy="1593869"/>
          </a:xfrm>
        </p:grpSpPr>
        <p:grpSp>
          <p:nvGrpSpPr>
            <p:cNvPr id="4" name="组合 3"/>
            <p:cNvGrpSpPr/>
            <p:nvPr/>
          </p:nvGrpSpPr>
          <p:grpSpPr>
            <a:xfrm>
              <a:off x="3261361" y="3331182"/>
              <a:ext cx="1263167" cy="1593869"/>
              <a:chOff x="3261361" y="3331182"/>
              <a:chExt cx="1263167" cy="1593869"/>
            </a:xfrm>
          </p:grpSpPr>
          <p:cxnSp>
            <p:nvCxnSpPr>
              <p:cNvPr id="135" name="直接连接符 134"/>
              <p:cNvCxnSpPr>
                <a:stCxn id="142" idx="0"/>
              </p:cNvCxnSpPr>
              <p:nvPr/>
            </p:nvCxnSpPr>
            <p:spPr>
              <a:xfrm flipH="1" flipV="1">
                <a:off x="3261361" y="3331182"/>
                <a:ext cx="944863" cy="95726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椭圆 141"/>
              <p:cNvSpPr/>
              <p:nvPr/>
            </p:nvSpPr>
            <p:spPr>
              <a:xfrm>
                <a:off x="3887920" y="4288443"/>
                <a:ext cx="636608" cy="636608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9B4FD8E-E868-40D2-AD94-39CB2AD4D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224" y="4441026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803817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35026 2.96296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35026 -4.8148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0" grpId="0"/>
      <p:bldP spid="119" grpId="0" animBg="1"/>
      <p:bldP spid="129" grpId="0" animBg="1"/>
      <p:bldP spid="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/>
          <p:cNvCxnSpPr>
            <a:stCxn id="224" idx="7"/>
            <a:endCxn id="165" idx="1"/>
          </p:cNvCxnSpPr>
          <p:nvPr/>
        </p:nvCxnSpPr>
        <p:spPr>
          <a:xfrm>
            <a:off x="1106967" y="2515324"/>
            <a:ext cx="1654357" cy="4107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4" idx="5"/>
            <a:endCxn id="223" idx="7"/>
          </p:cNvCxnSpPr>
          <p:nvPr/>
        </p:nvCxnSpPr>
        <p:spPr>
          <a:xfrm flipH="1">
            <a:off x="6738945" y="2695091"/>
            <a:ext cx="947317" cy="3191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155" idx="0"/>
          </p:cNvCxnSpPr>
          <p:nvPr/>
        </p:nvCxnSpPr>
        <p:spPr>
          <a:xfrm flipH="1">
            <a:off x="7776491" y="2645776"/>
            <a:ext cx="27251" cy="7556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21" idx="4"/>
            <a:endCxn id="126" idx="7"/>
          </p:cNvCxnSpPr>
          <p:nvPr/>
        </p:nvCxnSpPr>
        <p:spPr>
          <a:xfrm>
            <a:off x="9258302" y="2126180"/>
            <a:ext cx="536126" cy="1166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endCxn id="121" idx="6"/>
          </p:cNvCxnSpPr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5" idx="4"/>
            <a:endCxn id="154" idx="0"/>
          </p:cNvCxnSpPr>
          <p:nvPr/>
        </p:nvCxnSpPr>
        <p:spPr>
          <a:xfrm>
            <a:off x="8369850" y="2705516"/>
            <a:ext cx="223099" cy="1147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flipH="1">
            <a:off x="9773515" y="3271865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25" idx="3"/>
            <a:endCxn id="126" idx="5"/>
          </p:cNvCxnSpPr>
          <p:nvPr/>
        </p:nvCxnSpPr>
        <p:spPr>
          <a:xfrm>
            <a:off x="8458251" y="2668899"/>
            <a:ext cx="1336177" cy="7248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endCxn id="155" idx="6"/>
          </p:cNvCxnSpPr>
          <p:nvPr/>
        </p:nvCxnSpPr>
        <p:spPr>
          <a:xfrm flipV="1">
            <a:off x="6594375" y="3526446"/>
            <a:ext cx="1057098" cy="5499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5" idx="0"/>
            <a:endCxn id="133" idx="3"/>
          </p:cNvCxnSpPr>
          <p:nvPr/>
        </p:nvCxnSpPr>
        <p:spPr>
          <a:xfrm flipH="1" flipV="1">
            <a:off x="7839239" y="1505772"/>
            <a:ext cx="530611" cy="949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4" idx="5"/>
            <a:endCxn id="151" idx="2"/>
          </p:cNvCxnSpPr>
          <p:nvPr/>
        </p:nvCxnSpPr>
        <p:spPr>
          <a:xfrm flipH="1" flipV="1">
            <a:off x="6513478" y="2346542"/>
            <a:ext cx="1172784" cy="348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219" idx="2"/>
            <a:endCxn id="133" idx="7"/>
          </p:cNvCxnSpPr>
          <p:nvPr/>
        </p:nvCxnSpPr>
        <p:spPr>
          <a:xfrm flipV="1">
            <a:off x="6767614" y="1382383"/>
            <a:ext cx="948236" cy="125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4" idx="0"/>
            <a:endCxn id="133" idx="4"/>
          </p:cNvCxnSpPr>
          <p:nvPr/>
        </p:nvCxnSpPr>
        <p:spPr>
          <a:xfrm flipV="1">
            <a:off x="7749687" y="1531326"/>
            <a:ext cx="27857" cy="1010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 flipH="1">
            <a:off x="7690296" y="135682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>
            <a:stCxn id="219" idx="4"/>
          </p:cNvCxnSpPr>
          <p:nvPr/>
        </p:nvCxnSpPr>
        <p:spPr>
          <a:xfrm flipH="1">
            <a:off x="6502403" y="1615224"/>
            <a:ext cx="158004" cy="744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55" idx="7"/>
          </p:cNvCxnSpPr>
          <p:nvPr/>
        </p:nvCxnSpPr>
        <p:spPr>
          <a:xfrm>
            <a:off x="6720116" y="3070553"/>
            <a:ext cx="967974" cy="367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516916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219" idx="3"/>
            <a:endCxn id="134" idx="7"/>
          </p:cNvCxnSpPr>
          <p:nvPr/>
        </p:nvCxnSpPr>
        <p:spPr>
          <a:xfrm>
            <a:off x="6736214" y="1583824"/>
            <a:ext cx="950048" cy="9844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6" idx="2"/>
            <a:endCxn id="149" idx="6"/>
          </p:cNvCxnSpPr>
          <p:nvPr/>
        </p:nvCxnSpPr>
        <p:spPr>
          <a:xfrm>
            <a:off x="9916317" y="3343266"/>
            <a:ext cx="1493679" cy="1189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50" idx="1"/>
            <a:endCxn id="126" idx="5"/>
          </p:cNvCxnSpPr>
          <p:nvPr/>
        </p:nvCxnSpPr>
        <p:spPr>
          <a:xfrm flipV="1">
            <a:off x="9366141" y="3393754"/>
            <a:ext cx="428287" cy="13661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63" idx="6"/>
            <a:endCxn id="126" idx="4"/>
          </p:cNvCxnSpPr>
          <p:nvPr/>
        </p:nvCxnSpPr>
        <p:spPr>
          <a:xfrm flipH="1" flipV="1">
            <a:off x="9844916" y="3414667"/>
            <a:ext cx="752409" cy="78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54" idx="2"/>
            <a:endCxn id="126" idx="4"/>
          </p:cNvCxnSpPr>
          <p:nvPr/>
        </p:nvCxnSpPr>
        <p:spPr>
          <a:xfrm flipV="1">
            <a:off x="8680198" y="3414667"/>
            <a:ext cx="1164718" cy="5258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4" idx="6"/>
            <a:endCxn id="155" idx="3"/>
          </p:cNvCxnSpPr>
          <p:nvPr/>
        </p:nvCxnSpPr>
        <p:spPr>
          <a:xfrm flipH="1" flipV="1">
            <a:off x="7864892" y="3614847"/>
            <a:ext cx="640809" cy="3256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54" idx="3"/>
          </p:cNvCxnSpPr>
          <p:nvPr/>
        </p:nvCxnSpPr>
        <p:spPr>
          <a:xfrm>
            <a:off x="8654644" y="4002187"/>
            <a:ext cx="603658" cy="810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2" idx="3"/>
          </p:cNvCxnSpPr>
          <p:nvPr/>
        </p:nvCxnSpPr>
        <p:spPr>
          <a:xfrm flipH="1" flipV="1">
            <a:off x="6553202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54" idx="5"/>
          </p:cNvCxnSpPr>
          <p:nvPr/>
        </p:nvCxnSpPr>
        <p:spPr>
          <a:xfrm flipH="1">
            <a:off x="7143752" y="4002187"/>
            <a:ext cx="1387503" cy="658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55" idx="4"/>
          </p:cNvCxnSpPr>
          <p:nvPr/>
        </p:nvCxnSpPr>
        <p:spPr>
          <a:xfrm flipH="1">
            <a:off x="7162802" y="3651464"/>
            <a:ext cx="613689" cy="9902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 flipH="1">
            <a:off x="11409996" y="333717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 flipH="1">
            <a:off x="9213020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flipH="1">
            <a:off x="8505701" y="385324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flipH="1">
            <a:off x="7651473" y="340142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/>
          <p:cNvCxnSpPr>
            <a:stCxn id="152" idx="6"/>
            <a:endCxn id="222" idx="2"/>
          </p:cNvCxnSpPr>
          <p:nvPr/>
        </p:nvCxnSpPr>
        <p:spPr>
          <a:xfrm flipH="1">
            <a:off x="6435792" y="4691284"/>
            <a:ext cx="630652" cy="1797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3" idx="5"/>
            <a:endCxn id="222" idx="0"/>
          </p:cNvCxnSpPr>
          <p:nvPr/>
        </p:nvCxnSpPr>
        <p:spPr>
          <a:xfrm flipH="1">
            <a:off x="6326338" y="4149630"/>
            <a:ext cx="166851" cy="61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207" idx="6"/>
          </p:cNvCxnSpPr>
          <p:nvPr/>
        </p:nvCxnSpPr>
        <p:spPr>
          <a:xfrm flipH="1" flipV="1">
            <a:off x="5517711" y="3095853"/>
            <a:ext cx="1016309" cy="30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2" idx="6"/>
          </p:cNvCxnSpPr>
          <p:nvPr/>
        </p:nvCxnSpPr>
        <p:spPr>
          <a:xfrm flipH="1">
            <a:off x="6496052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endCxn id="222" idx="4"/>
          </p:cNvCxnSpPr>
          <p:nvPr/>
        </p:nvCxnSpPr>
        <p:spPr>
          <a:xfrm flipH="1" flipV="1">
            <a:off x="6326338" y="4980443"/>
            <a:ext cx="169714" cy="421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2"/>
            <a:endCxn id="163" idx="5"/>
          </p:cNvCxnSpPr>
          <p:nvPr/>
        </p:nvCxnSpPr>
        <p:spPr>
          <a:xfrm flipV="1">
            <a:off x="9392412" y="4266146"/>
            <a:ext cx="1231184" cy="557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3" idx="2"/>
            <a:endCxn id="149" idx="4"/>
          </p:cNvCxnSpPr>
          <p:nvPr/>
        </p:nvCxnSpPr>
        <p:spPr>
          <a:xfrm flipV="1">
            <a:off x="10776717" y="3587213"/>
            <a:ext cx="758297" cy="615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flipH="1">
            <a:off x="10597325" y="41130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>
            <a:stCxn id="171" idx="4"/>
            <a:endCxn id="165" idx="6"/>
          </p:cNvCxnSpPr>
          <p:nvPr/>
        </p:nvCxnSpPr>
        <p:spPr>
          <a:xfrm flipH="1">
            <a:off x="2974743" y="2542811"/>
            <a:ext cx="1102379" cy="47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2724707" y="288945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1432151" y="319282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>
            <a:stCxn id="165" idx="2"/>
            <a:endCxn id="166" idx="5"/>
          </p:cNvCxnSpPr>
          <p:nvPr/>
        </p:nvCxnSpPr>
        <p:spPr>
          <a:xfrm flipH="1">
            <a:off x="1554040" y="3014471"/>
            <a:ext cx="1170667" cy="300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endCxn id="208" idx="6"/>
          </p:cNvCxnSpPr>
          <p:nvPr/>
        </p:nvCxnSpPr>
        <p:spPr>
          <a:xfrm flipH="1" flipV="1">
            <a:off x="4568689" y="3482308"/>
            <a:ext cx="949337" cy="594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0"/>
            <a:endCxn id="170" idx="4"/>
          </p:cNvCxnSpPr>
          <p:nvPr/>
        </p:nvCxnSpPr>
        <p:spPr>
          <a:xfrm flipV="1">
            <a:off x="2849725" y="2090088"/>
            <a:ext cx="621986" cy="79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3400310" y="194728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3987426" y="236341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/>
          <p:cNvCxnSpPr>
            <a:stCxn id="203" idx="2"/>
            <a:endCxn id="170" idx="5"/>
          </p:cNvCxnSpPr>
          <p:nvPr/>
        </p:nvCxnSpPr>
        <p:spPr>
          <a:xfrm flipH="1">
            <a:off x="3522199" y="1986184"/>
            <a:ext cx="1496021" cy="82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endCxn id="219" idx="5"/>
          </p:cNvCxnSpPr>
          <p:nvPr/>
        </p:nvCxnSpPr>
        <p:spPr>
          <a:xfrm flipV="1">
            <a:off x="5029427" y="1583824"/>
            <a:ext cx="1555174" cy="3981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endCxn id="202" idx="1"/>
          </p:cNvCxnSpPr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202" idx="3"/>
          </p:cNvCxnSpPr>
          <p:nvPr/>
        </p:nvCxnSpPr>
        <p:spPr>
          <a:xfrm flipH="1">
            <a:off x="5464856" y="2128256"/>
            <a:ext cx="294010" cy="956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endCxn id="171" idx="5"/>
          </p:cNvCxnSpPr>
          <p:nvPr/>
        </p:nvCxnSpPr>
        <p:spPr>
          <a:xfrm flipH="1" flipV="1">
            <a:off x="4140547" y="2516540"/>
            <a:ext cx="1251738" cy="554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5435827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51165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203" idx="3"/>
            <a:endCxn id="171" idx="7"/>
          </p:cNvCxnSpPr>
          <p:nvPr/>
        </p:nvCxnSpPr>
        <p:spPr>
          <a:xfrm flipH="1">
            <a:off x="4140547" y="2040891"/>
            <a:ext cx="900334" cy="3487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01" idx="2"/>
            <a:endCxn id="166" idx="4"/>
          </p:cNvCxnSpPr>
          <p:nvPr/>
        </p:nvCxnSpPr>
        <p:spPr>
          <a:xfrm flipH="1" flipV="1">
            <a:off x="1503552" y="3335623"/>
            <a:ext cx="1216436" cy="1487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6" idx="1"/>
            <a:endCxn id="166" idx="4"/>
          </p:cNvCxnSpPr>
          <p:nvPr/>
        </p:nvCxnSpPr>
        <p:spPr>
          <a:xfrm flipH="1" flipV="1">
            <a:off x="1503552" y="3335623"/>
            <a:ext cx="1721547" cy="261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6" idx="7"/>
            <a:endCxn id="208" idx="2"/>
          </p:cNvCxnSpPr>
          <p:nvPr/>
        </p:nvCxnSpPr>
        <p:spPr>
          <a:xfrm flipV="1">
            <a:off x="3348488" y="3482308"/>
            <a:ext cx="970165" cy="114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206" idx="3"/>
          </p:cNvCxnSpPr>
          <p:nvPr/>
        </p:nvCxnSpPr>
        <p:spPr>
          <a:xfrm flipH="1">
            <a:off x="2854098" y="3720567"/>
            <a:ext cx="371001" cy="1092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204" idx="3"/>
          </p:cNvCxnSpPr>
          <p:nvPr/>
        </p:nvCxnSpPr>
        <p:spPr>
          <a:xfrm flipV="1">
            <a:off x="4913881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206" idx="5"/>
          </p:cNvCxnSpPr>
          <p:nvPr/>
        </p:nvCxnSpPr>
        <p:spPr>
          <a:xfrm>
            <a:off x="3348488" y="3720567"/>
            <a:ext cx="1620160" cy="9402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208" idx="4"/>
          </p:cNvCxnSpPr>
          <p:nvPr/>
        </p:nvCxnSpPr>
        <p:spPr>
          <a:xfrm>
            <a:off x="4443671" y="3607326"/>
            <a:ext cx="505927" cy="1034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2719988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3199545" y="3571624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4318653" y="3357290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/>
          <p:cNvCxnSpPr>
            <a:endCxn id="204" idx="4"/>
          </p:cNvCxnSpPr>
          <p:nvPr/>
        </p:nvCxnSpPr>
        <p:spPr>
          <a:xfrm flipV="1">
            <a:off x="4378098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5" idx="4"/>
            <a:endCxn id="206" idx="1"/>
          </p:cNvCxnSpPr>
          <p:nvPr/>
        </p:nvCxnSpPr>
        <p:spPr>
          <a:xfrm>
            <a:off x="2849725" y="3139489"/>
            <a:ext cx="375374" cy="457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1" idx="6"/>
            <a:endCxn id="204" idx="2"/>
          </p:cNvCxnSpPr>
          <p:nvPr/>
        </p:nvCxnSpPr>
        <p:spPr>
          <a:xfrm flipV="1">
            <a:off x="2899380" y="4691284"/>
            <a:ext cx="1991840" cy="132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4" idx="6"/>
            <a:endCxn id="222" idx="5"/>
          </p:cNvCxnSpPr>
          <p:nvPr/>
        </p:nvCxnSpPr>
        <p:spPr>
          <a:xfrm>
            <a:off x="5045956" y="4691284"/>
            <a:ext cx="1202986" cy="2571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5" idx="5"/>
            <a:endCxn id="222" idx="6"/>
          </p:cNvCxnSpPr>
          <p:nvPr/>
        </p:nvCxnSpPr>
        <p:spPr>
          <a:xfrm>
            <a:off x="5619211" y="4149630"/>
            <a:ext cx="597673" cy="7213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/>
          <p:cNvSpPr/>
          <p:nvPr/>
        </p:nvSpPr>
        <p:spPr>
          <a:xfrm>
            <a:off x="6445422" y="532272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 flipH="1">
            <a:off x="4291265" y="531017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flipH="1">
            <a:off x="6553201" y="140081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连接符 219"/>
          <p:cNvCxnSpPr>
            <a:stCxn id="202" idx="5"/>
            <a:endCxn id="151" idx="6"/>
          </p:cNvCxnSpPr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525526" y="297758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958024" y="248977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267945" y="347334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7" name="直接连接符 226"/>
          <p:cNvCxnSpPr>
            <a:stCxn id="225" idx="0"/>
            <a:endCxn id="224" idx="3"/>
          </p:cNvCxnSpPr>
          <p:nvPr/>
        </p:nvCxnSpPr>
        <p:spPr>
          <a:xfrm flipV="1">
            <a:off x="392963" y="2638713"/>
            <a:ext cx="590615" cy="834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5"/>
            <a:endCxn id="201" idx="2"/>
          </p:cNvCxnSpPr>
          <p:nvPr/>
        </p:nvCxnSpPr>
        <p:spPr>
          <a:xfrm>
            <a:off x="481364" y="3686766"/>
            <a:ext cx="2238624" cy="11365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-20608" y="1089080"/>
            <a:ext cx="12217971" cy="6911308"/>
          </a:xfrm>
          <a:prstGeom prst="rect">
            <a:avLst/>
          </a:prstGeom>
          <a:solidFill>
            <a:srgbClr val="ECECEC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/>
          <p:cNvSpPr txBox="1"/>
          <p:nvPr/>
        </p:nvSpPr>
        <p:spPr>
          <a:xfrm>
            <a:off x="599172" y="3378153"/>
            <a:ext cx="2391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95959"/>
                </a:solidFill>
                <a:latin typeface="Century Gothic" panose="020B0502020202020204" pitchFamily="34" charset="0"/>
              </a:rPr>
              <a:t>Mendeley</a:t>
            </a:r>
          </a:p>
          <a:p>
            <a:pPr algn="ctr"/>
            <a:endParaRPr lang="en-US" altLang="zh-CN" sz="32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sz="3200" dirty="0">
                <a:solidFill>
                  <a:srgbClr val="595959"/>
                </a:solidFill>
                <a:latin typeface="Century Gothic" panose="020B0502020202020204" pitchFamily="34" charset="0"/>
              </a:rPr>
              <a:t>文献管理</a:t>
            </a:r>
            <a:endParaRPr lang="en-US" altLang="zh-CN" sz="3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3513979" y="3399993"/>
            <a:ext cx="2391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95959"/>
                </a:solidFill>
                <a:latin typeface="Century Gothic" panose="020B0502020202020204" pitchFamily="34" charset="0"/>
              </a:rPr>
              <a:t>Xmind</a:t>
            </a:r>
          </a:p>
          <a:p>
            <a:pPr algn="ctr"/>
            <a:endParaRPr lang="en-US" altLang="zh-CN" sz="32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sz="3200" dirty="0">
                <a:solidFill>
                  <a:srgbClr val="595959"/>
                </a:solidFill>
                <a:latin typeface="Century Gothic" panose="020B0502020202020204" pitchFamily="34" charset="0"/>
              </a:rPr>
              <a:t>知识图谱</a:t>
            </a:r>
            <a:endParaRPr lang="en-US" altLang="zh-CN" sz="3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6408155" y="3379081"/>
            <a:ext cx="2391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95959"/>
                </a:solidFill>
                <a:latin typeface="Century Gothic" panose="020B0502020202020204" pitchFamily="34" charset="0"/>
              </a:rPr>
              <a:t>WordPress</a:t>
            </a:r>
          </a:p>
          <a:p>
            <a:pPr algn="ctr"/>
            <a:endParaRPr lang="en-US" altLang="zh-CN" sz="32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sz="3200" dirty="0">
                <a:solidFill>
                  <a:srgbClr val="595959"/>
                </a:solidFill>
                <a:latin typeface="Century Gothic" panose="020B0502020202020204" pitchFamily="34" charset="0"/>
              </a:rPr>
              <a:t>论文交流</a:t>
            </a:r>
            <a:endParaRPr lang="en-US" altLang="zh-CN" sz="3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9226805" y="3378153"/>
            <a:ext cx="2391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95959"/>
                </a:solidFill>
                <a:latin typeface="Century Gothic" panose="020B0502020202020204" pitchFamily="34" charset="0"/>
              </a:rPr>
              <a:t>GitHub</a:t>
            </a:r>
          </a:p>
          <a:p>
            <a:pPr algn="ctr"/>
            <a:endParaRPr lang="en-US" altLang="zh-CN" sz="3200" dirty="0">
              <a:solidFill>
                <a:srgbClr val="595959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sz="3200" dirty="0">
                <a:solidFill>
                  <a:srgbClr val="595959"/>
                </a:solidFill>
                <a:latin typeface="Century Gothic" panose="020B0502020202020204" pitchFamily="34" charset="0"/>
              </a:rPr>
              <a:t>论文复现</a:t>
            </a:r>
            <a:endParaRPr lang="en-US" altLang="zh-CN" sz="3200" dirty="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3684708" y="609185"/>
            <a:ext cx="4350267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Honeycomb</a:t>
            </a:r>
            <a:r>
              <a:rPr lang="zh-CN" altLang="en-US" sz="2400" dirty="0">
                <a:solidFill>
                  <a:schemeClr val="bg1"/>
                </a:solidFill>
              </a:rPr>
              <a:t> 可以取代谁？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13FC4F-EA43-4E48-86A7-81375A9B9F7C}"/>
              </a:ext>
            </a:extLst>
          </p:cNvPr>
          <p:cNvGrpSpPr/>
          <p:nvPr/>
        </p:nvGrpSpPr>
        <p:grpSpPr>
          <a:xfrm>
            <a:off x="1018755" y="1683725"/>
            <a:ext cx="1498294" cy="1498294"/>
            <a:chOff x="1018755" y="1683725"/>
            <a:chExt cx="1498294" cy="1498294"/>
          </a:xfrm>
        </p:grpSpPr>
        <p:sp>
          <p:nvSpPr>
            <p:cNvPr id="235" name="椭圆 234"/>
            <p:cNvSpPr/>
            <p:nvPr/>
          </p:nvSpPr>
          <p:spPr>
            <a:xfrm>
              <a:off x="1018755" y="1683725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491F491-68AE-4D03-9189-BEF8AC1BC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743" y="2043594"/>
              <a:ext cx="1118330" cy="620673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C31E4A-4FC7-4A12-B4C4-E679F6252C00}"/>
              </a:ext>
            </a:extLst>
          </p:cNvPr>
          <p:cNvGrpSpPr/>
          <p:nvPr/>
        </p:nvGrpSpPr>
        <p:grpSpPr>
          <a:xfrm>
            <a:off x="3953859" y="1683725"/>
            <a:ext cx="1498294" cy="1498294"/>
            <a:chOff x="3953859" y="1683725"/>
            <a:chExt cx="1498294" cy="1498294"/>
          </a:xfrm>
        </p:grpSpPr>
        <p:sp>
          <p:nvSpPr>
            <p:cNvPr id="239" name="椭圆 238"/>
            <p:cNvSpPr/>
            <p:nvPr/>
          </p:nvSpPr>
          <p:spPr>
            <a:xfrm>
              <a:off x="3953859" y="1683725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67C32DF4-A09F-4B96-9020-F45D1F4A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48497" y="1972840"/>
              <a:ext cx="909018" cy="909018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88683C-CA89-4F10-9DAF-97E15FF300B3}"/>
              </a:ext>
            </a:extLst>
          </p:cNvPr>
          <p:cNvGrpSpPr/>
          <p:nvPr/>
        </p:nvGrpSpPr>
        <p:grpSpPr>
          <a:xfrm>
            <a:off x="6762608" y="1683725"/>
            <a:ext cx="1498294" cy="1498294"/>
            <a:chOff x="6762608" y="1683725"/>
            <a:chExt cx="1498294" cy="1498294"/>
          </a:xfrm>
        </p:grpSpPr>
        <p:sp>
          <p:nvSpPr>
            <p:cNvPr id="245" name="椭圆 244"/>
            <p:cNvSpPr/>
            <p:nvPr/>
          </p:nvSpPr>
          <p:spPr>
            <a:xfrm>
              <a:off x="6762608" y="1683725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7C143E3-B990-4D04-A5F5-B4DC11C5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798" y="1715259"/>
              <a:ext cx="1451120" cy="145112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FBE60D5-B046-47E2-9709-78243AA6925C}"/>
              </a:ext>
            </a:extLst>
          </p:cNvPr>
          <p:cNvGrpSpPr/>
          <p:nvPr/>
        </p:nvGrpSpPr>
        <p:grpSpPr>
          <a:xfrm>
            <a:off x="9582926" y="1683725"/>
            <a:ext cx="1498294" cy="1498294"/>
            <a:chOff x="9582926" y="1683725"/>
            <a:chExt cx="1498294" cy="1498294"/>
          </a:xfrm>
        </p:grpSpPr>
        <p:sp>
          <p:nvSpPr>
            <p:cNvPr id="242" name="椭圆 241"/>
            <p:cNvSpPr/>
            <p:nvPr/>
          </p:nvSpPr>
          <p:spPr>
            <a:xfrm>
              <a:off x="9582926" y="1683725"/>
              <a:ext cx="1498294" cy="149829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 descr="图片包含 文字&#10;&#10;已生成高可信度的说明">
              <a:extLst>
                <a:ext uri="{FF2B5EF4-FFF2-40B4-BE49-F238E27FC236}">
                  <a16:creationId xmlns:a16="http://schemas.microsoft.com/office/drawing/2014/main" id="{1271EE23-AE11-4FE2-B0F4-D929AF660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7991" y="1821275"/>
              <a:ext cx="1228163" cy="122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862005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  <p:bldP spid="249" grpId="0" build="p"/>
      <p:bldP spid="250" grpId="0" build="p"/>
      <p:bldP spid="251" grpId="0" build="p"/>
      <p:bldP spid="2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 rot="11174285">
            <a:off x="1295176" y="2042140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11174285">
            <a:off x="2543972" y="170136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1174285">
            <a:off x="2098985" y="-5330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2534847" y="29369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>
            <a:stCxn id="49" idx="3"/>
            <a:endCxn id="61" idx="6"/>
          </p:cNvCxnSpPr>
          <p:nvPr/>
        </p:nvCxnSpPr>
        <p:spPr>
          <a:xfrm flipV="1">
            <a:off x="1386267" y="1801285"/>
            <a:ext cx="1158369" cy="2599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2743490" y="1338891"/>
            <a:ext cx="674075" cy="404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-484376" y="585321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-135546" y="-58696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3687371" y="78252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4121228" y="157309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3392657" y="115499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1791246" y="106453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4802506" y="4514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-286883" y="801477"/>
            <a:ext cx="750441" cy="458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>
            <a:off x="65734" y="-544677"/>
            <a:ext cx="1223980" cy="2518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3576558" y="1356270"/>
            <a:ext cx="586588" cy="24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1289411" y="-33848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1439907" y="508001"/>
            <a:ext cx="381414" cy="5742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1286867" y="422915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1423457" y="-307540"/>
            <a:ext cx="776333" cy="7591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2324503" y="-407675"/>
            <a:ext cx="1363628" cy="600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462894" y="116033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3518040" y="334286"/>
            <a:ext cx="283776" cy="8213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3943405" y="220601"/>
            <a:ext cx="984484" cy="231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-349726" y="-403063"/>
            <a:ext cx="239088" cy="9891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1951632" y="1153709"/>
            <a:ext cx="716625" cy="548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1380502" y="-432253"/>
            <a:ext cx="719153" cy="1129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 flipH="1">
            <a:off x="1315564" y="-247396"/>
            <a:ext cx="57073" cy="6872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645185" y="1359853"/>
            <a:ext cx="669129" cy="693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2" idx="2"/>
            <a:endCxn id="109" idx="7"/>
          </p:cNvCxnSpPr>
          <p:nvPr/>
        </p:nvCxnSpPr>
        <p:spPr>
          <a:xfrm flipV="1">
            <a:off x="-242189" y="547712"/>
            <a:ext cx="1545960" cy="172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48355" y="-385684"/>
            <a:ext cx="1306920" cy="961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686439" y="575955"/>
            <a:ext cx="668836" cy="7086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686439" y="1195325"/>
            <a:ext cx="1122522" cy="89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1386267" y="1224924"/>
            <a:ext cx="476670" cy="836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2734365" y="287036"/>
            <a:ext cx="981285" cy="48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2282886" y="-331778"/>
            <a:ext cx="293879" cy="65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1439907" y="475982"/>
            <a:ext cx="1119631" cy="32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>
            <a:off x="1951632" y="1153709"/>
            <a:ext cx="1441695" cy="102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1934393" y="517236"/>
            <a:ext cx="700377" cy="577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2717138" y="493209"/>
            <a:ext cx="717806" cy="6866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3593937" y="635339"/>
            <a:ext cx="1233477" cy="561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4245513" y="676956"/>
            <a:ext cx="657798" cy="89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2767517" y="1673022"/>
            <a:ext cx="1354375" cy="152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8443146" y="4859296"/>
            <a:ext cx="3748854" cy="1861544"/>
            <a:chOff x="8443146" y="4859296"/>
            <a:chExt cx="3748854" cy="1861544"/>
          </a:xfrm>
        </p:grpSpPr>
        <p:sp>
          <p:nvSpPr>
            <p:cNvPr id="11" name="椭圆 10"/>
            <p:cNvSpPr/>
            <p:nvPr/>
          </p:nvSpPr>
          <p:spPr>
            <a:xfrm rot="11174285">
              <a:off x="11026669" y="4949625"/>
              <a:ext cx="180325" cy="1803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1174285">
              <a:off x="9333269" y="5773257"/>
              <a:ext cx="145815" cy="1458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1174285">
              <a:off x="10468751" y="5666475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1174285">
              <a:off x="10270657" y="5100235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8443146" y="5790880"/>
              <a:ext cx="86833" cy="868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12" idx="3"/>
              <a:endCxn id="55" idx="7"/>
            </p:cNvCxnSpPr>
            <p:nvPr/>
          </p:nvCxnSpPr>
          <p:spPr>
            <a:xfrm flipV="1">
              <a:off x="9463026" y="4952165"/>
              <a:ext cx="246834" cy="848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14" idx="6"/>
            </p:cNvCxnSpPr>
            <p:nvPr/>
          </p:nvCxnSpPr>
          <p:spPr>
            <a:xfrm>
              <a:off x="9811167" y="4922614"/>
              <a:ext cx="459845" cy="23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1" idx="7"/>
              <a:endCxn id="14" idx="3"/>
            </p:cNvCxnSpPr>
            <p:nvPr/>
          </p:nvCxnSpPr>
          <p:spPr>
            <a:xfrm flipH="1">
              <a:off x="10377182" y="5096237"/>
              <a:ext cx="669346" cy="263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 rot="11174285">
              <a:off x="9697280" y="4859296"/>
              <a:ext cx="114224" cy="114224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>
              <a:stCxn id="11" idx="0"/>
              <a:endCxn id="13" idx="4"/>
            </p:cNvCxnSpPr>
            <p:nvPr/>
          </p:nvCxnSpPr>
          <p:spPr>
            <a:xfrm flipH="1">
              <a:off x="10562056" y="5129417"/>
              <a:ext cx="544978" cy="5375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2" idx="2"/>
              <a:endCxn id="12" idx="6"/>
            </p:cNvCxnSpPr>
            <p:nvPr/>
          </p:nvCxnSpPr>
          <p:spPr>
            <a:xfrm flipV="1">
              <a:off x="8529722" y="5838243"/>
              <a:ext cx="803978" cy="7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rot="11174285">
              <a:off x="11967666" y="5353834"/>
              <a:ext cx="109420" cy="1094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1174285">
              <a:off x="12049155" y="6210887"/>
              <a:ext cx="142845" cy="14284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>
              <a:stCxn id="14" idx="7"/>
              <a:endCxn id="12" idx="3"/>
            </p:cNvCxnSpPr>
            <p:nvPr/>
          </p:nvCxnSpPr>
          <p:spPr>
            <a:xfrm flipH="1">
              <a:off x="9463026" y="5197562"/>
              <a:ext cx="820814" cy="6029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7" idx="7"/>
              <a:endCxn id="54" idx="2"/>
            </p:cNvCxnSpPr>
            <p:nvPr/>
          </p:nvCxnSpPr>
          <p:spPr>
            <a:xfrm flipV="1">
              <a:off x="12064886" y="5414489"/>
              <a:ext cx="11876" cy="9125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 rot="11174285">
              <a:off x="8711062" y="6537442"/>
              <a:ext cx="168320" cy="168320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 rot="11174285">
              <a:off x="11295717" y="6553993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 rot="11174285">
              <a:off x="9970471" y="6528301"/>
              <a:ext cx="166847" cy="1668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 rot="11174285">
              <a:off x="11504945" y="6008612"/>
              <a:ext cx="119707" cy="1197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2" name="直接连接符 211"/>
            <p:cNvCxnSpPr>
              <a:stCxn id="116" idx="2"/>
              <a:endCxn id="175" idx="6"/>
            </p:cNvCxnSpPr>
            <p:nvPr/>
          </p:nvCxnSpPr>
          <p:spPr>
            <a:xfrm flipV="1">
              <a:off x="8878884" y="6602660"/>
              <a:ext cx="1092081" cy="28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16" idx="4"/>
              <a:endCxn id="12" idx="7"/>
            </p:cNvCxnSpPr>
            <p:nvPr/>
          </p:nvCxnSpPr>
          <p:spPr>
            <a:xfrm flipV="1">
              <a:off x="8804367" y="5891811"/>
              <a:ext cx="544960" cy="6461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116" idx="5"/>
              <a:endCxn id="32" idx="1"/>
            </p:cNvCxnSpPr>
            <p:nvPr/>
          </p:nvCxnSpPr>
          <p:spPr>
            <a:xfrm flipH="1" flipV="1">
              <a:off x="8513745" y="5868151"/>
              <a:ext cx="228785" cy="687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" idx="1"/>
              <a:endCxn id="176" idx="4"/>
            </p:cNvCxnSpPr>
            <p:nvPr/>
          </p:nvCxnSpPr>
          <p:spPr>
            <a:xfrm>
              <a:off x="11173281" y="5110092"/>
              <a:ext cx="398022" cy="898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11" idx="2"/>
              <a:endCxn id="54" idx="6"/>
            </p:cNvCxnSpPr>
            <p:nvPr/>
          </p:nvCxnSpPr>
          <p:spPr>
            <a:xfrm>
              <a:off x="11206461" y="5049585"/>
              <a:ext cx="761529" cy="3530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54" idx="7"/>
              <a:endCxn id="176" idx="3"/>
            </p:cNvCxnSpPr>
            <p:nvPr/>
          </p:nvCxnSpPr>
          <p:spPr>
            <a:xfrm flipH="1">
              <a:off x="11611469" y="5442797"/>
              <a:ext cx="368246" cy="588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57" idx="7"/>
              <a:endCxn id="176" idx="2"/>
            </p:cNvCxnSpPr>
            <p:nvPr/>
          </p:nvCxnSpPr>
          <p:spPr>
            <a:xfrm flipH="1" flipV="1">
              <a:off x="11624298" y="6074969"/>
              <a:ext cx="440588" cy="25205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120" idx="4"/>
              <a:endCxn id="176" idx="1"/>
            </p:cNvCxnSpPr>
            <p:nvPr/>
          </p:nvCxnSpPr>
          <p:spPr>
            <a:xfrm flipV="1">
              <a:off x="11388205" y="6115136"/>
              <a:ext cx="214067" cy="4393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14" idx="1"/>
              <a:endCxn id="13" idx="5"/>
            </p:cNvCxnSpPr>
            <p:nvPr/>
          </p:nvCxnSpPr>
          <p:spPr>
            <a:xfrm>
              <a:off x="10367984" y="5206759"/>
              <a:ext cx="132236" cy="478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12" idx="2"/>
              <a:endCxn id="13" idx="6"/>
            </p:cNvCxnSpPr>
            <p:nvPr/>
          </p:nvCxnSpPr>
          <p:spPr>
            <a:xfrm flipV="1">
              <a:off x="9478653" y="5741490"/>
              <a:ext cx="990597" cy="1125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362" idx="4"/>
              <a:endCxn id="13" idx="0"/>
            </p:cNvCxnSpPr>
            <p:nvPr/>
          </p:nvCxnSpPr>
          <p:spPr>
            <a:xfrm flipH="1" flipV="1">
              <a:off x="10543767" y="5834296"/>
              <a:ext cx="187120" cy="4510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>
              <a:stCxn id="362" idx="2"/>
              <a:endCxn id="176" idx="7"/>
            </p:cNvCxnSpPr>
            <p:nvPr/>
          </p:nvCxnSpPr>
          <p:spPr>
            <a:xfrm flipV="1">
              <a:off x="10764610" y="6105938"/>
              <a:ext cx="753517" cy="221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>
              <a:endCxn id="176" idx="6"/>
            </p:cNvCxnSpPr>
            <p:nvPr/>
          </p:nvCxnSpPr>
          <p:spPr>
            <a:xfrm>
              <a:off x="10592158" y="5762088"/>
              <a:ext cx="913141" cy="299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175" idx="6"/>
              <a:endCxn id="12" idx="1"/>
            </p:cNvCxnSpPr>
            <p:nvPr/>
          </p:nvCxnSpPr>
          <p:spPr>
            <a:xfrm flipH="1" flipV="1">
              <a:off x="9451823" y="5903014"/>
              <a:ext cx="519143" cy="6996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椭圆 361"/>
            <p:cNvSpPr/>
            <p:nvPr/>
          </p:nvSpPr>
          <p:spPr>
            <a:xfrm rot="11174285">
              <a:off x="10688661" y="6285119"/>
              <a:ext cx="76175" cy="76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4" name="直接连接符 363"/>
            <p:cNvCxnSpPr>
              <a:stCxn id="175" idx="4"/>
              <a:endCxn id="13" idx="7"/>
            </p:cNvCxnSpPr>
            <p:nvPr/>
          </p:nvCxnSpPr>
          <p:spPr>
            <a:xfrm flipV="1">
              <a:off x="10062959" y="5803327"/>
              <a:ext cx="424328" cy="7254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175" idx="2"/>
              <a:endCxn id="362" idx="0"/>
            </p:cNvCxnSpPr>
            <p:nvPr/>
          </p:nvCxnSpPr>
          <p:spPr>
            <a:xfrm flipV="1">
              <a:off x="10136825" y="6361069"/>
              <a:ext cx="585785" cy="259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2" idx="1"/>
              <a:endCxn id="120" idx="6"/>
            </p:cNvCxnSpPr>
            <p:nvPr/>
          </p:nvCxnSpPr>
          <p:spPr>
            <a:xfrm>
              <a:off x="10750594" y="6352906"/>
              <a:ext cx="545617" cy="27544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>
              <a:stCxn id="55" idx="6"/>
              <a:endCxn id="32" idx="2"/>
            </p:cNvCxnSpPr>
            <p:nvPr/>
          </p:nvCxnSpPr>
          <p:spPr>
            <a:xfrm flipH="1">
              <a:off x="8529722" y="4910203"/>
              <a:ext cx="1167896" cy="9288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椭圆 178"/>
          <p:cNvSpPr/>
          <p:nvPr/>
        </p:nvSpPr>
        <p:spPr>
          <a:xfrm>
            <a:off x="7497590" y="5859966"/>
            <a:ext cx="457200" cy="457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433898" y="5763945"/>
            <a:ext cx="363951" cy="36395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868771" y="4895416"/>
            <a:ext cx="722026" cy="722026"/>
          </a:xfrm>
          <a:prstGeom prst="ellipse">
            <a:avLst/>
          </a:prstGeom>
          <a:noFill/>
          <a:ln>
            <a:solidFill>
              <a:srgbClr val="69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5130799" y="5712197"/>
            <a:ext cx="376369" cy="376369"/>
          </a:xfrm>
          <a:prstGeom prst="ellipse">
            <a:avLst/>
          </a:prstGeom>
          <a:solidFill>
            <a:srgbClr val="BFBFBF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4997278" y="2250123"/>
            <a:ext cx="355602" cy="355602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6179012" y="5433418"/>
            <a:ext cx="355602" cy="35560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6666706" y="1494233"/>
            <a:ext cx="431990" cy="4319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81067" y="4449307"/>
            <a:ext cx="334566" cy="334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0" dirty="0">
              <a:latin typeface="24 LED" panose="020B0603050302020204" pitchFamily="34" charset="0"/>
            </a:endParaRPr>
          </a:p>
        </p:txBody>
      </p:sp>
      <p:pic>
        <p:nvPicPr>
          <p:cNvPr id="191" name="图片 1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7" y="2101699"/>
            <a:ext cx="4211499" cy="4211499"/>
          </a:xfrm>
          <a:prstGeom prst="ellipse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6084378" y="2192948"/>
            <a:ext cx="4962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entury Gothic" panose="020B0502020202020204" pitchFamily="34" charset="0"/>
                <a:ea typeface="+mj-ea"/>
              </a:rPr>
              <a:t>Honeycomb</a:t>
            </a:r>
            <a:r>
              <a:rPr lang="zh-CN" altLang="en-US" sz="2400" dirty="0">
                <a:latin typeface="+mj-ea"/>
                <a:ea typeface="+mj-ea"/>
              </a:rPr>
              <a:t>致力于给他们提供一个专业化和一站式的学术文献检索、管理、交流的平台：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在校学生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工程人员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专业科研工作者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434944" y="622432"/>
            <a:ext cx="4350267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BEES</a:t>
            </a:r>
            <a:r>
              <a:rPr lang="zh-CN" alt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in Honeycomb</a:t>
            </a:r>
            <a:endParaRPr lang="zh-CN" alt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1509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cxnSpLocks/>
          </p:cNvCxnSpPr>
          <p:nvPr/>
        </p:nvCxnSpPr>
        <p:spPr>
          <a:xfrm flipV="1">
            <a:off x="8338599" y="2524225"/>
            <a:ext cx="628797" cy="44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  <a:stCxn id="38" idx="6"/>
            <a:endCxn id="51" idx="2"/>
          </p:cNvCxnSpPr>
          <p:nvPr/>
        </p:nvCxnSpPr>
        <p:spPr>
          <a:xfrm flipV="1">
            <a:off x="3458899" y="3459314"/>
            <a:ext cx="1225900" cy="258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  <a:stCxn id="44" idx="5"/>
          </p:cNvCxnSpPr>
          <p:nvPr/>
        </p:nvCxnSpPr>
        <p:spPr>
          <a:xfrm>
            <a:off x="2621494" y="3486922"/>
            <a:ext cx="774611" cy="2188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 flipV="1">
            <a:off x="5619211" y="3280131"/>
            <a:ext cx="584654" cy="7685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  <a:stCxn id="28" idx="1"/>
          </p:cNvCxnSpPr>
          <p:nvPr/>
        </p:nvCxnSpPr>
        <p:spPr>
          <a:xfrm flipH="1">
            <a:off x="5859217" y="2296054"/>
            <a:ext cx="633348" cy="5759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</p:cNvCxnSpPr>
          <p:nvPr/>
        </p:nvCxnSpPr>
        <p:spPr>
          <a:xfrm>
            <a:off x="6551878" y="3301969"/>
            <a:ext cx="763323" cy="160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  <a:stCxn id="21" idx="2"/>
          </p:cNvCxnSpPr>
          <p:nvPr/>
        </p:nvCxnSpPr>
        <p:spPr>
          <a:xfrm>
            <a:off x="8796303" y="3718142"/>
            <a:ext cx="821776" cy="1541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>
            <a:off x="8115302" y="4413126"/>
            <a:ext cx="538199" cy="567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45" idx="6"/>
          </p:cNvCxnSpPr>
          <p:nvPr/>
        </p:nvCxnSpPr>
        <p:spPr>
          <a:xfrm>
            <a:off x="5043941" y="1981982"/>
            <a:ext cx="836814" cy="957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  <a:stCxn id="45" idx="2"/>
            <a:endCxn id="28" idx="7"/>
          </p:cNvCxnSpPr>
          <p:nvPr/>
        </p:nvCxnSpPr>
        <p:spPr>
          <a:xfrm>
            <a:off x="5737953" y="2077768"/>
            <a:ext cx="653636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10293810" y="2872020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7634479" y="48085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1948919" y="3122533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468373" y="33338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endCxn id="40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0"/>
            <a:endCxn id="40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614191" y="1062547"/>
            <a:ext cx="3129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959"/>
                </a:solidFill>
              </a:rPr>
              <a:t>个人空间</a:t>
            </a:r>
            <a:endParaRPr lang="en-US" altLang="zh-CN" sz="3200" dirty="0">
              <a:solidFill>
                <a:srgbClr val="595959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83339" y="3665897"/>
            <a:ext cx="3129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959"/>
                </a:solidFill>
              </a:rPr>
              <a:t>论文搜索</a:t>
            </a:r>
            <a:endParaRPr lang="en-US" altLang="zh-CN" sz="3200" dirty="0">
              <a:solidFill>
                <a:srgbClr val="595959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206514" y="2052250"/>
            <a:ext cx="3129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959"/>
                </a:solidFill>
              </a:rPr>
              <a:t>文献评论</a:t>
            </a:r>
            <a:endParaRPr lang="en-US" altLang="zh-CN" sz="3200" dirty="0">
              <a:solidFill>
                <a:srgbClr val="595959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261409" y="4849238"/>
            <a:ext cx="3129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959"/>
                </a:solidFill>
              </a:rPr>
              <a:t>社交互动</a:t>
            </a:r>
            <a:endParaRPr lang="en-US" altLang="zh-CN" sz="3200" dirty="0">
              <a:solidFill>
                <a:srgbClr val="595959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9DB39E8-BC26-4D6E-A006-2E539D47A185}"/>
              </a:ext>
            </a:extLst>
          </p:cNvPr>
          <p:cNvSpPr txBox="1"/>
          <p:nvPr/>
        </p:nvSpPr>
        <p:spPr>
          <a:xfrm>
            <a:off x="5050729" y="2763236"/>
            <a:ext cx="206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基本功能</a:t>
            </a: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33040F4-0440-45F2-BDF8-FB57F29E9DF4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1979114" y="3486922"/>
            <a:ext cx="515530" cy="31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B1F6858-3598-4675-9A80-A9AFACA88652}"/>
              </a:ext>
            </a:extLst>
          </p:cNvPr>
          <p:cNvCxnSpPr>
            <a:cxnSpLocks/>
          </p:cNvCxnSpPr>
          <p:nvPr/>
        </p:nvCxnSpPr>
        <p:spPr>
          <a:xfrm flipH="1" flipV="1">
            <a:off x="2563731" y="1509833"/>
            <a:ext cx="309026" cy="787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09063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15164" y="580393"/>
            <a:ext cx="2339102" cy="461665"/>
          </a:xfrm>
          <a:prstGeom prst="rect">
            <a:avLst/>
          </a:prstGeom>
          <a:solidFill>
            <a:srgbClr val="595959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一站式学术搜索</a:t>
            </a:r>
          </a:p>
        </p:txBody>
      </p:sp>
      <p:cxnSp>
        <p:nvCxnSpPr>
          <p:cNvPr id="68" name="直接连接符 67"/>
          <p:cNvCxnSpPr>
            <a:stCxn id="76" idx="5"/>
          </p:cNvCxnSpPr>
          <p:nvPr/>
        </p:nvCxnSpPr>
        <p:spPr>
          <a:xfrm>
            <a:off x="11240773" y="5979917"/>
            <a:ext cx="305662" cy="5635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8" idx="7"/>
            <a:endCxn id="83" idx="3"/>
          </p:cNvCxnSpPr>
          <p:nvPr/>
        </p:nvCxnSpPr>
        <p:spPr>
          <a:xfrm flipH="1" flipV="1">
            <a:off x="10973061" y="321061"/>
            <a:ext cx="415657" cy="3574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88" idx="7"/>
            <a:endCxn id="78" idx="5"/>
          </p:cNvCxnSpPr>
          <p:nvPr/>
        </p:nvCxnSpPr>
        <p:spPr>
          <a:xfrm flipV="1">
            <a:off x="11254145" y="787919"/>
            <a:ext cx="134573" cy="1137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79" idx="6"/>
            <a:endCxn id="88" idx="5"/>
          </p:cNvCxnSpPr>
          <p:nvPr/>
        </p:nvCxnSpPr>
        <p:spPr>
          <a:xfrm flipH="1" flipV="1">
            <a:off x="11254145" y="2072498"/>
            <a:ext cx="292290" cy="549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6" idx="1"/>
            <a:endCxn id="82" idx="4"/>
          </p:cNvCxnSpPr>
          <p:nvPr/>
        </p:nvCxnSpPr>
        <p:spPr>
          <a:xfrm flipV="1">
            <a:off x="11341749" y="5050381"/>
            <a:ext cx="413399" cy="828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2" idx="7"/>
            <a:endCxn id="81" idx="3"/>
          </p:cNvCxnSpPr>
          <p:nvPr/>
        </p:nvCxnSpPr>
        <p:spPr>
          <a:xfrm flipH="1" flipV="1">
            <a:off x="11329440" y="3958937"/>
            <a:ext cx="362283" cy="9383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 flipH="1">
            <a:off x="11845685" y="85786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flipH="1">
            <a:off x="12066982" y="601165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flipH="1">
            <a:off x="11219860" y="585802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flipH="1">
            <a:off x="10522388" y="8047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flipH="1">
            <a:off x="11366057" y="65584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flipH="1">
            <a:off x="11546435" y="2535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 flipH="1">
            <a:off x="8778801" y="225779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flipH="1">
            <a:off x="11116021" y="37455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flipH="1">
            <a:off x="11665452" y="487098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flipH="1">
            <a:off x="10840986" y="1889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flipH="1">
            <a:off x="10763618" y="426816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flipH="1">
            <a:off x="9513772" y="285779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flipH="1">
            <a:off x="10385909" y="503965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flipH="1">
            <a:off x="10525950" y="2599455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1076135" y="1894488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98" idx="5"/>
          </p:cNvCxnSpPr>
          <p:nvPr/>
        </p:nvCxnSpPr>
        <p:spPr>
          <a:xfrm flipH="1">
            <a:off x="624207" y="5979917"/>
            <a:ext cx="305662" cy="5635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00" idx="7"/>
            <a:endCxn id="105" idx="3"/>
          </p:cNvCxnSpPr>
          <p:nvPr/>
        </p:nvCxnSpPr>
        <p:spPr>
          <a:xfrm flipV="1">
            <a:off x="781924" y="321061"/>
            <a:ext cx="415657" cy="3574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10" idx="7"/>
            <a:endCxn id="100" idx="5"/>
          </p:cNvCxnSpPr>
          <p:nvPr/>
        </p:nvCxnSpPr>
        <p:spPr>
          <a:xfrm flipH="1" flipV="1">
            <a:off x="781924" y="787919"/>
            <a:ext cx="134573" cy="1137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01" idx="6"/>
            <a:endCxn id="110" idx="5"/>
          </p:cNvCxnSpPr>
          <p:nvPr/>
        </p:nvCxnSpPr>
        <p:spPr>
          <a:xfrm flipV="1">
            <a:off x="624207" y="2072498"/>
            <a:ext cx="292290" cy="549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98" idx="1"/>
            <a:endCxn id="104" idx="4"/>
          </p:cNvCxnSpPr>
          <p:nvPr/>
        </p:nvCxnSpPr>
        <p:spPr>
          <a:xfrm flipH="1" flipV="1">
            <a:off x="415494" y="5050381"/>
            <a:ext cx="413399" cy="828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04" idx="7"/>
            <a:endCxn id="103" idx="3"/>
          </p:cNvCxnSpPr>
          <p:nvPr/>
        </p:nvCxnSpPr>
        <p:spPr>
          <a:xfrm flipV="1">
            <a:off x="478919" y="3958937"/>
            <a:ext cx="362283" cy="9383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145565" y="857864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-146376" y="601165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07980" y="585802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505452" y="80475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49849" y="655844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49710" y="2535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245862" y="33393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804585" y="3745518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25798" y="4870989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1174920" y="1889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252288" y="426816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2406834" y="2857798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534697" y="503965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386349" y="2599455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flipH="1">
            <a:off x="885955" y="1894488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F2AC88C-F1A2-4618-8CDB-5A0C563D6F7D}"/>
              </a:ext>
            </a:extLst>
          </p:cNvPr>
          <p:cNvGrpSpPr/>
          <p:nvPr/>
        </p:nvGrpSpPr>
        <p:grpSpPr>
          <a:xfrm>
            <a:off x="5150082" y="2651239"/>
            <a:ext cx="1763366" cy="1682604"/>
            <a:chOff x="5150082" y="2651239"/>
            <a:chExt cx="1763366" cy="1682604"/>
          </a:xfrm>
        </p:grpSpPr>
        <p:sp>
          <p:nvSpPr>
            <p:cNvPr id="7" name="弦形 6"/>
            <p:cNvSpPr/>
            <p:nvPr/>
          </p:nvSpPr>
          <p:spPr>
            <a:xfrm rot="13328571">
              <a:off x="5195181" y="2651799"/>
              <a:ext cx="1682044" cy="1682044"/>
            </a:xfrm>
            <a:prstGeom prst="chord">
              <a:avLst>
                <a:gd name="adj1" fmla="val 2412988"/>
                <a:gd name="adj2" fmla="val 14173956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弦形 7"/>
            <p:cNvSpPr/>
            <p:nvPr/>
          </p:nvSpPr>
          <p:spPr>
            <a:xfrm rot="2498653">
              <a:off x="5150082" y="2651239"/>
              <a:ext cx="1682044" cy="1682044"/>
            </a:xfrm>
            <a:prstGeom prst="chord">
              <a:avLst>
                <a:gd name="adj1" fmla="val 2412988"/>
                <a:gd name="adj2" fmla="val 14173956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227A3D-84E8-469B-8AE6-B3FCF74230E4}"/>
                </a:ext>
              </a:extLst>
            </p:cNvPr>
            <p:cNvSpPr txBox="1"/>
            <p:nvPr/>
          </p:nvSpPr>
          <p:spPr>
            <a:xfrm flipH="1">
              <a:off x="5158958" y="3228945"/>
              <a:ext cx="1754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Honeycomb</a:t>
              </a:r>
              <a:endPara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906176EB-7FA0-4F3B-A662-EF6814069BEB}"/>
              </a:ext>
            </a:extLst>
          </p:cNvPr>
          <p:cNvSpPr/>
          <p:nvPr/>
        </p:nvSpPr>
        <p:spPr>
          <a:xfrm>
            <a:off x="4488954" y="1500562"/>
            <a:ext cx="501998" cy="3856875"/>
          </a:xfrm>
          <a:prstGeom prst="rightBrace">
            <a:avLst>
              <a:gd name="adj1" fmla="val 47239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A35015-EA89-4859-8370-7D3E657DBA89}"/>
              </a:ext>
            </a:extLst>
          </p:cNvPr>
          <p:cNvSpPr txBox="1"/>
          <p:nvPr/>
        </p:nvSpPr>
        <p:spPr>
          <a:xfrm>
            <a:off x="2305280" y="1190782"/>
            <a:ext cx="23964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entury Gothic" panose="020B0502020202020204" pitchFamily="34" charset="0"/>
              </a:rPr>
              <a:t>IEEE Xplore</a:t>
            </a:r>
          </a:p>
          <a:p>
            <a:endParaRPr lang="en-US" altLang="zh-CN" sz="2800" dirty="0">
              <a:latin typeface="Century Gothic" panose="020B0502020202020204" pitchFamily="34" charset="0"/>
            </a:endParaRPr>
          </a:p>
          <a:p>
            <a:r>
              <a:rPr lang="en-US" altLang="zh-CN" sz="2800" dirty="0">
                <a:latin typeface="Century Gothic" panose="020B0502020202020204" pitchFamily="34" charset="0"/>
              </a:rPr>
              <a:t>Microsoft Academic</a:t>
            </a:r>
          </a:p>
          <a:p>
            <a:endParaRPr lang="en-US" altLang="zh-CN" sz="2800" dirty="0">
              <a:latin typeface="Century Gothic" panose="020B0502020202020204" pitchFamily="34" charset="0"/>
            </a:endParaRPr>
          </a:p>
          <a:p>
            <a:r>
              <a:rPr lang="en-US" altLang="zh-CN" sz="2800" dirty="0">
                <a:latin typeface="Century Gothic" panose="020B0502020202020204" pitchFamily="34" charset="0"/>
              </a:rPr>
              <a:t>Google</a:t>
            </a:r>
          </a:p>
          <a:p>
            <a:r>
              <a:rPr lang="en-US" altLang="zh-CN" sz="2800" dirty="0">
                <a:latin typeface="Century Gothic" panose="020B0502020202020204" pitchFamily="34" charset="0"/>
              </a:rPr>
              <a:t>Scholar</a:t>
            </a:r>
          </a:p>
          <a:p>
            <a:endParaRPr lang="en-US" altLang="zh-CN" sz="2800" dirty="0">
              <a:latin typeface="Century Gothic" panose="020B0502020202020204" pitchFamily="34" charset="0"/>
            </a:endParaRPr>
          </a:p>
          <a:p>
            <a:r>
              <a:rPr lang="en-US" altLang="zh-CN" sz="2800" dirty="0">
                <a:latin typeface="Century Gothic" panose="020B0502020202020204" pitchFamily="34" charset="0"/>
              </a:rPr>
              <a:t>Springer</a:t>
            </a:r>
          </a:p>
          <a:p>
            <a:r>
              <a:rPr lang="en-US" altLang="zh-CN" sz="2800" dirty="0">
                <a:latin typeface="Century Gothic" panose="020B0502020202020204" pitchFamily="34" charset="0"/>
              </a:rPr>
              <a:t>Link</a:t>
            </a:r>
          </a:p>
          <a:p>
            <a:endParaRPr lang="zh-CN" altLang="en-US" sz="2800" dirty="0">
              <a:latin typeface="Century Gothic" panose="020B0502020202020204" pitchFamily="34" charset="0"/>
            </a:endParaRPr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D460695D-4240-4A00-95D8-9506600D73DE}"/>
              </a:ext>
            </a:extLst>
          </p:cNvPr>
          <p:cNvSpPr/>
          <p:nvPr/>
        </p:nvSpPr>
        <p:spPr>
          <a:xfrm flipH="1">
            <a:off x="7014261" y="1500561"/>
            <a:ext cx="494563" cy="3856875"/>
          </a:xfrm>
          <a:prstGeom prst="rightBrace">
            <a:avLst>
              <a:gd name="adj1" fmla="val 47239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E061174-3B1A-40C6-A75C-35CA10770C42}"/>
              </a:ext>
            </a:extLst>
          </p:cNvPr>
          <p:cNvSpPr txBox="1"/>
          <p:nvPr/>
        </p:nvSpPr>
        <p:spPr>
          <a:xfrm>
            <a:off x="7544090" y="1168738"/>
            <a:ext cx="26241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entury Gothic" panose="020B0502020202020204" pitchFamily="34" charset="0"/>
              </a:rPr>
              <a:t>ACM</a:t>
            </a:r>
          </a:p>
          <a:p>
            <a:r>
              <a:rPr lang="en-US" altLang="zh-CN" sz="2800" dirty="0">
                <a:latin typeface="Century Gothic" panose="020B0502020202020204" pitchFamily="34" charset="0"/>
              </a:rPr>
              <a:t>Digital Library</a:t>
            </a:r>
          </a:p>
          <a:p>
            <a:endParaRPr lang="en-US" altLang="zh-CN" sz="2800" dirty="0">
              <a:latin typeface="Century Gothic" panose="020B0502020202020204" pitchFamily="34" charset="0"/>
            </a:endParaRPr>
          </a:p>
          <a:p>
            <a:r>
              <a:rPr lang="en-US" altLang="zh-CN" sz="2800" dirty="0">
                <a:latin typeface="Century Gothic" panose="020B0502020202020204" pitchFamily="34" charset="0"/>
              </a:rPr>
              <a:t>Semantic</a:t>
            </a:r>
          </a:p>
          <a:p>
            <a:r>
              <a:rPr lang="en-US" altLang="zh-CN" sz="2800" dirty="0">
                <a:latin typeface="Century Gothic" panose="020B0502020202020204" pitchFamily="34" charset="0"/>
              </a:rPr>
              <a:t>Scholar</a:t>
            </a:r>
          </a:p>
          <a:p>
            <a:endParaRPr lang="en-US" altLang="zh-CN" sz="2800" dirty="0">
              <a:latin typeface="Century Gothic" panose="020B0502020202020204" pitchFamily="34" charset="0"/>
            </a:endParaRPr>
          </a:p>
          <a:p>
            <a:endParaRPr lang="en-US" altLang="zh-CN" sz="2800" dirty="0">
              <a:latin typeface="Century Gothic" panose="020B0502020202020204" pitchFamily="34" charset="0"/>
            </a:endParaRPr>
          </a:p>
          <a:p>
            <a:r>
              <a:rPr lang="en-US" altLang="zh-CN" sz="2800" dirty="0">
                <a:latin typeface="Century Gothic" panose="020B0502020202020204" pitchFamily="34" charset="0"/>
              </a:rPr>
              <a:t>arXiv.org</a:t>
            </a:r>
          </a:p>
          <a:p>
            <a:endParaRPr lang="en-US" altLang="zh-CN" sz="2800" dirty="0">
              <a:latin typeface="Century Gothic" panose="020B0502020202020204" pitchFamily="34" charset="0"/>
            </a:endParaRPr>
          </a:p>
          <a:p>
            <a:r>
              <a:rPr lang="en-US" altLang="zh-CN" sz="2800" dirty="0">
                <a:latin typeface="Century Gothic" panose="020B0502020202020204" pitchFamily="34" charset="0"/>
              </a:rPr>
              <a:t>Sci - Hub</a:t>
            </a:r>
          </a:p>
          <a:p>
            <a:endParaRPr lang="zh-CN" alt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01290"/>
      </p:ext>
    </p:extLst>
  </p:cSld>
  <p:clrMapOvr>
    <a:masterClrMapping/>
  </p:clrMapOvr>
  <p:transition advTm="7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06C5556-63B8-4EB2-8278-75AA73F60E43}"/>
              </a:ext>
            </a:extLst>
          </p:cNvPr>
          <p:cNvCxnSpPr>
            <a:cxnSpLocks/>
          </p:cNvCxnSpPr>
          <p:nvPr/>
        </p:nvCxnSpPr>
        <p:spPr>
          <a:xfrm flipH="1">
            <a:off x="7558407" y="2043655"/>
            <a:ext cx="1566470" cy="21115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1A75A74-07AB-4405-95FC-FEA69F6A51FF}"/>
              </a:ext>
            </a:extLst>
          </p:cNvPr>
          <p:cNvCxnSpPr>
            <a:cxnSpLocks/>
          </p:cNvCxnSpPr>
          <p:nvPr/>
        </p:nvCxnSpPr>
        <p:spPr>
          <a:xfrm>
            <a:off x="9175604" y="2043655"/>
            <a:ext cx="1154344" cy="86071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78771D0-D02F-4DCE-B10E-376723E15316}"/>
              </a:ext>
            </a:extLst>
          </p:cNvPr>
          <p:cNvCxnSpPr>
            <a:cxnSpLocks/>
          </p:cNvCxnSpPr>
          <p:nvPr/>
        </p:nvCxnSpPr>
        <p:spPr>
          <a:xfrm flipH="1" flipV="1">
            <a:off x="7558407" y="4155252"/>
            <a:ext cx="3135298" cy="5024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92519A9-7D10-416E-ABB2-80F5F644D11E}"/>
              </a:ext>
            </a:extLst>
          </p:cNvPr>
          <p:cNvCxnSpPr>
            <a:cxnSpLocks/>
          </p:cNvCxnSpPr>
          <p:nvPr/>
        </p:nvCxnSpPr>
        <p:spPr>
          <a:xfrm flipH="1">
            <a:off x="8962256" y="4613000"/>
            <a:ext cx="1763939" cy="14714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B664F57-F5B0-421D-8D6D-084A36020811}"/>
              </a:ext>
            </a:extLst>
          </p:cNvPr>
          <p:cNvCxnSpPr>
            <a:cxnSpLocks/>
          </p:cNvCxnSpPr>
          <p:nvPr/>
        </p:nvCxnSpPr>
        <p:spPr>
          <a:xfrm flipH="1">
            <a:off x="6545885" y="4155252"/>
            <a:ext cx="1012522" cy="14714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39CDA10-44A7-418E-86F2-EC305A852E14}"/>
              </a:ext>
            </a:extLst>
          </p:cNvPr>
          <p:cNvCxnSpPr>
            <a:cxnSpLocks/>
          </p:cNvCxnSpPr>
          <p:nvPr/>
        </p:nvCxnSpPr>
        <p:spPr>
          <a:xfrm flipH="1">
            <a:off x="4457551" y="2834900"/>
            <a:ext cx="1680621" cy="138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8C4D5FC-C87B-4A7B-99DD-A50B1C38B47F}"/>
              </a:ext>
            </a:extLst>
          </p:cNvPr>
          <p:cNvCxnSpPr>
            <a:cxnSpLocks/>
          </p:cNvCxnSpPr>
          <p:nvPr/>
        </p:nvCxnSpPr>
        <p:spPr>
          <a:xfrm flipH="1">
            <a:off x="4543140" y="2876945"/>
            <a:ext cx="1566470" cy="2111597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C20E57F-B4CF-48DA-9545-30522C645F24}"/>
              </a:ext>
            </a:extLst>
          </p:cNvPr>
          <p:cNvCxnSpPr>
            <a:cxnSpLocks/>
          </p:cNvCxnSpPr>
          <p:nvPr/>
        </p:nvCxnSpPr>
        <p:spPr>
          <a:xfrm>
            <a:off x="5517621" y="1710219"/>
            <a:ext cx="599330" cy="1124681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D90029-DF69-494C-B8D4-2BE0CB614054}"/>
              </a:ext>
            </a:extLst>
          </p:cNvPr>
          <p:cNvCxnSpPr>
            <a:cxnSpLocks/>
          </p:cNvCxnSpPr>
          <p:nvPr/>
        </p:nvCxnSpPr>
        <p:spPr>
          <a:xfrm flipH="1" flipV="1">
            <a:off x="6303146" y="2953953"/>
            <a:ext cx="1169672" cy="109707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6602498" y="816485"/>
            <a:ext cx="2063690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核心功能</a:t>
            </a:r>
          </a:p>
        </p:txBody>
      </p:sp>
      <p:sp>
        <p:nvSpPr>
          <p:cNvPr id="125" name="矩形 124"/>
          <p:cNvSpPr/>
          <p:nvPr/>
        </p:nvSpPr>
        <p:spPr>
          <a:xfrm>
            <a:off x="264721" y="2886879"/>
            <a:ext cx="3305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论文网络图构建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zh-CN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32462F2-EAB8-4EC1-B6FE-9959CEB54C79}"/>
              </a:ext>
            </a:extLst>
          </p:cNvPr>
          <p:cNvGrpSpPr/>
          <p:nvPr/>
        </p:nvGrpSpPr>
        <p:grpSpPr>
          <a:xfrm>
            <a:off x="7196163" y="3751885"/>
            <a:ext cx="804517" cy="804517"/>
            <a:chOff x="7289447" y="3855229"/>
            <a:chExt cx="502411" cy="502411"/>
          </a:xfrm>
        </p:grpSpPr>
        <p:sp>
          <p:nvSpPr>
            <p:cNvPr id="143" name="椭圆 142"/>
            <p:cNvSpPr/>
            <p:nvPr/>
          </p:nvSpPr>
          <p:spPr>
            <a:xfrm>
              <a:off x="7289447" y="3855229"/>
              <a:ext cx="502411" cy="5024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" name="图形 2" descr="文档">
              <a:extLst>
                <a:ext uri="{FF2B5EF4-FFF2-40B4-BE49-F238E27FC236}">
                  <a16:creationId xmlns:a16="http://schemas.microsoft.com/office/drawing/2014/main" id="{30980E8C-4C76-4493-A72F-5859B62C9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6855" y="3944280"/>
              <a:ext cx="327594" cy="327594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5A4FA0-61AF-491E-A0B5-97FD6F0290CE}"/>
              </a:ext>
            </a:extLst>
          </p:cNvPr>
          <p:cNvGrpSpPr/>
          <p:nvPr/>
        </p:nvGrpSpPr>
        <p:grpSpPr>
          <a:xfrm>
            <a:off x="5888855" y="2598518"/>
            <a:ext cx="472767" cy="472767"/>
            <a:chOff x="4162691" y="3125596"/>
            <a:chExt cx="472767" cy="472767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86A65EC-D541-42B2-8043-04CA931BC38A}"/>
                </a:ext>
              </a:extLst>
            </p:cNvPr>
            <p:cNvSpPr/>
            <p:nvPr/>
          </p:nvSpPr>
          <p:spPr>
            <a:xfrm rot="4922515">
              <a:off x="4162691" y="3125596"/>
              <a:ext cx="472767" cy="4727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A4A39EB-305D-4F5F-8E91-3D488BB2B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133" y="3223038"/>
              <a:ext cx="277881" cy="277881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80B1A9D-8E5E-4660-B0C3-D0EB4FEF68CC}"/>
              </a:ext>
            </a:extLst>
          </p:cNvPr>
          <p:cNvGrpSpPr/>
          <p:nvPr/>
        </p:nvGrpSpPr>
        <p:grpSpPr>
          <a:xfrm>
            <a:off x="8874850" y="1752613"/>
            <a:ext cx="502411" cy="502411"/>
            <a:chOff x="7289447" y="3855229"/>
            <a:chExt cx="502411" cy="502411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41BE79D-9423-4497-9F1D-70B20FABA15B}"/>
                </a:ext>
              </a:extLst>
            </p:cNvPr>
            <p:cNvSpPr/>
            <p:nvPr/>
          </p:nvSpPr>
          <p:spPr>
            <a:xfrm>
              <a:off x="7289447" y="3855229"/>
              <a:ext cx="502411" cy="5024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2" name="图形 61" descr="文档">
              <a:extLst>
                <a:ext uri="{FF2B5EF4-FFF2-40B4-BE49-F238E27FC236}">
                  <a16:creationId xmlns:a16="http://schemas.microsoft.com/office/drawing/2014/main" id="{B3B1820F-12D2-49F7-B5B9-97857C28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6855" y="3944280"/>
              <a:ext cx="327594" cy="327594"/>
            </a:xfrm>
            <a:prstGeom prst="rect">
              <a:avLst/>
            </a:prstGeom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CF74832-6723-424D-8C34-84DE1A609E21}"/>
              </a:ext>
            </a:extLst>
          </p:cNvPr>
          <p:cNvGrpSpPr/>
          <p:nvPr/>
        </p:nvGrpSpPr>
        <p:grpSpPr>
          <a:xfrm>
            <a:off x="10442500" y="4406458"/>
            <a:ext cx="502411" cy="502411"/>
            <a:chOff x="7289447" y="3855229"/>
            <a:chExt cx="502411" cy="502411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352A6AA-8B61-4FDA-8314-9249A30E7423}"/>
                </a:ext>
              </a:extLst>
            </p:cNvPr>
            <p:cNvSpPr/>
            <p:nvPr/>
          </p:nvSpPr>
          <p:spPr>
            <a:xfrm>
              <a:off x="7289447" y="3855229"/>
              <a:ext cx="502411" cy="5024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5" name="图形 64" descr="文档">
              <a:extLst>
                <a:ext uri="{FF2B5EF4-FFF2-40B4-BE49-F238E27FC236}">
                  <a16:creationId xmlns:a16="http://schemas.microsoft.com/office/drawing/2014/main" id="{B39A766B-4A6C-4EF7-BF9A-443600F4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6855" y="3944280"/>
              <a:ext cx="327594" cy="327594"/>
            </a:xfrm>
            <a:prstGeom prst="rect">
              <a:avLst/>
            </a:prstGeom>
          </p:spPr>
        </p:pic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DC42FB3-1EBB-4429-9242-8B86FB9B90A8}"/>
              </a:ext>
            </a:extLst>
          </p:cNvPr>
          <p:cNvGrpSpPr/>
          <p:nvPr/>
        </p:nvGrpSpPr>
        <p:grpSpPr>
          <a:xfrm>
            <a:off x="4382388" y="4571897"/>
            <a:ext cx="502411" cy="502411"/>
            <a:chOff x="7289447" y="3855229"/>
            <a:chExt cx="502411" cy="502411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B4CB9EE-D6C6-4A22-B990-F19808C70373}"/>
                </a:ext>
              </a:extLst>
            </p:cNvPr>
            <p:cNvSpPr/>
            <p:nvPr/>
          </p:nvSpPr>
          <p:spPr>
            <a:xfrm>
              <a:off x="7289447" y="3855229"/>
              <a:ext cx="502411" cy="5024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4" name="图形 73" descr="文档">
              <a:extLst>
                <a:ext uri="{FF2B5EF4-FFF2-40B4-BE49-F238E27FC236}">
                  <a16:creationId xmlns:a16="http://schemas.microsoft.com/office/drawing/2014/main" id="{BB2BE6B4-C5B3-40E2-BC94-744E21335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6855" y="3944280"/>
              <a:ext cx="327594" cy="327594"/>
            </a:xfrm>
            <a:prstGeom prst="rect">
              <a:avLst/>
            </a:prstGeom>
          </p:spPr>
        </p:pic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7ECF8C4-D3F0-4AEB-BDD1-407C3DD8043A}"/>
              </a:ext>
            </a:extLst>
          </p:cNvPr>
          <p:cNvGrpSpPr/>
          <p:nvPr/>
        </p:nvGrpSpPr>
        <p:grpSpPr>
          <a:xfrm>
            <a:off x="5391038" y="1573667"/>
            <a:ext cx="359685" cy="359685"/>
            <a:chOff x="7289447" y="3855229"/>
            <a:chExt cx="502411" cy="502411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F476988-F884-46F7-84CB-BA83A242EC1F}"/>
                </a:ext>
              </a:extLst>
            </p:cNvPr>
            <p:cNvSpPr/>
            <p:nvPr/>
          </p:nvSpPr>
          <p:spPr>
            <a:xfrm>
              <a:off x="7289447" y="3855229"/>
              <a:ext cx="502411" cy="50241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形 76" descr="文档">
              <a:extLst>
                <a:ext uri="{FF2B5EF4-FFF2-40B4-BE49-F238E27FC236}">
                  <a16:creationId xmlns:a16="http://schemas.microsoft.com/office/drawing/2014/main" id="{94DD9E61-AEA7-41C0-B3B3-9824DBA4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6855" y="3944280"/>
              <a:ext cx="327594" cy="327594"/>
            </a:xfrm>
            <a:prstGeom prst="rect">
              <a:avLst/>
            </a:prstGeom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C46DCC2-1C6E-47FE-BA1B-C0508652892D}"/>
              </a:ext>
            </a:extLst>
          </p:cNvPr>
          <p:cNvGrpSpPr/>
          <p:nvPr/>
        </p:nvGrpSpPr>
        <p:grpSpPr>
          <a:xfrm>
            <a:off x="4304314" y="2827504"/>
            <a:ext cx="330963" cy="330963"/>
            <a:chOff x="4162691" y="3125596"/>
            <a:chExt cx="472767" cy="472767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2C04D2D-B60A-4230-B27A-A718172C5B6F}"/>
                </a:ext>
              </a:extLst>
            </p:cNvPr>
            <p:cNvSpPr/>
            <p:nvPr/>
          </p:nvSpPr>
          <p:spPr>
            <a:xfrm rot="4922515">
              <a:off x="4162691" y="3125596"/>
              <a:ext cx="472767" cy="4727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EA645E54-62D9-4E46-9999-C2978DD53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133" y="3223038"/>
              <a:ext cx="277881" cy="277881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9596F9-92F8-438C-A6F7-57DA5822CBDB}"/>
              </a:ext>
            </a:extLst>
          </p:cNvPr>
          <p:cNvGrpSpPr/>
          <p:nvPr/>
        </p:nvGrpSpPr>
        <p:grpSpPr>
          <a:xfrm>
            <a:off x="6308415" y="5403279"/>
            <a:ext cx="474939" cy="474939"/>
            <a:chOff x="2898753" y="4759582"/>
            <a:chExt cx="365407" cy="365407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260D6E7-2CA3-46F6-99D4-3398C9F1A48F}"/>
                </a:ext>
              </a:extLst>
            </p:cNvPr>
            <p:cNvSpPr/>
            <p:nvPr/>
          </p:nvSpPr>
          <p:spPr>
            <a:xfrm rot="4922515">
              <a:off x="2898753" y="4759582"/>
              <a:ext cx="365407" cy="365407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形 16" descr="原子">
              <a:extLst>
                <a:ext uri="{FF2B5EF4-FFF2-40B4-BE49-F238E27FC236}">
                  <a16:creationId xmlns:a16="http://schemas.microsoft.com/office/drawing/2014/main" id="{6FB57F69-05DD-43A4-B70E-7D13B713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07707" y="4768536"/>
              <a:ext cx="347497" cy="347497"/>
            </a:xfrm>
            <a:prstGeom prst="rect">
              <a:avLst/>
            </a:prstGeom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F2CD312-1016-49D3-AF6E-91BB0AE02E84}"/>
              </a:ext>
            </a:extLst>
          </p:cNvPr>
          <p:cNvGrpSpPr/>
          <p:nvPr/>
        </p:nvGrpSpPr>
        <p:grpSpPr>
          <a:xfrm>
            <a:off x="8779554" y="5901754"/>
            <a:ext cx="365407" cy="365407"/>
            <a:chOff x="2898753" y="4759582"/>
            <a:chExt cx="365407" cy="365407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8176C99-4286-4401-BC08-07709A97F996}"/>
                </a:ext>
              </a:extLst>
            </p:cNvPr>
            <p:cNvSpPr/>
            <p:nvPr/>
          </p:nvSpPr>
          <p:spPr>
            <a:xfrm rot="4922515">
              <a:off x="2898753" y="4759582"/>
              <a:ext cx="365407" cy="365407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6" name="图形 95" descr="原子">
              <a:extLst>
                <a:ext uri="{FF2B5EF4-FFF2-40B4-BE49-F238E27FC236}">
                  <a16:creationId xmlns:a16="http://schemas.microsoft.com/office/drawing/2014/main" id="{00E920FE-364F-4724-BB9B-E60C3E2A0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07707" y="4768536"/>
              <a:ext cx="347497" cy="347497"/>
            </a:xfrm>
            <a:prstGeom prst="rect">
              <a:avLst/>
            </a:prstGeom>
          </p:spPr>
        </p:pic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C8076EA-9BC0-449D-8611-51F4B63D04B0}"/>
              </a:ext>
            </a:extLst>
          </p:cNvPr>
          <p:cNvGrpSpPr/>
          <p:nvPr/>
        </p:nvGrpSpPr>
        <p:grpSpPr>
          <a:xfrm>
            <a:off x="10093566" y="2667985"/>
            <a:ext cx="472767" cy="472767"/>
            <a:chOff x="4162691" y="3125596"/>
            <a:chExt cx="472767" cy="472767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E3D4EED9-B13B-44E7-9599-BBC63865F5CC}"/>
                </a:ext>
              </a:extLst>
            </p:cNvPr>
            <p:cNvSpPr/>
            <p:nvPr/>
          </p:nvSpPr>
          <p:spPr>
            <a:xfrm rot="4922515">
              <a:off x="4162691" y="3125596"/>
              <a:ext cx="472767" cy="4727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55AB9A92-8908-4F00-A133-C0BB3AB5E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133" y="3223038"/>
              <a:ext cx="277881" cy="277881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67EC150-AB7B-4D61-A59F-89EFDBFD9354}"/>
              </a:ext>
            </a:extLst>
          </p:cNvPr>
          <p:cNvGrpSpPr/>
          <p:nvPr/>
        </p:nvGrpSpPr>
        <p:grpSpPr>
          <a:xfrm>
            <a:off x="839019" y="3943768"/>
            <a:ext cx="1974541" cy="1672188"/>
            <a:chOff x="839019" y="3943768"/>
            <a:chExt cx="2516442" cy="2131110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A7D5448D-FE94-49C2-98A7-2B8FFC055FFF}"/>
                </a:ext>
              </a:extLst>
            </p:cNvPr>
            <p:cNvGrpSpPr/>
            <p:nvPr/>
          </p:nvGrpSpPr>
          <p:grpSpPr>
            <a:xfrm>
              <a:off x="839814" y="3943768"/>
              <a:ext cx="502411" cy="502411"/>
              <a:chOff x="7289447" y="3855229"/>
              <a:chExt cx="502411" cy="502411"/>
            </a:xfrm>
          </p:grpSpPr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80F8FA2-CF3C-44E8-AEDA-64D655E3168C}"/>
                  </a:ext>
                </a:extLst>
              </p:cNvPr>
              <p:cNvSpPr/>
              <p:nvPr/>
            </p:nvSpPr>
            <p:spPr>
              <a:xfrm>
                <a:off x="7289447" y="3855229"/>
                <a:ext cx="502411" cy="50241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7" name="图形 106" descr="文档">
                <a:extLst>
                  <a:ext uri="{FF2B5EF4-FFF2-40B4-BE49-F238E27FC236}">
                    <a16:creationId xmlns:a16="http://schemas.microsoft.com/office/drawing/2014/main" id="{9F440647-B714-46D3-A275-8459F9B2E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76855" y="3944280"/>
                <a:ext cx="327594" cy="327594"/>
              </a:xfrm>
              <a:prstGeom prst="rect">
                <a:avLst/>
              </a:prstGeom>
            </p:spPr>
          </p:pic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FA6B378E-6CFE-4EAF-A055-B3FAC06375B4}"/>
                </a:ext>
              </a:extLst>
            </p:cNvPr>
            <p:cNvGrpSpPr/>
            <p:nvPr/>
          </p:nvGrpSpPr>
          <p:grpSpPr>
            <a:xfrm>
              <a:off x="839019" y="4771059"/>
              <a:ext cx="504000" cy="504000"/>
              <a:chOff x="4162691" y="3125596"/>
              <a:chExt cx="472767" cy="472767"/>
            </a:xfrm>
          </p:grpSpPr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490C70B7-34AC-432A-9C4B-C6AD7371A8F7}"/>
                  </a:ext>
                </a:extLst>
              </p:cNvPr>
              <p:cNvSpPr/>
              <p:nvPr/>
            </p:nvSpPr>
            <p:spPr>
              <a:xfrm rot="4922515">
                <a:off x="4162691" y="3125596"/>
                <a:ext cx="472767" cy="47276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0" name="图片 109">
                <a:extLst>
                  <a:ext uri="{FF2B5EF4-FFF2-40B4-BE49-F238E27FC236}">
                    <a16:creationId xmlns:a16="http://schemas.microsoft.com/office/drawing/2014/main" id="{1E86CF5E-696B-428F-8F2D-BA3FC0ED8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0133" y="3223038"/>
                <a:ext cx="277881" cy="277881"/>
              </a:xfrm>
              <a:prstGeom prst="rect">
                <a:avLst/>
              </a:prstGeom>
            </p:spPr>
          </p:pic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3AF73507-0DC9-4B1E-9234-F12F6B53B646}"/>
                </a:ext>
              </a:extLst>
            </p:cNvPr>
            <p:cNvGrpSpPr/>
            <p:nvPr/>
          </p:nvGrpSpPr>
          <p:grpSpPr>
            <a:xfrm>
              <a:off x="853422" y="5599939"/>
              <a:ext cx="474939" cy="474939"/>
              <a:chOff x="2898753" y="4759582"/>
              <a:chExt cx="365407" cy="365407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853A5B5-0470-4965-9338-76F9028B3605}"/>
                  </a:ext>
                </a:extLst>
              </p:cNvPr>
              <p:cNvSpPr/>
              <p:nvPr/>
            </p:nvSpPr>
            <p:spPr>
              <a:xfrm rot="4922515">
                <a:off x="2898753" y="4759582"/>
                <a:ext cx="365407" cy="365407"/>
              </a:xfrm>
              <a:prstGeom prst="ellipse">
                <a:avLst/>
              </a:prstGeom>
              <a:solidFill>
                <a:srgbClr val="F7F7F7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3" name="图形 112" descr="原子">
                <a:extLst>
                  <a:ext uri="{FF2B5EF4-FFF2-40B4-BE49-F238E27FC236}">
                    <a16:creationId xmlns:a16="http://schemas.microsoft.com/office/drawing/2014/main" id="{818C08C1-D6E9-4349-8BA3-7EA6FB8B1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907707" y="4768536"/>
                <a:ext cx="347497" cy="347497"/>
              </a:xfrm>
              <a:prstGeom prst="rect">
                <a:avLst/>
              </a:prstGeom>
            </p:spPr>
          </p:pic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FFCE24F-FABC-4624-8EA2-DF6EEDB8FD02}"/>
                </a:ext>
              </a:extLst>
            </p:cNvPr>
            <p:cNvSpPr txBox="1"/>
            <p:nvPr/>
          </p:nvSpPr>
          <p:spPr>
            <a:xfrm>
              <a:off x="1576477" y="3969477"/>
              <a:ext cx="177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论文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2200490-B6C6-4DEE-86E6-770E4A516B85}"/>
                </a:ext>
              </a:extLst>
            </p:cNvPr>
            <p:cNvSpPr txBox="1"/>
            <p:nvPr/>
          </p:nvSpPr>
          <p:spPr>
            <a:xfrm>
              <a:off x="1546093" y="4823102"/>
              <a:ext cx="177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作者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1D4DA8D2-BB86-4431-ACEA-C8AC59403FAE}"/>
                </a:ext>
              </a:extLst>
            </p:cNvPr>
            <p:cNvSpPr txBox="1"/>
            <p:nvPr/>
          </p:nvSpPr>
          <p:spPr>
            <a:xfrm>
              <a:off x="1538857" y="5636226"/>
              <a:ext cx="177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其他相关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73CE1B-3F1A-4719-82F6-3EC1AC60D942}"/>
              </a:ext>
            </a:extLst>
          </p:cNvPr>
          <p:cNvGrpSpPr/>
          <p:nvPr/>
        </p:nvGrpSpPr>
        <p:grpSpPr>
          <a:xfrm>
            <a:off x="727243" y="556591"/>
            <a:ext cx="1307239" cy="369332"/>
            <a:chOff x="727243" y="556591"/>
            <a:chExt cx="1307239" cy="369332"/>
          </a:xfrm>
        </p:grpSpPr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ECFCBACB-F208-4F9C-9EC4-8FBE619EB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43" y="741257"/>
              <a:ext cx="59578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2287034-20EA-47AF-B6BC-4A3D3479BECC}"/>
                </a:ext>
              </a:extLst>
            </p:cNvPr>
            <p:cNvSpPr txBox="1"/>
            <p:nvPr/>
          </p:nvSpPr>
          <p:spPr>
            <a:xfrm>
              <a:off x="1388151" y="5565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引用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38A998E-8106-4855-A9F7-4BFEE268C83A}"/>
              </a:ext>
            </a:extLst>
          </p:cNvPr>
          <p:cNvGrpSpPr/>
          <p:nvPr/>
        </p:nvGrpSpPr>
        <p:grpSpPr>
          <a:xfrm>
            <a:off x="727243" y="1204335"/>
            <a:ext cx="1307239" cy="369332"/>
            <a:chOff x="727243" y="556591"/>
            <a:chExt cx="1307239" cy="369332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199292F4-F17B-4B32-AAFB-51DF81A02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43" y="741257"/>
              <a:ext cx="595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9FF7F3CF-D5FF-4CCE-B7CF-817AFD3E40C6}"/>
                </a:ext>
              </a:extLst>
            </p:cNvPr>
            <p:cNvSpPr txBox="1"/>
            <p:nvPr/>
          </p:nvSpPr>
          <p:spPr>
            <a:xfrm>
              <a:off x="1388151" y="5565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合作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071D651-644A-4749-A947-C53CF0DFFFA3}"/>
              </a:ext>
            </a:extLst>
          </p:cNvPr>
          <p:cNvGrpSpPr/>
          <p:nvPr/>
        </p:nvGrpSpPr>
        <p:grpSpPr>
          <a:xfrm>
            <a:off x="727243" y="1852078"/>
            <a:ext cx="1307239" cy="369332"/>
            <a:chOff x="727243" y="556591"/>
            <a:chExt cx="1307239" cy="369332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0D6BDCE-9B8E-4E48-9865-6003D3B5E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43" y="741257"/>
              <a:ext cx="59578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45D7DB5-3F5F-454D-B299-E87DFC886444}"/>
                </a:ext>
              </a:extLst>
            </p:cNvPr>
            <p:cNvSpPr txBox="1"/>
            <p:nvPr/>
          </p:nvSpPr>
          <p:spPr>
            <a:xfrm>
              <a:off x="1388151" y="556591"/>
              <a:ext cx="646331" cy="369332"/>
            </a:xfrm>
            <a:prstGeom prst="rect">
              <a:avLst/>
            </a:prstGeom>
            <a:noFill/>
            <a:ln>
              <a:noFill/>
              <a:prstDash val="lgDash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发表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7CD927F-C1B0-4E56-9802-0B0452BA0951}"/>
              </a:ext>
            </a:extLst>
          </p:cNvPr>
          <p:cNvGrpSpPr/>
          <p:nvPr/>
        </p:nvGrpSpPr>
        <p:grpSpPr>
          <a:xfrm>
            <a:off x="734531" y="2436854"/>
            <a:ext cx="1307239" cy="369332"/>
            <a:chOff x="727243" y="556591"/>
            <a:chExt cx="1307239" cy="369332"/>
          </a:xfrm>
        </p:grpSpPr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4B767AD-8633-4E96-88C7-86DD2740C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43" y="741257"/>
              <a:ext cx="595784" cy="0"/>
            </a:xfrm>
            <a:prstGeom prst="line">
              <a:avLst/>
            </a:prstGeom>
            <a:ln w="19050">
              <a:solidFill>
                <a:srgbClr val="40404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8F9D078-FFB8-4F89-A1A7-2EC4D445958E}"/>
                </a:ext>
              </a:extLst>
            </p:cNvPr>
            <p:cNvSpPr txBox="1"/>
            <p:nvPr/>
          </p:nvSpPr>
          <p:spPr>
            <a:xfrm>
              <a:off x="1388151" y="556591"/>
              <a:ext cx="646331" cy="369332"/>
            </a:xfrm>
            <a:prstGeom prst="rect">
              <a:avLst/>
            </a:prstGeom>
            <a:noFill/>
            <a:ln>
              <a:noFill/>
              <a:prstDash val="lgDash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其他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036949"/>
      </p:ext>
    </p:extLst>
  </p:cSld>
  <p:clrMapOvr>
    <a:masterClrMapping/>
  </p:clrMapOvr>
  <p:transition advTm="79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327</Words>
  <Application>Microsoft Office PowerPoint</Application>
  <PresentationFormat>宽屏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24 LED</vt:lpstr>
      <vt:lpstr>等线</vt:lpstr>
      <vt:lpstr>微软雅黑</vt:lpstr>
      <vt:lpstr>Arial</vt:lpstr>
      <vt:lpstr>Arial Black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cp:lastModifiedBy>朱 锦昊</cp:lastModifiedBy>
  <cp:revision>275</cp:revision>
  <dcterms:created xsi:type="dcterms:W3CDTF">2016-01-18T12:33:30Z</dcterms:created>
  <dcterms:modified xsi:type="dcterms:W3CDTF">2018-06-10T07:59:59Z</dcterms:modified>
</cp:coreProperties>
</file>