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28800425" cy="1079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1"/>
    <p:restoredTop sz="94658"/>
  </p:normalViewPr>
  <p:slideViewPr>
    <p:cSldViewPr snapToGrid="0" snapToObjects="1">
      <p:cViewPr>
        <p:scale>
          <a:sx n="65" d="100"/>
          <a:sy n="65" d="100"/>
        </p:scale>
        <p:origin x="-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1767462"/>
            <a:ext cx="21600319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5672376"/>
            <a:ext cx="21600319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486A-AB0D-5145-9E89-512C7E4DDC52}" type="datetimeFigureOut">
              <a:rPr kumimoji="1" lang="zh-CN" altLang="en-US" smtClean="0"/>
              <a:t>2018/9/9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0295-90C1-C947-BCE1-4C85045A05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48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486A-AB0D-5145-9E89-512C7E4DDC52}" type="datetimeFigureOut">
              <a:rPr kumimoji="1" lang="zh-CN" altLang="en-US" smtClean="0"/>
              <a:t>2018/9/9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0295-90C1-C947-BCE1-4C85045A05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72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574987"/>
            <a:ext cx="6210092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574987"/>
            <a:ext cx="18270270" cy="9152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486A-AB0D-5145-9E89-512C7E4DDC52}" type="datetimeFigureOut">
              <a:rPr kumimoji="1" lang="zh-CN" altLang="en-US" smtClean="0"/>
              <a:t>2018/9/9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0295-90C1-C947-BCE1-4C85045A05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6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486A-AB0D-5145-9E89-512C7E4DDC52}" type="datetimeFigureOut">
              <a:rPr kumimoji="1" lang="zh-CN" altLang="en-US" smtClean="0"/>
              <a:t>2018/9/9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0295-90C1-C947-BCE1-4C85045A05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2692442"/>
            <a:ext cx="24840367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7227343"/>
            <a:ext cx="24840367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486A-AB0D-5145-9E89-512C7E4DDC52}" type="datetimeFigureOut">
              <a:rPr kumimoji="1" lang="zh-CN" altLang="en-US" smtClean="0"/>
              <a:t>2018/9/9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0295-90C1-C947-BCE1-4C85045A05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262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2874937"/>
            <a:ext cx="12240181" cy="685235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2874937"/>
            <a:ext cx="12240181" cy="685235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486A-AB0D-5145-9E89-512C7E4DDC52}" type="datetimeFigureOut">
              <a:rPr kumimoji="1" lang="zh-CN" altLang="en-US" smtClean="0"/>
              <a:t>2018/9/9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0295-90C1-C947-BCE1-4C85045A05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87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574988"/>
            <a:ext cx="24840367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2647443"/>
            <a:ext cx="12183929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3944914"/>
            <a:ext cx="12183929" cy="58023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2647443"/>
            <a:ext cx="12243932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3944914"/>
            <a:ext cx="12243932" cy="58023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486A-AB0D-5145-9E89-512C7E4DDC52}" type="datetimeFigureOut">
              <a:rPr kumimoji="1" lang="zh-CN" altLang="en-US" smtClean="0"/>
              <a:t>2018/9/9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0295-90C1-C947-BCE1-4C85045A05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9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486A-AB0D-5145-9E89-512C7E4DDC52}" type="datetimeFigureOut">
              <a:rPr kumimoji="1" lang="zh-CN" altLang="en-US" smtClean="0"/>
              <a:t>2018/9/9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0295-90C1-C947-BCE1-4C85045A05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960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486A-AB0D-5145-9E89-512C7E4DDC52}" type="datetimeFigureOut">
              <a:rPr kumimoji="1" lang="zh-CN" altLang="en-US" smtClean="0"/>
              <a:t>2018/9/9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0295-90C1-C947-BCE1-4C85045A05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1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719984"/>
            <a:ext cx="9288886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1554966"/>
            <a:ext cx="14580215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3239929"/>
            <a:ext cx="9288886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486A-AB0D-5145-9E89-512C7E4DDC52}" type="datetimeFigureOut">
              <a:rPr kumimoji="1" lang="zh-CN" altLang="en-US" smtClean="0"/>
              <a:t>2018/9/9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0295-90C1-C947-BCE1-4C85045A05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20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719984"/>
            <a:ext cx="9288886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1554966"/>
            <a:ext cx="14580215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3239929"/>
            <a:ext cx="9288886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486A-AB0D-5145-9E89-512C7E4DDC52}" type="datetimeFigureOut">
              <a:rPr kumimoji="1" lang="zh-CN" altLang="en-US" smtClean="0"/>
              <a:t>2018/9/9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0295-90C1-C947-BCE1-4C85045A05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45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574988"/>
            <a:ext cx="2484036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2874937"/>
            <a:ext cx="2484036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0009781"/>
            <a:ext cx="64800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486A-AB0D-5145-9E89-512C7E4DDC52}" type="datetimeFigureOut">
              <a:rPr kumimoji="1" lang="zh-CN" altLang="en-US" smtClean="0"/>
              <a:t>2018/9/9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0009781"/>
            <a:ext cx="972014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0009781"/>
            <a:ext cx="64800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60295-90C1-C947-BCE1-4C85045A05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1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>
            <a:extLst>
              <a:ext uri="{FF2B5EF4-FFF2-40B4-BE49-F238E27FC236}">
                <a16:creationId xmlns:a16="http://schemas.microsoft.com/office/drawing/2014/main" id="{85D0A7DD-9432-704E-8C1B-DC4077E3F777}"/>
              </a:ext>
            </a:extLst>
          </p:cNvPr>
          <p:cNvSpPr/>
          <p:nvPr/>
        </p:nvSpPr>
        <p:spPr>
          <a:xfrm>
            <a:off x="11725921" y="2466977"/>
            <a:ext cx="1027920" cy="1301920"/>
          </a:xfrm>
          <a:prstGeom prst="parallelogram">
            <a:avLst>
              <a:gd name="adj" fmla="val 39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/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BAD59D39-722A-EE4F-B094-81424B9359CD}"/>
              </a:ext>
            </a:extLst>
          </p:cNvPr>
          <p:cNvSpPr/>
          <p:nvPr/>
        </p:nvSpPr>
        <p:spPr>
          <a:xfrm>
            <a:off x="11731069" y="2676337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D79EDBB0-5D5E-2C49-A4EF-C3B8F7304D0B}"/>
              </a:ext>
            </a:extLst>
          </p:cNvPr>
          <p:cNvSpPr/>
          <p:nvPr/>
        </p:nvSpPr>
        <p:spPr>
          <a:xfrm>
            <a:off x="11503405" y="3381067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ACB9E6C0-208D-404B-B74D-9161C3DE22E2}"/>
              </a:ext>
            </a:extLst>
          </p:cNvPr>
          <p:cNvSpPr/>
          <p:nvPr/>
        </p:nvSpPr>
        <p:spPr>
          <a:xfrm>
            <a:off x="11614377" y="3028702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C82DF864-5E1C-0146-8861-E998175D5444}"/>
              </a:ext>
            </a:extLst>
          </p:cNvPr>
          <p:cNvCxnSpPr>
            <a:endCxn id="7" idx="1"/>
          </p:cNvCxnSpPr>
          <p:nvPr/>
        </p:nvCxnSpPr>
        <p:spPr>
          <a:xfrm flipV="1">
            <a:off x="12148645" y="2466977"/>
            <a:ext cx="294837" cy="209360"/>
          </a:xfrm>
          <a:prstGeom prst="curvedConnector4">
            <a:avLst>
              <a:gd name="adj1" fmla="val -75277"/>
              <a:gd name="adj2" fmla="val 229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08266B9D-3AE2-FE48-B544-88B397DB6F3B}"/>
              </a:ext>
            </a:extLst>
          </p:cNvPr>
          <p:cNvSpPr/>
          <p:nvPr/>
        </p:nvSpPr>
        <p:spPr>
          <a:xfrm>
            <a:off x="13908758" y="2482753"/>
            <a:ext cx="1027920" cy="1301920"/>
          </a:xfrm>
          <a:prstGeom prst="parallelogram">
            <a:avLst>
              <a:gd name="adj" fmla="val 39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/>
          </a:p>
        </p:txBody>
      </p:sp>
      <p:sp>
        <p:nvSpPr>
          <p:cNvPr id="20" name="框架 19">
            <a:extLst>
              <a:ext uri="{FF2B5EF4-FFF2-40B4-BE49-F238E27FC236}">
                <a16:creationId xmlns:a16="http://schemas.microsoft.com/office/drawing/2014/main" id="{3C3034E2-EAC1-F94D-B856-8977745B4BF4}"/>
              </a:ext>
            </a:extLst>
          </p:cNvPr>
          <p:cNvSpPr/>
          <p:nvPr/>
        </p:nvSpPr>
        <p:spPr>
          <a:xfrm>
            <a:off x="13913905" y="2692113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21" name="框架 20">
            <a:extLst>
              <a:ext uri="{FF2B5EF4-FFF2-40B4-BE49-F238E27FC236}">
                <a16:creationId xmlns:a16="http://schemas.microsoft.com/office/drawing/2014/main" id="{609E895B-2FD0-784F-87D5-A97BCDFCAC64}"/>
              </a:ext>
            </a:extLst>
          </p:cNvPr>
          <p:cNvSpPr/>
          <p:nvPr/>
        </p:nvSpPr>
        <p:spPr>
          <a:xfrm>
            <a:off x="13686241" y="3396843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22" name="框架 21">
            <a:extLst>
              <a:ext uri="{FF2B5EF4-FFF2-40B4-BE49-F238E27FC236}">
                <a16:creationId xmlns:a16="http://schemas.microsoft.com/office/drawing/2014/main" id="{D9CF0A8A-8F90-B14C-9104-D43D5DBCADD2}"/>
              </a:ext>
            </a:extLst>
          </p:cNvPr>
          <p:cNvSpPr/>
          <p:nvPr/>
        </p:nvSpPr>
        <p:spPr>
          <a:xfrm>
            <a:off x="13797213" y="3044478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166C4747-6669-6543-BFF4-113F41BF601B}"/>
              </a:ext>
            </a:extLst>
          </p:cNvPr>
          <p:cNvCxnSpPr>
            <a:endCxn id="19" idx="1"/>
          </p:cNvCxnSpPr>
          <p:nvPr/>
        </p:nvCxnSpPr>
        <p:spPr>
          <a:xfrm flipV="1">
            <a:off x="14331482" y="2482754"/>
            <a:ext cx="294837" cy="209360"/>
          </a:xfrm>
          <a:prstGeom prst="curvedConnector4">
            <a:avLst>
              <a:gd name="adj1" fmla="val -75277"/>
              <a:gd name="adj2" fmla="val 229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16E53EC4-BFFE-E747-9A33-32BA87B5A859}"/>
              </a:ext>
            </a:extLst>
          </p:cNvPr>
          <p:cNvSpPr/>
          <p:nvPr/>
        </p:nvSpPr>
        <p:spPr>
          <a:xfrm>
            <a:off x="15593974" y="2482753"/>
            <a:ext cx="1027920" cy="1301920"/>
          </a:xfrm>
          <a:prstGeom prst="parallelogram">
            <a:avLst>
              <a:gd name="adj" fmla="val 39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/>
          </a:p>
        </p:txBody>
      </p:sp>
      <p:sp>
        <p:nvSpPr>
          <p:cNvPr id="25" name="框架 24">
            <a:extLst>
              <a:ext uri="{FF2B5EF4-FFF2-40B4-BE49-F238E27FC236}">
                <a16:creationId xmlns:a16="http://schemas.microsoft.com/office/drawing/2014/main" id="{01EAF7D6-740A-8742-AB5E-3F7998BF6BD2}"/>
              </a:ext>
            </a:extLst>
          </p:cNvPr>
          <p:cNvSpPr/>
          <p:nvPr/>
        </p:nvSpPr>
        <p:spPr>
          <a:xfrm>
            <a:off x="15599122" y="2692113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26" name="框架 25">
            <a:extLst>
              <a:ext uri="{FF2B5EF4-FFF2-40B4-BE49-F238E27FC236}">
                <a16:creationId xmlns:a16="http://schemas.microsoft.com/office/drawing/2014/main" id="{3C558E03-428F-D04F-8B3A-2F10DC10A486}"/>
              </a:ext>
            </a:extLst>
          </p:cNvPr>
          <p:cNvSpPr/>
          <p:nvPr/>
        </p:nvSpPr>
        <p:spPr>
          <a:xfrm>
            <a:off x="15371458" y="3396843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27" name="框架 26">
            <a:extLst>
              <a:ext uri="{FF2B5EF4-FFF2-40B4-BE49-F238E27FC236}">
                <a16:creationId xmlns:a16="http://schemas.microsoft.com/office/drawing/2014/main" id="{105A125B-AAD9-194A-B5D6-F0141C33BA18}"/>
              </a:ext>
            </a:extLst>
          </p:cNvPr>
          <p:cNvSpPr/>
          <p:nvPr/>
        </p:nvSpPr>
        <p:spPr>
          <a:xfrm>
            <a:off x="15482431" y="3044478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29" name="框架 28">
            <a:extLst>
              <a:ext uri="{FF2B5EF4-FFF2-40B4-BE49-F238E27FC236}">
                <a16:creationId xmlns:a16="http://schemas.microsoft.com/office/drawing/2014/main" id="{61E906DB-D640-3044-B043-12043B767F0F}"/>
              </a:ext>
            </a:extLst>
          </p:cNvPr>
          <p:cNvSpPr/>
          <p:nvPr/>
        </p:nvSpPr>
        <p:spPr>
          <a:xfrm>
            <a:off x="11379613" y="1854181"/>
            <a:ext cx="5448272" cy="2272237"/>
          </a:xfrm>
          <a:prstGeom prst="frame">
            <a:avLst>
              <a:gd name="adj1" fmla="val 152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E0B44F8B-962E-614D-926B-4D103C5F80E8}"/>
              </a:ext>
            </a:extLst>
          </p:cNvPr>
          <p:cNvCxnSpPr>
            <a:cxnSpLocks/>
          </p:cNvCxnSpPr>
          <p:nvPr/>
        </p:nvCxnSpPr>
        <p:spPr>
          <a:xfrm>
            <a:off x="12657458" y="3061659"/>
            <a:ext cx="1028783" cy="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58646300-F132-3647-9D2E-24C0BDCD1F44}"/>
              </a:ext>
            </a:extLst>
          </p:cNvPr>
          <p:cNvCxnSpPr>
            <a:cxnSpLocks/>
          </p:cNvCxnSpPr>
          <p:nvPr/>
        </p:nvCxnSpPr>
        <p:spPr>
          <a:xfrm>
            <a:off x="14835199" y="3107215"/>
            <a:ext cx="64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8FC8E967-83EF-DE48-927B-0ADB9357C488}"/>
              </a:ext>
            </a:extLst>
          </p:cNvPr>
          <p:cNvSpPr/>
          <p:nvPr/>
        </p:nvSpPr>
        <p:spPr>
          <a:xfrm>
            <a:off x="16579063" y="5547372"/>
            <a:ext cx="1027920" cy="1301920"/>
          </a:xfrm>
          <a:prstGeom prst="parallelogram">
            <a:avLst>
              <a:gd name="adj" fmla="val 39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/>
          </a:p>
        </p:txBody>
      </p:sp>
      <p:sp>
        <p:nvSpPr>
          <p:cNvPr id="37" name="框架 36">
            <a:extLst>
              <a:ext uri="{FF2B5EF4-FFF2-40B4-BE49-F238E27FC236}">
                <a16:creationId xmlns:a16="http://schemas.microsoft.com/office/drawing/2014/main" id="{37815282-51CB-2448-8F9E-B08E4F69CDE8}"/>
              </a:ext>
            </a:extLst>
          </p:cNvPr>
          <p:cNvSpPr/>
          <p:nvPr/>
        </p:nvSpPr>
        <p:spPr>
          <a:xfrm>
            <a:off x="16584211" y="5756732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38" name="框架 37">
            <a:extLst>
              <a:ext uri="{FF2B5EF4-FFF2-40B4-BE49-F238E27FC236}">
                <a16:creationId xmlns:a16="http://schemas.microsoft.com/office/drawing/2014/main" id="{FB2C0C6C-557A-A24C-A919-C28EEE259FBF}"/>
              </a:ext>
            </a:extLst>
          </p:cNvPr>
          <p:cNvSpPr/>
          <p:nvPr/>
        </p:nvSpPr>
        <p:spPr>
          <a:xfrm>
            <a:off x="16356547" y="6461463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39" name="框架 38">
            <a:extLst>
              <a:ext uri="{FF2B5EF4-FFF2-40B4-BE49-F238E27FC236}">
                <a16:creationId xmlns:a16="http://schemas.microsoft.com/office/drawing/2014/main" id="{8CA4704D-16FF-3E48-ABEB-7963F34AF81C}"/>
              </a:ext>
            </a:extLst>
          </p:cNvPr>
          <p:cNvSpPr/>
          <p:nvPr/>
        </p:nvSpPr>
        <p:spPr>
          <a:xfrm>
            <a:off x="16467519" y="6109098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44" name="平行四边形 43">
            <a:extLst>
              <a:ext uri="{FF2B5EF4-FFF2-40B4-BE49-F238E27FC236}">
                <a16:creationId xmlns:a16="http://schemas.microsoft.com/office/drawing/2014/main" id="{A1FB88E6-8D63-AC43-8653-2DA24323BBD5}"/>
              </a:ext>
            </a:extLst>
          </p:cNvPr>
          <p:cNvSpPr/>
          <p:nvPr/>
        </p:nvSpPr>
        <p:spPr>
          <a:xfrm>
            <a:off x="7366030" y="2338237"/>
            <a:ext cx="1027920" cy="1301920"/>
          </a:xfrm>
          <a:prstGeom prst="parallelogram">
            <a:avLst>
              <a:gd name="adj" fmla="val 39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/>
          </a:p>
        </p:txBody>
      </p:sp>
      <p:sp>
        <p:nvSpPr>
          <p:cNvPr id="45" name="框架 44">
            <a:extLst>
              <a:ext uri="{FF2B5EF4-FFF2-40B4-BE49-F238E27FC236}">
                <a16:creationId xmlns:a16="http://schemas.microsoft.com/office/drawing/2014/main" id="{4182924B-8CEE-FD42-A3FF-58BB212F992B}"/>
              </a:ext>
            </a:extLst>
          </p:cNvPr>
          <p:cNvSpPr/>
          <p:nvPr/>
        </p:nvSpPr>
        <p:spPr>
          <a:xfrm>
            <a:off x="7371177" y="2547597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46" name="框架 45">
            <a:extLst>
              <a:ext uri="{FF2B5EF4-FFF2-40B4-BE49-F238E27FC236}">
                <a16:creationId xmlns:a16="http://schemas.microsoft.com/office/drawing/2014/main" id="{326043FC-C149-AE4D-BEDB-5C997F1014C4}"/>
              </a:ext>
            </a:extLst>
          </p:cNvPr>
          <p:cNvSpPr/>
          <p:nvPr/>
        </p:nvSpPr>
        <p:spPr>
          <a:xfrm>
            <a:off x="7143513" y="3252328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47" name="框架 46">
            <a:extLst>
              <a:ext uri="{FF2B5EF4-FFF2-40B4-BE49-F238E27FC236}">
                <a16:creationId xmlns:a16="http://schemas.microsoft.com/office/drawing/2014/main" id="{784BDED5-E404-3341-8075-9BA620D3CADF}"/>
              </a:ext>
            </a:extLst>
          </p:cNvPr>
          <p:cNvSpPr/>
          <p:nvPr/>
        </p:nvSpPr>
        <p:spPr>
          <a:xfrm>
            <a:off x="7254485" y="2899963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49" name="平行四边形 48">
            <a:extLst>
              <a:ext uri="{FF2B5EF4-FFF2-40B4-BE49-F238E27FC236}">
                <a16:creationId xmlns:a16="http://schemas.microsoft.com/office/drawing/2014/main" id="{B84D8DB7-A2B2-FA43-913A-1C2E09749C5E}"/>
              </a:ext>
            </a:extLst>
          </p:cNvPr>
          <p:cNvSpPr/>
          <p:nvPr/>
        </p:nvSpPr>
        <p:spPr>
          <a:xfrm>
            <a:off x="9034044" y="2338237"/>
            <a:ext cx="1027920" cy="1301920"/>
          </a:xfrm>
          <a:prstGeom prst="parallelogram">
            <a:avLst>
              <a:gd name="adj" fmla="val 39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/>
          </a:p>
        </p:txBody>
      </p:sp>
      <p:sp>
        <p:nvSpPr>
          <p:cNvPr id="50" name="框架 49">
            <a:extLst>
              <a:ext uri="{FF2B5EF4-FFF2-40B4-BE49-F238E27FC236}">
                <a16:creationId xmlns:a16="http://schemas.microsoft.com/office/drawing/2014/main" id="{0B43A9A2-F988-BD4C-A10D-99A9DF31E4D8}"/>
              </a:ext>
            </a:extLst>
          </p:cNvPr>
          <p:cNvSpPr/>
          <p:nvPr/>
        </p:nvSpPr>
        <p:spPr>
          <a:xfrm>
            <a:off x="9039191" y="2547597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51" name="框架 50">
            <a:extLst>
              <a:ext uri="{FF2B5EF4-FFF2-40B4-BE49-F238E27FC236}">
                <a16:creationId xmlns:a16="http://schemas.microsoft.com/office/drawing/2014/main" id="{154738ED-2E9F-764C-8611-16D130524E51}"/>
              </a:ext>
            </a:extLst>
          </p:cNvPr>
          <p:cNvSpPr/>
          <p:nvPr/>
        </p:nvSpPr>
        <p:spPr>
          <a:xfrm>
            <a:off x="8811527" y="3252328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52" name="框架 51">
            <a:extLst>
              <a:ext uri="{FF2B5EF4-FFF2-40B4-BE49-F238E27FC236}">
                <a16:creationId xmlns:a16="http://schemas.microsoft.com/office/drawing/2014/main" id="{3A8E65BB-7599-8848-A9AF-2C98B0DD27D1}"/>
              </a:ext>
            </a:extLst>
          </p:cNvPr>
          <p:cNvSpPr/>
          <p:nvPr/>
        </p:nvSpPr>
        <p:spPr>
          <a:xfrm>
            <a:off x="8922499" y="2899963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2475188C-58D5-1244-8693-A3F4231E0E96}"/>
              </a:ext>
            </a:extLst>
          </p:cNvPr>
          <p:cNvCxnSpPr>
            <a:endCxn id="49" idx="1"/>
          </p:cNvCxnSpPr>
          <p:nvPr/>
        </p:nvCxnSpPr>
        <p:spPr>
          <a:xfrm flipV="1">
            <a:off x="9456768" y="2338238"/>
            <a:ext cx="294837" cy="209360"/>
          </a:xfrm>
          <a:prstGeom prst="curvedConnector4">
            <a:avLst>
              <a:gd name="adj1" fmla="val -75277"/>
              <a:gd name="adj2" fmla="val 229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框架 53">
            <a:extLst>
              <a:ext uri="{FF2B5EF4-FFF2-40B4-BE49-F238E27FC236}">
                <a16:creationId xmlns:a16="http://schemas.microsoft.com/office/drawing/2014/main" id="{3D8FDAFB-4A9A-6D48-A8B2-C2099715C485}"/>
              </a:ext>
            </a:extLst>
          </p:cNvPr>
          <p:cNvSpPr/>
          <p:nvPr/>
        </p:nvSpPr>
        <p:spPr>
          <a:xfrm>
            <a:off x="6892396" y="1921804"/>
            <a:ext cx="3555685" cy="2106182"/>
          </a:xfrm>
          <a:prstGeom prst="frame">
            <a:avLst>
              <a:gd name="adj1" fmla="val 141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B25B5E36-8ACF-6349-8EC5-01C6CF108F37}"/>
              </a:ext>
            </a:extLst>
          </p:cNvPr>
          <p:cNvCxnSpPr>
            <a:stCxn id="52" idx="1"/>
            <a:endCxn id="44" idx="2"/>
          </p:cNvCxnSpPr>
          <p:nvPr/>
        </p:nvCxnSpPr>
        <p:spPr>
          <a:xfrm flipH="1">
            <a:off x="8190351" y="2989197"/>
            <a:ext cx="732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平行四边形 60">
            <a:extLst>
              <a:ext uri="{FF2B5EF4-FFF2-40B4-BE49-F238E27FC236}">
                <a16:creationId xmlns:a16="http://schemas.microsoft.com/office/drawing/2014/main" id="{348E5EAE-3AA2-CB4C-A8B9-DD68D7F8671E}"/>
              </a:ext>
            </a:extLst>
          </p:cNvPr>
          <p:cNvSpPr/>
          <p:nvPr/>
        </p:nvSpPr>
        <p:spPr>
          <a:xfrm>
            <a:off x="17886265" y="2351588"/>
            <a:ext cx="1027920" cy="1301920"/>
          </a:xfrm>
          <a:prstGeom prst="parallelogram">
            <a:avLst>
              <a:gd name="adj" fmla="val 39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/>
          </a:p>
        </p:txBody>
      </p:sp>
      <p:sp>
        <p:nvSpPr>
          <p:cNvPr id="62" name="框架 61">
            <a:extLst>
              <a:ext uri="{FF2B5EF4-FFF2-40B4-BE49-F238E27FC236}">
                <a16:creationId xmlns:a16="http://schemas.microsoft.com/office/drawing/2014/main" id="{5DB9F959-3AB7-DC41-BA3C-44FA3EDB416D}"/>
              </a:ext>
            </a:extLst>
          </p:cNvPr>
          <p:cNvSpPr/>
          <p:nvPr/>
        </p:nvSpPr>
        <p:spPr>
          <a:xfrm>
            <a:off x="17891412" y="2560948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63" name="框架 62">
            <a:extLst>
              <a:ext uri="{FF2B5EF4-FFF2-40B4-BE49-F238E27FC236}">
                <a16:creationId xmlns:a16="http://schemas.microsoft.com/office/drawing/2014/main" id="{DFCE1645-0A7D-0E4E-BCC6-FD9518D87BFD}"/>
              </a:ext>
            </a:extLst>
          </p:cNvPr>
          <p:cNvSpPr/>
          <p:nvPr/>
        </p:nvSpPr>
        <p:spPr>
          <a:xfrm>
            <a:off x="17663748" y="3265679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64" name="框架 63">
            <a:extLst>
              <a:ext uri="{FF2B5EF4-FFF2-40B4-BE49-F238E27FC236}">
                <a16:creationId xmlns:a16="http://schemas.microsoft.com/office/drawing/2014/main" id="{46D97E77-CC1E-9A49-AE33-D9A5C0979AA0}"/>
              </a:ext>
            </a:extLst>
          </p:cNvPr>
          <p:cNvSpPr/>
          <p:nvPr/>
        </p:nvSpPr>
        <p:spPr>
          <a:xfrm>
            <a:off x="17774720" y="2913314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65" name="平行四边形 64">
            <a:extLst>
              <a:ext uri="{FF2B5EF4-FFF2-40B4-BE49-F238E27FC236}">
                <a16:creationId xmlns:a16="http://schemas.microsoft.com/office/drawing/2014/main" id="{003E8EB3-CAF5-094D-BC52-541E0504D2DC}"/>
              </a:ext>
            </a:extLst>
          </p:cNvPr>
          <p:cNvSpPr/>
          <p:nvPr/>
        </p:nvSpPr>
        <p:spPr>
          <a:xfrm>
            <a:off x="19554279" y="2351588"/>
            <a:ext cx="1027920" cy="1301920"/>
          </a:xfrm>
          <a:prstGeom prst="parallelogram">
            <a:avLst>
              <a:gd name="adj" fmla="val 39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/>
          </a:p>
        </p:txBody>
      </p:sp>
      <p:sp>
        <p:nvSpPr>
          <p:cNvPr id="66" name="框架 65">
            <a:extLst>
              <a:ext uri="{FF2B5EF4-FFF2-40B4-BE49-F238E27FC236}">
                <a16:creationId xmlns:a16="http://schemas.microsoft.com/office/drawing/2014/main" id="{FFF92688-A3F3-5249-903C-7815C8C69DE0}"/>
              </a:ext>
            </a:extLst>
          </p:cNvPr>
          <p:cNvSpPr/>
          <p:nvPr/>
        </p:nvSpPr>
        <p:spPr>
          <a:xfrm>
            <a:off x="19559426" y="2560948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67" name="框架 66">
            <a:extLst>
              <a:ext uri="{FF2B5EF4-FFF2-40B4-BE49-F238E27FC236}">
                <a16:creationId xmlns:a16="http://schemas.microsoft.com/office/drawing/2014/main" id="{9FB947AD-FFC4-4646-B6DE-F55EC98A7A34}"/>
              </a:ext>
            </a:extLst>
          </p:cNvPr>
          <p:cNvSpPr/>
          <p:nvPr/>
        </p:nvSpPr>
        <p:spPr>
          <a:xfrm>
            <a:off x="19331762" y="3265679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68" name="框架 67">
            <a:extLst>
              <a:ext uri="{FF2B5EF4-FFF2-40B4-BE49-F238E27FC236}">
                <a16:creationId xmlns:a16="http://schemas.microsoft.com/office/drawing/2014/main" id="{BD062ECB-6F06-0548-8C1E-C3084109E5E4}"/>
              </a:ext>
            </a:extLst>
          </p:cNvPr>
          <p:cNvSpPr/>
          <p:nvPr/>
        </p:nvSpPr>
        <p:spPr>
          <a:xfrm>
            <a:off x="19442734" y="2913314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cxnSp>
        <p:nvCxnSpPr>
          <p:cNvPr id="69" name="曲线连接符 68">
            <a:extLst>
              <a:ext uri="{FF2B5EF4-FFF2-40B4-BE49-F238E27FC236}">
                <a16:creationId xmlns:a16="http://schemas.microsoft.com/office/drawing/2014/main" id="{AE8435A6-5B1A-5C4E-BFBE-38C0ED630625}"/>
              </a:ext>
            </a:extLst>
          </p:cNvPr>
          <p:cNvCxnSpPr>
            <a:endCxn id="65" idx="1"/>
          </p:cNvCxnSpPr>
          <p:nvPr/>
        </p:nvCxnSpPr>
        <p:spPr>
          <a:xfrm flipV="1">
            <a:off x="19977003" y="2351589"/>
            <a:ext cx="294837" cy="209360"/>
          </a:xfrm>
          <a:prstGeom prst="curvedConnector4">
            <a:avLst>
              <a:gd name="adj1" fmla="val -75277"/>
              <a:gd name="adj2" fmla="val 229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框架 69">
            <a:extLst>
              <a:ext uri="{FF2B5EF4-FFF2-40B4-BE49-F238E27FC236}">
                <a16:creationId xmlns:a16="http://schemas.microsoft.com/office/drawing/2014/main" id="{10AFBFA5-E9AA-8E44-BA41-E37FD05233CA}"/>
              </a:ext>
            </a:extLst>
          </p:cNvPr>
          <p:cNvSpPr/>
          <p:nvPr/>
        </p:nvSpPr>
        <p:spPr>
          <a:xfrm>
            <a:off x="17412631" y="1935155"/>
            <a:ext cx="3555685" cy="2106182"/>
          </a:xfrm>
          <a:prstGeom prst="frame">
            <a:avLst>
              <a:gd name="adj1" fmla="val 141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088EA68E-A1FD-894A-B149-D71D0AC3190A}"/>
              </a:ext>
            </a:extLst>
          </p:cNvPr>
          <p:cNvCxnSpPr>
            <a:stCxn id="68" idx="1"/>
            <a:endCxn id="61" idx="2"/>
          </p:cNvCxnSpPr>
          <p:nvPr/>
        </p:nvCxnSpPr>
        <p:spPr>
          <a:xfrm flipH="1">
            <a:off x="18710586" y="3002548"/>
            <a:ext cx="732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平行四边形 71">
            <a:extLst>
              <a:ext uri="{FF2B5EF4-FFF2-40B4-BE49-F238E27FC236}">
                <a16:creationId xmlns:a16="http://schemas.microsoft.com/office/drawing/2014/main" id="{97CF7B95-EBC9-EA47-90D1-6655FC67C165}"/>
              </a:ext>
            </a:extLst>
          </p:cNvPr>
          <p:cNvSpPr/>
          <p:nvPr/>
        </p:nvSpPr>
        <p:spPr>
          <a:xfrm>
            <a:off x="22399439" y="2351588"/>
            <a:ext cx="1027920" cy="1301920"/>
          </a:xfrm>
          <a:prstGeom prst="parallelogram">
            <a:avLst>
              <a:gd name="adj" fmla="val 39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/>
          </a:p>
        </p:txBody>
      </p:sp>
      <p:sp>
        <p:nvSpPr>
          <p:cNvPr id="73" name="框架 72">
            <a:extLst>
              <a:ext uri="{FF2B5EF4-FFF2-40B4-BE49-F238E27FC236}">
                <a16:creationId xmlns:a16="http://schemas.microsoft.com/office/drawing/2014/main" id="{D3451902-53F5-B847-92BE-9B49F0A165D9}"/>
              </a:ext>
            </a:extLst>
          </p:cNvPr>
          <p:cNvSpPr/>
          <p:nvPr/>
        </p:nvSpPr>
        <p:spPr>
          <a:xfrm>
            <a:off x="22404586" y="2560948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74" name="框架 73">
            <a:extLst>
              <a:ext uri="{FF2B5EF4-FFF2-40B4-BE49-F238E27FC236}">
                <a16:creationId xmlns:a16="http://schemas.microsoft.com/office/drawing/2014/main" id="{0443FDD7-8556-7240-8B98-AC9159C9437D}"/>
              </a:ext>
            </a:extLst>
          </p:cNvPr>
          <p:cNvSpPr/>
          <p:nvPr/>
        </p:nvSpPr>
        <p:spPr>
          <a:xfrm>
            <a:off x="22176922" y="3265679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75" name="框架 74">
            <a:extLst>
              <a:ext uri="{FF2B5EF4-FFF2-40B4-BE49-F238E27FC236}">
                <a16:creationId xmlns:a16="http://schemas.microsoft.com/office/drawing/2014/main" id="{377BFAD9-66FD-1849-9310-AB87F33C38A5}"/>
              </a:ext>
            </a:extLst>
          </p:cNvPr>
          <p:cNvSpPr/>
          <p:nvPr/>
        </p:nvSpPr>
        <p:spPr>
          <a:xfrm>
            <a:off x="22287894" y="2913314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76" name="平行四边形 75">
            <a:extLst>
              <a:ext uri="{FF2B5EF4-FFF2-40B4-BE49-F238E27FC236}">
                <a16:creationId xmlns:a16="http://schemas.microsoft.com/office/drawing/2014/main" id="{1DB0BB16-4E68-9F40-BAAF-1BED476AF217}"/>
              </a:ext>
            </a:extLst>
          </p:cNvPr>
          <p:cNvSpPr/>
          <p:nvPr/>
        </p:nvSpPr>
        <p:spPr>
          <a:xfrm>
            <a:off x="24067453" y="2351588"/>
            <a:ext cx="1027920" cy="1301920"/>
          </a:xfrm>
          <a:prstGeom prst="parallelogram">
            <a:avLst>
              <a:gd name="adj" fmla="val 39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/>
          </a:p>
        </p:txBody>
      </p:sp>
      <p:sp>
        <p:nvSpPr>
          <p:cNvPr id="77" name="框架 76">
            <a:extLst>
              <a:ext uri="{FF2B5EF4-FFF2-40B4-BE49-F238E27FC236}">
                <a16:creationId xmlns:a16="http://schemas.microsoft.com/office/drawing/2014/main" id="{56FABC02-ABFB-E648-A16C-A74D4C077D54}"/>
              </a:ext>
            </a:extLst>
          </p:cNvPr>
          <p:cNvSpPr/>
          <p:nvPr/>
        </p:nvSpPr>
        <p:spPr>
          <a:xfrm>
            <a:off x="24072600" y="2560948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78" name="框架 77">
            <a:extLst>
              <a:ext uri="{FF2B5EF4-FFF2-40B4-BE49-F238E27FC236}">
                <a16:creationId xmlns:a16="http://schemas.microsoft.com/office/drawing/2014/main" id="{203D7FC4-BDAE-A440-8E67-A1267A647312}"/>
              </a:ext>
            </a:extLst>
          </p:cNvPr>
          <p:cNvSpPr/>
          <p:nvPr/>
        </p:nvSpPr>
        <p:spPr>
          <a:xfrm>
            <a:off x="23844936" y="3265679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79" name="框架 78">
            <a:extLst>
              <a:ext uri="{FF2B5EF4-FFF2-40B4-BE49-F238E27FC236}">
                <a16:creationId xmlns:a16="http://schemas.microsoft.com/office/drawing/2014/main" id="{1D4E4322-4251-FA48-8E03-81CB930267E3}"/>
              </a:ext>
            </a:extLst>
          </p:cNvPr>
          <p:cNvSpPr/>
          <p:nvPr/>
        </p:nvSpPr>
        <p:spPr>
          <a:xfrm>
            <a:off x="23955908" y="2913314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cxnSp>
        <p:nvCxnSpPr>
          <p:cNvPr id="80" name="曲线连接符 79">
            <a:extLst>
              <a:ext uri="{FF2B5EF4-FFF2-40B4-BE49-F238E27FC236}">
                <a16:creationId xmlns:a16="http://schemas.microsoft.com/office/drawing/2014/main" id="{6C965F2F-EE70-CE42-8C5A-7E7DA26C01E0}"/>
              </a:ext>
            </a:extLst>
          </p:cNvPr>
          <p:cNvCxnSpPr>
            <a:endCxn id="76" idx="1"/>
          </p:cNvCxnSpPr>
          <p:nvPr/>
        </p:nvCxnSpPr>
        <p:spPr>
          <a:xfrm flipV="1">
            <a:off x="24490177" y="2351589"/>
            <a:ext cx="294837" cy="209360"/>
          </a:xfrm>
          <a:prstGeom prst="curvedConnector4">
            <a:avLst>
              <a:gd name="adj1" fmla="val -75277"/>
              <a:gd name="adj2" fmla="val 229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框架 80">
            <a:extLst>
              <a:ext uri="{FF2B5EF4-FFF2-40B4-BE49-F238E27FC236}">
                <a16:creationId xmlns:a16="http://schemas.microsoft.com/office/drawing/2014/main" id="{C337F70E-6EAD-D940-AEDC-928BC53B8FEA}"/>
              </a:ext>
            </a:extLst>
          </p:cNvPr>
          <p:cNvSpPr/>
          <p:nvPr/>
        </p:nvSpPr>
        <p:spPr>
          <a:xfrm>
            <a:off x="21925805" y="1935155"/>
            <a:ext cx="3555685" cy="2106182"/>
          </a:xfrm>
          <a:prstGeom prst="frame">
            <a:avLst>
              <a:gd name="adj1" fmla="val 141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249966CF-56F4-A243-9A73-BF06BD70D93C}"/>
              </a:ext>
            </a:extLst>
          </p:cNvPr>
          <p:cNvCxnSpPr>
            <a:stCxn id="79" idx="1"/>
            <a:endCxn id="72" idx="2"/>
          </p:cNvCxnSpPr>
          <p:nvPr/>
        </p:nvCxnSpPr>
        <p:spPr>
          <a:xfrm flipH="1">
            <a:off x="23223760" y="3002548"/>
            <a:ext cx="732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平行四边形 87">
            <a:extLst>
              <a:ext uri="{FF2B5EF4-FFF2-40B4-BE49-F238E27FC236}">
                <a16:creationId xmlns:a16="http://schemas.microsoft.com/office/drawing/2014/main" id="{C34A2D60-44B1-E14A-8D89-1EDB6876B33A}"/>
              </a:ext>
            </a:extLst>
          </p:cNvPr>
          <p:cNvSpPr/>
          <p:nvPr/>
        </p:nvSpPr>
        <p:spPr>
          <a:xfrm>
            <a:off x="11919348" y="5497663"/>
            <a:ext cx="1027920" cy="1301920"/>
          </a:xfrm>
          <a:prstGeom prst="parallelogram">
            <a:avLst>
              <a:gd name="adj" fmla="val 39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/>
          </a:p>
        </p:txBody>
      </p:sp>
      <p:sp>
        <p:nvSpPr>
          <p:cNvPr id="89" name="框架 88">
            <a:extLst>
              <a:ext uri="{FF2B5EF4-FFF2-40B4-BE49-F238E27FC236}">
                <a16:creationId xmlns:a16="http://schemas.microsoft.com/office/drawing/2014/main" id="{AAEBA4D9-5797-C040-A34B-FD45F734FB40}"/>
              </a:ext>
            </a:extLst>
          </p:cNvPr>
          <p:cNvSpPr/>
          <p:nvPr/>
        </p:nvSpPr>
        <p:spPr>
          <a:xfrm>
            <a:off x="11965104" y="5696798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90" name="框架 89">
            <a:extLst>
              <a:ext uri="{FF2B5EF4-FFF2-40B4-BE49-F238E27FC236}">
                <a16:creationId xmlns:a16="http://schemas.microsoft.com/office/drawing/2014/main" id="{3BC73CC1-19BA-7B4F-A1A9-37A917F963E2}"/>
              </a:ext>
            </a:extLst>
          </p:cNvPr>
          <p:cNvSpPr/>
          <p:nvPr/>
        </p:nvSpPr>
        <p:spPr>
          <a:xfrm>
            <a:off x="11737440" y="6401529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91" name="框架 90">
            <a:extLst>
              <a:ext uri="{FF2B5EF4-FFF2-40B4-BE49-F238E27FC236}">
                <a16:creationId xmlns:a16="http://schemas.microsoft.com/office/drawing/2014/main" id="{C0E2F5AF-3B99-5041-8F71-D0AE9ACC0204}"/>
              </a:ext>
            </a:extLst>
          </p:cNvPr>
          <p:cNvSpPr/>
          <p:nvPr/>
        </p:nvSpPr>
        <p:spPr>
          <a:xfrm>
            <a:off x="11848412" y="6049164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92" name="平行四边形 91">
            <a:extLst>
              <a:ext uri="{FF2B5EF4-FFF2-40B4-BE49-F238E27FC236}">
                <a16:creationId xmlns:a16="http://schemas.microsoft.com/office/drawing/2014/main" id="{E276EB5E-8F83-6441-96B6-5670A8787723}"/>
              </a:ext>
            </a:extLst>
          </p:cNvPr>
          <p:cNvSpPr/>
          <p:nvPr/>
        </p:nvSpPr>
        <p:spPr>
          <a:xfrm>
            <a:off x="14260894" y="5511910"/>
            <a:ext cx="1027920" cy="1301920"/>
          </a:xfrm>
          <a:prstGeom prst="parallelogram">
            <a:avLst>
              <a:gd name="adj" fmla="val 39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/>
          </a:p>
        </p:txBody>
      </p:sp>
      <p:sp>
        <p:nvSpPr>
          <p:cNvPr id="93" name="框架 92">
            <a:extLst>
              <a:ext uri="{FF2B5EF4-FFF2-40B4-BE49-F238E27FC236}">
                <a16:creationId xmlns:a16="http://schemas.microsoft.com/office/drawing/2014/main" id="{DAFDFA85-75DF-A846-9877-21054273CF40}"/>
              </a:ext>
            </a:extLst>
          </p:cNvPr>
          <p:cNvSpPr/>
          <p:nvPr/>
        </p:nvSpPr>
        <p:spPr>
          <a:xfrm>
            <a:off x="14306650" y="5711045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94" name="框架 93">
            <a:extLst>
              <a:ext uri="{FF2B5EF4-FFF2-40B4-BE49-F238E27FC236}">
                <a16:creationId xmlns:a16="http://schemas.microsoft.com/office/drawing/2014/main" id="{B3E711F5-515F-3646-8B18-A4D47044706E}"/>
              </a:ext>
            </a:extLst>
          </p:cNvPr>
          <p:cNvSpPr/>
          <p:nvPr/>
        </p:nvSpPr>
        <p:spPr>
          <a:xfrm>
            <a:off x="14078986" y="6415776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95" name="框架 94">
            <a:extLst>
              <a:ext uri="{FF2B5EF4-FFF2-40B4-BE49-F238E27FC236}">
                <a16:creationId xmlns:a16="http://schemas.microsoft.com/office/drawing/2014/main" id="{A09ED678-077B-1343-B017-8A1B2F809D71}"/>
              </a:ext>
            </a:extLst>
          </p:cNvPr>
          <p:cNvSpPr/>
          <p:nvPr/>
        </p:nvSpPr>
        <p:spPr>
          <a:xfrm>
            <a:off x="14189958" y="6063411"/>
            <a:ext cx="645241" cy="178471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594">
              <a:solidFill>
                <a:schemeClr val="tx1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46415CE-B42A-194A-AFEA-0A2587983569}"/>
              </a:ext>
            </a:extLst>
          </p:cNvPr>
          <p:cNvSpPr txBox="1"/>
          <p:nvPr/>
        </p:nvSpPr>
        <p:spPr>
          <a:xfrm>
            <a:off x="11379613" y="6916573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Brower Process</a:t>
            </a:r>
            <a:endParaRPr kumimoji="1"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3ED0CA9-FE1C-E248-B11A-19F300D68530}"/>
              </a:ext>
            </a:extLst>
          </p:cNvPr>
          <p:cNvSpPr txBox="1"/>
          <p:nvPr/>
        </p:nvSpPr>
        <p:spPr>
          <a:xfrm>
            <a:off x="13815168" y="6911183"/>
            <a:ext cx="1867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Front-End Process</a:t>
            </a:r>
            <a:endParaRPr kumimoji="1"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AC92A9C-D243-B54B-9428-D87A1DD0BC16}"/>
              </a:ext>
            </a:extLst>
          </p:cNvPr>
          <p:cNvSpPr txBox="1"/>
          <p:nvPr/>
        </p:nvSpPr>
        <p:spPr>
          <a:xfrm>
            <a:off x="16068199" y="6903063"/>
            <a:ext cx="18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Back-End Process</a:t>
            </a:r>
            <a:endParaRPr kumimoji="1"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BB67F25-6361-EA4E-B386-F9F85E31E7F1}"/>
              </a:ext>
            </a:extLst>
          </p:cNvPr>
          <p:cNvSpPr txBox="1"/>
          <p:nvPr/>
        </p:nvSpPr>
        <p:spPr>
          <a:xfrm>
            <a:off x="17930856" y="1489077"/>
            <a:ext cx="241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Hibernate Main Process</a:t>
            </a:r>
            <a:endParaRPr kumimoji="1"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A668139-09CF-0D42-B7DF-27417ABD0186}"/>
              </a:ext>
            </a:extLst>
          </p:cNvPr>
          <p:cNvSpPr txBox="1"/>
          <p:nvPr/>
        </p:nvSpPr>
        <p:spPr>
          <a:xfrm>
            <a:off x="22263348" y="1517106"/>
            <a:ext cx="288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Non-Hibernate Main Process</a:t>
            </a:r>
            <a:endParaRPr kumimoji="1"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C56177E-CE64-9947-A799-8CE37BB2998B}"/>
              </a:ext>
            </a:extLst>
          </p:cNvPr>
          <p:cNvSpPr txBox="1"/>
          <p:nvPr/>
        </p:nvSpPr>
        <p:spPr>
          <a:xfrm>
            <a:off x="7194771" y="1484849"/>
            <a:ext cx="289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Non-Data processing process</a:t>
            </a:r>
            <a:endParaRPr kumimoji="1" lang="zh-CN" altLang="en-US" dirty="0"/>
          </a:p>
        </p:txBody>
      </p: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DEF7627A-3E23-9C42-A916-BDB920B74BBA}"/>
              </a:ext>
            </a:extLst>
          </p:cNvPr>
          <p:cNvCxnSpPr>
            <a:stCxn id="92" idx="2"/>
            <a:endCxn id="39" idx="1"/>
          </p:cNvCxnSpPr>
          <p:nvPr/>
        </p:nvCxnSpPr>
        <p:spPr>
          <a:xfrm>
            <a:off x="15085214" y="6162870"/>
            <a:ext cx="1382305" cy="35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BA5592DC-397A-464E-8B63-1ABA5B07CEFD}"/>
              </a:ext>
            </a:extLst>
          </p:cNvPr>
          <p:cNvCxnSpPr>
            <a:stCxn id="88" idx="2"/>
            <a:endCxn id="95" idx="1"/>
          </p:cNvCxnSpPr>
          <p:nvPr/>
        </p:nvCxnSpPr>
        <p:spPr>
          <a:xfrm>
            <a:off x="12743668" y="6148623"/>
            <a:ext cx="1446290" cy="4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459E88EC-E206-B544-AAED-1D23B4EC4448}"/>
              </a:ext>
            </a:extLst>
          </p:cNvPr>
          <p:cNvCxnSpPr>
            <a:stCxn id="61" idx="3"/>
            <a:endCxn id="36" idx="1"/>
          </p:cNvCxnSpPr>
          <p:nvPr/>
        </p:nvCxnSpPr>
        <p:spPr>
          <a:xfrm flipH="1">
            <a:off x="17296623" y="3653508"/>
            <a:ext cx="900002" cy="1893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68BEA0A2-D43E-C74B-BA29-8307A77BCADE}"/>
              </a:ext>
            </a:extLst>
          </p:cNvPr>
          <p:cNvCxnSpPr>
            <a:stCxn id="36" idx="1"/>
            <a:endCxn id="72" idx="3"/>
          </p:cNvCxnSpPr>
          <p:nvPr/>
        </p:nvCxnSpPr>
        <p:spPr>
          <a:xfrm flipV="1">
            <a:off x="17296623" y="3653508"/>
            <a:ext cx="5413176" cy="1893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9925E50D-159A-BD4A-B6AB-82DD3E61D092}"/>
              </a:ext>
            </a:extLst>
          </p:cNvPr>
          <p:cNvCxnSpPr>
            <a:cxnSpLocks/>
            <a:stCxn id="92" idx="1"/>
            <a:endCxn id="24" idx="3"/>
          </p:cNvCxnSpPr>
          <p:nvPr/>
        </p:nvCxnSpPr>
        <p:spPr>
          <a:xfrm flipV="1">
            <a:off x="14978454" y="3784673"/>
            <a:ext cx="925880" cy="1727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9F7ECC8-4A1B-7347-8454-1DF1ADCBA809}"/>
              </a:ext>
            </a:extLst>
          </p:cNvPr>
          <p:cNvSpPr txBox="1"/>
          <p:nvPr/>
        </p:nvSpPr>
        <p:spPr>
          <a:xfrm>
            <a:off x="17498517" y="1995986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Main controller task</a:t>
            </a:r>
            <a:endParaRPr kumimoji="1"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5C567C5-F3EA-494D-BD81-60F838FB8648}"/>
              </a:ext>
            </a:extLst>
          </p:cNvPr>
          <p:cNvSpPr txBox="1"/>
          <p:nvPr/>
        </p:nvSpPr>
        <p:spPr>
          <a:xfrm>
            <a:off x="18665364" y="3636588"/>
            <a:ext cx="22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Queue processing task</a:t>
            </a:r>
            <a:endParaRPr kumimoji="1"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29FD328-1B5C-2F40-BE08-77393C5BA786}"/>
              </a:ext>
            </a:extLst>
          </p:cNvPr>
          <p:cNvSpPr txBox="1"/>
          <p:nvPr/>
        </p:nvSpPr>
        <p:spPr>
          <a:xfrm>
            <a:off x="21934630" y="1946907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Main controller task</a:t>
            </a:r>
            <a:endParaRPr kumimoji="1"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11A61AA-8B2D-E540-B033-4512E804B71C}"/>
              </a:ext>
            </a:extLst>
          </p:cNvPr>
          <p:cNvSpPr txBox="1"/>
          <p:nvPr/>
        </p:nvSpPr>
        <p:spPr>
          <a:xfrm>
            <a:off x="23247373" y="3653149"/>
            <a:ext cx="22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Queue processing task</a:t>
            </a:r>
            <a:endParaRPr kumimoji="1"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4978594-494C-B841-8B87-B98BCA39C640}"/>
              </a:ext>
            </a:extLst>
          </p:cNvPr>
          <p:cNvSpPr txBox="1"/>
          <p:nvPr/>
        </p:nvSpPr>
        <p:spPr>
          <a:xfrm>
            <a:off x="7451181" y="1957117"/>
            <a:ext cx="109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Main task</a:t>
            </a:r>
            <a:endParaRPr kumimoji="1" lang="zh-CN" altLang="en-US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9026963-A01A-2E48-97E5-B83D7B859327}"/>
              </a:ext>
            </a:extLst>
          </p:cNvPr>
          <p:cNvSpPr txBox="1"/>
          <p:nvPr/>
        </p:nvSpPr>
        <p:spPr>
          <a:xfrm>
            <a:off x="8113121" y="3638779"/>
            <a:ext cx="233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Functional sub-process</a:t>
            </a:r>
            <a:endParaRPr kumimoji="1" lang="zh-CN" altLang="en-US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6F36622-03B5-0040-A9E5-5D97C7DE87B7}"/>
              </a:ext>
            </a:extLst>
          </p:cNvPr>
          <p:cNvSpPr txBox="1"/>
          <p:nvPr/>
        </p:nvSpPr>
        <p:spPr>
          <a:xfrm>
            <a:off x="12821560" y="1497528"/>
            <a:ext cx="259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 dependency process</a:t>
            </a:r>
            <a:endParaRPr kumimoji="1" lang="zh-CN" altLang="en-US" dirty="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14C85B7E-C793-614B-B6C3-D0EDB2E9DC7C}"/>
              </a:ext>
            </a:extLst>
          </p:cNvPr>
          <p:cNvCxnSpPr>
            <a:cxnSpLocks/>
            <a:stCxn id="92" idx="0"/>
            <a:endCxn id="130" idx="0"/>
          </p:cNvCxnSpPr>
          <p:nvPr/>
        </p:nvCxnSpPr>
        <p:spPr>
          <a:xfrm flipH="1" flipV="1">
            <a:off x="9282416" y="3638779"/>
            <a:ext cx="5492438" cy="187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136A604A-4475-7647-9F82-A57E1049F3BC}"/>
              </a:ext>
            </a:extLst>
          </p:cNvPr>
          <p:cNvSpPr txBox="1"/>
          <p:nvPr/>
        </p:nvSpPr>
        <p:spPr>
          <a:xfrm>
            <a:off x="14811351" y="2026474"/>
            <a:ext cx="21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Task manage process</a:t>
            </a:r>
            <a:endParaRPr kumimoji="1" lang="zh-CN" altLang="en-US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237B9C9-E483-664A-BEA8-EE530075F002}"/>
              </a:ext>
            </a:extLst>
          </p:cNvPr>
          <p:cNvSpPr txBox="1"/>
          <p:nvPr/>
        </p:nvSpPr>
        <p:spPr>
          <a:xfrm>
            <a:off x="13338587" y="3757086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Queue managing process</a:t>
            </a:r>
            <a:endParaRPr kumimoji="1"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352A2CB-8D46-184A-8B14-6481458CB5B2}"/>
              </a:ext>
            </a:extLst>
          </p:cNvPr>
          <p:cNvSpPr txBox="1"/>
          <p:nvPr/>
        </p:nvSpPr>
        <p:spPr>
          <a:xfrm>
            <a:off x="11420533" y="1909886"/>
            <a:ext cx="22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Queue processing task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8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立方体 5">
            <a:extLst>
              <a:ext uri="{FF2B5EF4-FFF2-40B4-BE49-F238E27FC236}">
                <a16:creationId xmlns:a16="http://schemas.microsoft.com/office/drawing/2014/main" id="{DF3B52CE-0B75-E04A-8FEA-78C3E10902DE}"/>
              </a:ext>
            </a:extLst>
          </p:cNvPr>
          <p:cNvSpPr/>
          <p:nvPr/>
        </p:nvSpPr>
        <p:spPr>
          <a:xfrm>
            <a:off x="3225545" y="2115762"/>
            <a:ext cx="6221897" cy="592372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73BEE5-86AE-354D-862B-338A4213EFDA}"/>
              </a:ext>
            </a:extLst>
          </p:cNvPr>
          <p:cNvSpPr txBox="1"/>
          <p:nvPr/>
        </p:nvSpPr>
        <p:spPr>
          <a:xfrm>
            <a:off x="4817958" y="3752474"/>
            <a:ext cx="19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应用服务器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BF3E2A5-4FDD-F04E-9BBE-924DFC11083E}"/>
              </a:ext>
            </a:extLst>
          </p:cNvPr>
          <p:cNvSpPr/>
          <p:nvPr/>
        </p:nvSpPr>
        <p:spPr>
          <a:xfrm>
            <a:off x="4179703" y="4426105"/>
            <a:ext cx="2941982" cy="7951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8A88C7-6B7F-D64B-A44E-84B05A9C3A8C}"/>
              </a:ext>
            </a:extLst>
          </p:cNvPr>
          <p:cNvSpPr txBox="1"/>
          <p:nvPr/>
        </p:nvSpPr>
        <p:spPr>
          <a:xfrm>
            <a:off x="4817958" y="4623615"/>
            <a:ext cx="1466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Tomcat</a:t>
            </a:r>
            <a:r>
              <a:rPr kumimoji="1" lang="zh-CN" altLang="en-US" sz="2000" b="1" dirty="0"/>
              <a:t>容器</a:t>
            </a:r>
          </a:p>
        </p:txBody>
      </p:sp>
      <p:sp>
        <p:nvSpPr>
          <p:cNvPr id="11" name="罐形 10">
            <a:extLst>
              <a:ext uri="{FF2B5EF4-FFF2-40B4-BE49-F238E27FC236}">
                <a16:creationId xmlns:a16="http://schemas.microsoft.com/office/drawing/2014/main" id="{C82AD35D-3801-3E4F-AFA7-3AF93211EC09}"/>
              </a:ext>
            </a:extLst>
          </p:cNvPr>
          <p:cNvSpPr/>
          <p:nvPr/>
        </p:nvSpPr>
        <p:spPr>
          <a:xfrm>
            <a:off x="3802017" y="5797703"/>
            <a:ext cx="1773415" cy="1888437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D94249-497F-E54A-B70F-B1AF4BA790FD}"/>
              </a:ext>
            </a:extLst>
          </p:cNvPr>
          <p:cNvSpPr txBox="1"/>
          <p:nvPr/>
        </p:nvSpPr>
        <p:spPr>
          <a:xfrm>
            <a:off x="4325837" y="6662096"/>
            <a:ext cx="812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Mysql</a:t>
            </a:r>
            <a:endParaRPr kumimoji="1" lang="zh-CN" altLang="en-US" sz="2000" dirty="0"/>
          </a:p>
        </p:txBody>
      </p:sp>
      <p:sp>
        <p:nvSpPr>
          <p:cNvPr id="13" name="罐形 12">
            <a:extLst>
              <a:ext uri="{FF2B5EF4-FFF2-40B4-BE49-F238E27FC236}">
                <a16:creationId xmlns:a16="http://schemas.microsoft.com/office/drawing/2014/main" id="{19A64479-74B1-8445-A92D-01DAB73E7102}"/>
              </a:ext>
            </a:extLst>
          </p:cNvPr>
          <p:cNvSpPr/>
          <p:nvPr/>
        </p:nvSpPr>
        <p:spPr>
          <a:xfrm>
            <a:off x="5978684" y="5797703"/>
            <a:ext cx="1798984" cy="1888437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9A2050-34EC-7C4C-B69D-A690883485D6}"/>
              </a:ext>
            </a:extLst>
          </p:cNvPr>
          <p:cNvSpPr txBox="1"/>
          <p:nvPr/>
        </p:nvSpPr>
        <p:spPr>
          <a:xfrm>
            <a:off x="6291766" y="6662096"/>
            <a:ext cx="2202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MongoDb</a:t>
            </a:r>
            <a:endParaRPr kumimoji="1" lang="zh-CN" altLang="en-US" sz="2000" dirty="0"/>
          </a:p>
        </p:txBody>
      </p:sp>
      <p:sp>
        <p:nvSpPr>
          <p:cNvPr id="20" name="棱台 19">
            <a:extLst>
              <a:ext uri="{FF2B5EF4-FFF2-40B4-BE49-F238E27FC236}">
                <a16:creationId xmlns:a16="http://schemas.microsoft.com/office/drawing/2014/main" id="{92CE74D4-6194-A348-BF89-814D454EEBA0}"/>
              </a:ext>
            </a:extLst>
          </p:cNvPr>
          <p:cNvSpPr/>
          <p:nvPr/>
        </p:nvSpPr>
        <p:spPr>
          <a:xfrm>
            <a:off x="10905354" y="2841378"/>
            <a:ext cx="7374834" cy="3702327"/>
          </a:xfrm>
          <a:prstGeom prst="bevel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2F0520-D804-9C49-BFA4-83DE6E818E25}"/>
              </a:ext>
            </a:extLst>
          </p:cNvPr>
          <p:cNvSpPr txBox="1"/>
          <p:nvPr/>
        </p:nvSpPr>
        <p:spPr>
          <a:xfrm>
            <a:off x="13961829" y="34212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浏览器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072489-B5A3-DC4D-9AB6-569DA805D554}"/>
              </a:ext>
            </a:extLst>
          </p:cNvPr>
          <p:cNvSpPr/>
          <p:nvPr/>
        </p:nvSpPr>
        <p:spPr>
          <a:xfrm>
            <a:off x="11887199" y="4292432"/>
            <a:ext cx="1908313" cy="1570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Web</a:t>
            </a:r>
            <a:r>
              <a:rPr kumimoji="1" lang="zh-CN" altLang="en-US" dirty="0">
                <a:solidFill>
                  <a:schemeClr val="tx1"/>
                </a:solidFill>
              </a:rPr>
              <a:t>功能模块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CEF5AD-7DB0-A54A-A297-E9A63E943A51}"/>
              </a:ext>
            </a:extLst>
          </p:cNvPr>
          <p:cNvSpPr/>
          <p:nvPr/>
        </p:nvSpPr>
        <p:spPr>
          <a:xfrm>
            <a:off x="15223713" y="4292432"/>
            <a:ext cx="1908313" cy="1570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Web</a:t>
            </a:r>
            <a:r>
              <a:rPr kumimoji="1" lang="zh-CN" altLang="en-US" dirty="0">
                <a:solidFill>
                  <a:schemeClr val="tx1"/>
                </a:solidFill>
              </a:rPr>
              <a:t>图形化模块</a:t>
            </a: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B8554DF-B4F1-9B44-AF8C-5C63DB52D3E8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>
            <a:off x="13795512" y="5077623"/>
            <a:ext cx="14282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DF84FBA-9BE1-234B-8294-274C28307E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121685" y="5077623"/>
            <a:ext cx="4765514" cy="287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23971DF-C633-FF49-814E-F22163526B0B}"/>
              </a:ext>
            </a:extLst>
          </p:cNvPr>
          <p:cNvCxnSpPr>
            <a:cxnSpLocks/>
          </p:cNvCxnSpPr>
          <p:nvPr/>
        </p:nvCxnSpPr>
        <p:spPr>
          <a:xfrm flipH="1">
            <a:off x="4688724" y="5305622"/>
            <a:ext cx="678406" cy="488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3DC89D4-4E9C-4047-8859-8D03312E6BDD}"/>
              </a:ext>
            </a:extLst>
          </p:cNvPr>
          <p:cNvCxnSpPr>
            <a:cxnSpLocks/>
          </p:cNvCxnSpPr>
          <p:nvPr/>
        </p:nvCxnSpPr>
        <p:spPr>
          <a:xfrm>
            <a:off x="6253837" y="5305622"/>
            <a:ext cx="624340" cy="4522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56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56</Words>
  <Application>Microsoft Macintosh PowerPoint</Application>
  <PresentationFormat>自定义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jinkun</dc:creator>
  <cp:lastModifiedBy>Cao jinkun</cp:lastModifiedBy>
  <cp:revision>7</cp:revision>
  <dcterms:created xsi:type="dcterms:W3CDTF">2018-09-09T08:37:22Z</dcterms:created>
  <dcterms:modified xsi:type="dcterms:W3CDTF">2018-09-09T13:41:51Z</dcterms:modified>
</cp:coreProperties>
</file>