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1"/>
  </p:notesMasterIdLst>
  <p:sldIdLst>
    <p:sldId id="256" r:id="rId2"/>
    <p:sldId id="257" r:id="rId3"/>
    <p:sldId id="258" r:id="rId4"/>
    <p:sldId id="261" r:id="rId5"/>
    <p:sldId id="272" r:id="rId6"/>
    <p:sldId id="265" r:id="rId7"/>
    <p:sldId id="264" r:id="rId8"/>
    <p:sldId id="260" r:id="rId9"/>
    <p:sldId id="271" r:id="rId10"/>
    <p:sldId id="262" r:id="rId11"/>
    <p:sldId id="267" r:id="rId12"/>
    <p:sldId id="268" r:id="rId13"/>
    <p:sldId id="270" r:id="rId14"/>
    <p:sldId id="269" r:id="rId15"/>
    <p:sldId id="273" r:id="rId16"/>
    <p:sldId id="274" r:id="rId17"/>
    <p:sldId id="275" r:id="rId18"/>
    <p:sldId id="276" r:id="rId19"/>
    <p:sldId id="277" r:id="rId20"/>
    <p:sldId id="280" r:id="rId21"/>
    <p:sldId id="278" r:id="rId22"/>
    <p:sldId id="281" r:id="rId23"/>
    <p:sldId id="282" r:id="rId24"/>
    <p:sldId id="283" r:id="rId25"/>
    <p:sldId id="284" r:id="rId26"/>
    <p:sldId id="285" r:id="rId27"/>
    <p:sldId id="286" r:id="rId28"/>
    <p:sldId id="288" r:id="rId29"/>
    <p:sldId id="289" r:id="rId30"/>
    <p:sldId id="294" r:id="rId31"/>
    <p:sldId id="295" r:id="rId32"/>
    <p:sldId id="287" r:id="rId33"/>
    <p:sldId id="290" r:id="rId34"/>
    <p:sldId id="291" r:id="rId35"/>
    <p:sldId id="292" r:id="rId36"/>
    <p:sldId id="293" r:id="rId37"/>
    <p:sldId id="296" r:id="rId38"/>
    <p:sldId id="297" r:id="rId39"/>
    <p:sldId id="298" r:id="rId40"/>
    <p:sldId id="299" r:id="rId41"/>
    <p:sldId id="300" r:id="rId42"/>
    <p:sldId id="301" r:id="rId43"/>
    <p:sldId id="302" r:id="rId44"/>
    <p:sldId id="303" r:id="rId45"/>
    <p:sldId id="306" r:id="rId46"/>
    <p:sldId id="305" r:id="rId47"/>
    <p:sldId id="304" r:id="rId48"/>
    <p:sldId id="307" r:id="rId49"/>
    <p:sldId id="309" r:id="rId50"/>
    <p:sldId id="308" r:id="rId51"/>
    <p:sldId id="310" r:id="rId52"/>
    <p:sldId id="312" r:id="rId53"/>
    <p:sldId id="311" r:id="rId54"/>
    <p:sldId id="313" r:id="rId55"/>
    <p:sldId id="314" r:id="rId56"/>
    <p:sldId id="315" r:id="rId57"/>
    <p:sldId id="316" r:id="rId58"/>
    <p:sldId id="317" r:id="rId59"/>
    <p:sldId id="318" r:id="rId60"/>
    <p:sldId id="319" r:id="rId61"/>
    <p:sldId id="320" r:id="rId62"/>
    <p:sldId id="321" r:id="rId63"/>
    <p:sldId id="328" r:id="rId64"/>
    <p:sldId id="329" r:id="rId65"/>
    <p:sldId id="330" r:id="rId66"/>
    <p:sldId id="331" r:id="rId67"/>
    <p:sldId id="332" r:id="rId68"/>
    <p:sldId id="333" r:id="rId69"/>
    <p:sldId id="334" r:id="rId70"/>
    <p:sldId id="335" r:id="rId71"/>
    <p:sldId id="322" r:id="rId72"/>
    <p:sldId id="323" r:id="rId73"/>
    <p:sldId id="324" r:id="rId74"/>
    <p:sldId id="325" r:id="rId75"/>
    <p:sldId id="326" r:id="rId76"/>
    <p:sldId id="327" r:id="rId77"/>
    <p:sldId id="279" r:id="rId78"/>
    <p:sldId id="266" r:id="rId79"/>
    <p:sldId id="259" r:id="rId8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EDEBE-F9FC-4C78-AF7C-5495F73368AE}" v="1166" dt="2021-06-01T17:54:06.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1803" autoAdjust="0"/>
  </p:normalViewPr>
  <p:slideViewPr>
    <p:cSldViewPr snapToGrid="0">
      <p:cViewPr varScale="1">
        <p:scale>
          <a:sx n="71" d="100"/>
          <a:sy n="71" d="100"/>
        </p:scale>
        <p:origin x="90"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DeMoes" userId="20c28c7690f89e6c" providerId="LiveId" clId="{948EDEBE-F9FC-4C78-AF7C-5495F73368AE}"/>
    <pc:docChg chg="undo custSel addSld delSld modSld sldOrd">
      <pc:chgData name="Noah DeMoes" userId="20c28c7690f89e6c" providerId="LiveId" clId="{948EDEBE-F9FC-4C78-AF7C-5495F73368AE}" dt="2021-06-01T18:01:42.414" v="18924" actId="20577"/>
      <pc:docMkLst>
        <pc:docMk/>
      </pc:docMkLst>
      <pc:sldChg chg="addSp delSp modSp mod delDesignElem">
        <pc:chgData name="Noah DeMoes" userId="20c28c7690f89e6c" providerId="LiveId" clId="{948EDEBE-F9FC-4C78-AF7C-5495F73368AE}" dt="2021-05-25T19:04:10.830" v="1040" actId="26606"/>
        <pc:sldMkLst>
          <pc:docMk/>
          <pc:sldMk cId="16699407" sldId="256"/>
        </pc:sldMkLst>
        <pc:spChg chg="mod">
          <ac:chgData name="Noah DeMoes" userId="20c28c7690f89e6c" providerId="LiveId" clId="{948EDEBE-F9FC-4C78-AF7C-5495F73368AE}" dt="2021-05-25T19:04:10.830" v="1040" actId="26606"/>
          <ac:spMkLst>
            <pc:docMk/>
            <pc:sldMk cId="16699407" sldId="256"/>
            <ac:spMk id="2" creationId="{6FC0CED4-36C5-4A07-824C-27430BE7F071}"/>
          </ac:spMkLst>
        </pc:spChg>
        <pc:spChg chg="mod">
          <ac:chgData name="Noah DeMoes" userId="20c28c7690f89e6c" providerId="LiveId" clId="{948EDEBE-F9FC-4C78-AF7C-5495F73368AE}" dt="2021-05-25T19:04:10.830" v="1040" actId="26606"/>
          <ac:spMkLst>
            <pc:docMk/>
            <pc:sldMk cId="16699407" sldId="256"/>
            <ac:spMk id="3" creationId="{7E7C1358-7F9A-43DF-BD00-9789DDBAE530}"/>
          </ac:spMkLst>
        </pc:spChg>
        <pc:spChg chg="del">
          <ac:chgData name="Noah DeMoes" userId="20c28c7690f89e6c" providerId="LiveId" clId="{948EDEBE-F9FC-4C78-AF7C-5495F73368AE}" dt="2021-05-25T18:47:59.589" v="951"/>
          <ac:spMkLst>
            <pc:docMk/>
            <pc:sldMk cId="16699407" sldId="256"/>
            <ac:spMk id="52" creationId="{33E93247-6229-44AB-A550-739E971E690B}"/>
          </ac:spMkLst>
        </pc:spChg>
        <pc:spChg chg="add del">
          <ac:chgData name="Noah DeMoes" userId="20c28c7690f89e6c" providerId="LiveId" clId="{948EDEBE-F9FC-4C78-AF7C-5495F73368AE}" dt="2021-05-25T19:04:10.830" v="1040" actId="26606"/>
          <ac:spMkLst>
            <pc:docMk/>
            <pc:sldMk cId="16699407" sldId="256"/>
            <ac:spMk id="60" creationId="{33E93247-6229-44AB-A550-739E971E690B}"/>
          </ac:spMkLst>
        </pc:spChg>
        <pc:spChg chg="add">
          <ac:chgData name="Noah DeMoes" userId="20c28c7690f89e6c" providerId="LiveId" clId="{948EDEBE-F9FC-4C78-AF7C-5495F73368AE}" dt="2021-05-25T19:04:10.830" v="1040" actId="26606"/>
          <ac:spMkLst>
            <pc:docMk/>
            <pc:sldMk cId="16699407" sldId="256"/>
            <ac:spMk id="69" creationId="{DEF92653-5D6D-47E6-8744-0DAF76E049C4}"/>
          </ac:spMkLst>
        </pc:spChg>
        <pc:picChg chg="del mod">
          <ac:chgData name="Noah DeMoes" userId="20c28c7690f89e6c" providerId="LiveId" clId="{948EDEBE-F9FC-4C78-AF7C-5495F73368AE}" dt="2021-05-25T19:04:08.147" v="1039" actId="478"/>
          <ac:picMkLst>
            <pc:docMk/>
            <pc:sldMk cId="16699407" sldId="256"/>
            <ac:picMk id="55" creationId="{591D8D69-22F6-4AC4-B6FA-E1B4EC6B9057}"/>
          </ac:picMkLst>
        </pc:picChg>
        <pc:cxnChg chg="del">
          <ac:chgData name="Noah DeMoes" userId="20c28c7690f89e6c" providerId="LiveId" clId="{948EDEBE-F9FC-4C78-AF7C-5495F73368AE}" dt="2021-05-25T18:47:59.589" v="951"/>
          <ac:cxnSpMkLst>
            <pc:docMk/>
            <pc:sldMk cId="16699407" sldId="256"/>
            <ac:cxnSpMk id="53" creationId="{EE2E603F-4A95-4FE8-BB06-211DFD75DBEF}"/>
          </ac:cxnSpMkLst>
        </pc:cxnChg>
        <pc:cxnChg chg="del">
          <ac:chgData name="Noah DeMoes" userId="20c28c7690f89e6c" providerId="LiveId" clId="{948EDEBE-F9FC-4C78-AF7C-5495F73368AE}" dt="2021-05-25T18:47:59.589" v="951"/>
          <ac:cxnSpMkLst>
            <pc:docMk/>
            <pc:sldMk cId="16699407" sldId="256"/>
            <ac:cxnSpMk id="54" creationId="{D7CC41EB-2D81-4303-9171-6401B388BA35}"/>
          </ac:cxnSpMkLst>
        </pc:cxnChg>
        <pc:cxnChg chg="add del">
          <ac:chgData name="Noah DeMoes" userId="20c28c7690f89e6c" providerId="LiveId" clId="{948EDEBE-F9FC-4C78-AF7C-5495F73368AE}" dt="2021-05-25T19:04:10.830" v="1040" actId="26606"/>
          <ac:cxnSpMkLst>
            <pc:docMk/>
            <pc:sldMk cId="16699407" sldId="256"/>
            <ac:cxnSpMk id="62" creationId="{EE2E603F-4A95-4FE8-BB06-211DFD75DBEF}"/>
          </ac:cxnSpMkLst>
        </pc:cxnChg>
        <pc:cxnChg chg="add del">
          <ac:chgData name="Noah DeMoes" userId="20c28c7690f89e6c" providerId="LiveId" clId="{948EDEBE-F9FC-4C78-AF7C-5495F73368AE}" dt="2021-05-25T19:04:10.830" v="1040" actId="26606"/>
          <ac:cxnSpMkLst>
            <pc:docMk/>
            <pc:sldMk cId="16699407" sldId="256"/>
            <ac:cxnSpMk id="64" creationId="{D7CC41EB-2D81-4303-9171-6401B388BA35}"/>
          </ac:cxnSpMkLst>
        </pc:cxnChg>
        <pc:cxnChg chg="add">
          <ac:chgData name="Noah DeMoes" userId="20c28c7690f89e6c" providerId="LiveId" clId="{948EDEBE-F9FC-4C78-AF7C-5495F73368AE}" dt="2021-05-25T19:04:10.830" v="1040" actId="26606"/>
          <ac:cxnSpMkLst>
            <pc:docMk/>
            <pc:sldMk cId="16699407" sldId="256"/>
            <ac:cxnSpMk id="71" creationId="{21A926A9-9B62-48DD-A56E-C2E86029C28E}"/>
          </ac:cxnSpMkLst>
        </pc:cxnChg>
        <pc:cxnChg chg="add">
          <ac:chgData name="Noah DeMoes" userId="20c28c7690f89e6c" providerId="LiveId" clId="{948EDEBE-F9FC-4C78-AF7C-5495F73368AE}" dt="2021-05-25T19:04:10.830" v="1040" actId="26606"/>
          <ac:cxnSpMkLst>
            <pc:docMk/>
            <pc:sldMk cId="16699407" sldId="256"/>
            <ac:cxnSpMk id="73" creationId="{F1D0CB6C-6FF5-4985-B4B9-2C276BBBFE2B}"/>
          </ac:cxnSpMkLst>
        </pc:cxnChg>
      </pc:sldChg>
      <pc:sldChg chg="delSp modSp delDesignElem">
        <pc:chgData name="Noah DeMoes" userId="20c28c7690f89e6c" providerId="LiveId" clId="{948EDEBE-F9FC-4C78-AF7C-5495F73368AE}" dt="2021-05-25T18:50:49.086" v="962"/>
        <pc:sldMkLst>
          <pc:docMk/>
          <pc:sldMk cId="208957325" sldId="257"/>
        </pc:sldMkLst>
        <pc:spChg chg="del">
          <ac:chgData name="Noah DeMoes" userId="20c28c7690f89e6c" providerId="LiveId" clId="{948EDEBE-F9FC-4C78-AF7C-5495F73368AE}" dt="2021-05-25T18:47:59.589" v="951"/>
          <ac:spMkLst>
            <pc:docMk/>
            <pc:sldMk cId="208957325" sldId="257"/>
            <ac:spMk id="9" creationId="{F68B2C62-7648-4430-90D5-AE0F252AF113}"/>
          </ac:spMkLst>
        </pc:spChg>
        <pc:graphicFrameChg chg="mod">
          <ac:chgData name="Noah DeMoes" userId="20c28c7690f89e6c" providerId="LiveId" clId="{948EDEBE-F9FC-4C78-AF7C-5495F73368AE}" dt="2021-05-25T18:50:49.086" v="962"/>
          <ac:graphicFrameMkLst>
            <pc:docMk/>
            <pc:sldMk cId="208957325" sldId="257"/>
            <ac:graphicFrameMk id="5" creationId="{C0A74D0D-711C-4FDE-B9F5-8D21DE2756AF}"/>
          </ac:graphicFrameMkLst>
        </pc:graphicFrameChg>
        <pc:cxnChg chg="del">
          <ac:chgData name="Noah DeMoes" userId="20c28c7690f89e6c" providerId="LiveId" clId="{948EDEBE-F9FC-4C78-AF7C-5495F73368AE}" dt="2021-05-25T18:47:59.589" v="951"/>
          <ac:cxnSpMkLst>
            <pc:docMk/>
            <pc:sldMk cId="208957325" sldId="257"/>
            <ac:cxnSpMk id="11" creationId="{AAD0195E-7F27-4D06-9427-0C121D721A14}"/>
          </ac:cxnSpMkLst>
        </pc:cxnChg>
        <pc:cxnChg chg="del">
          <ac:chgData name="Noah DeMoes" userId="20c28c7690f89e6c" providerId="LiveId" clId="{948EDEBE-F9FC-4C78-AF7C-5495F73368AE}" dt="2021-05-25T18:47:59.589" v="951"/>
          <ac:cxnSpMkLst>
            <pc:docMk/>
            <pc:sldMk cId="208957325" sldId="257"/>
            <ac:cxnSpMk id="13" creationId="{9D74C2FC-3228-4FC1-B97B-87AD35508D91}"/>
          </ac:cxnSpMkLst>
        </pc:cxnChg>
      </pc:sldChg>
      <pc:sldChg chg="addSp delSp modSp mod setBg delDesignElem modNotesTx">
        <pc:chgData name="Noah DeMoes" userId="20c28c7690f89e6c" providerId="LiveId" clId="{948EDEBE-F9FC-4C78-AF7C-5495F73368AE}" dt="2021-05-25T19:02:13.818" v="1037" actId="931"/>
        <pc:sldMkLst>
          <pc:docMk/>
          <pc:sldMk cId="4084468454" sldId="258"/>
        </pc:sldMkLst>
        <pc:spChg chg="mod">
          <ac:chgData name="Noah DeMoes" userId="20c28c7690f89e6c" providerId="LiveId" clId="{948EDEBE-F9FC-4C78-AF7C-5495F73368AE}" dt="2021-05-25T19:02:06.886" v="1036"/>
          <ac:spMkLst>
            <pc:docMk/>
            <pc:sldMk cId="4084468454" sldId="258"/>
            <ac:spMk id="2" creationId="{219978D4-3E4A-4D84-8575-B0F21AE3E2F2}"/>
          </ac:spMkLst>
        </pc:spChg>
        <pc:spChg chg="del">
          <ac:chgData name="Noah DeMoes" userId="20c28c7690f89e6c" providerId="LiveId" clId="{948EDEBE-F9FC-4C78-AF7C-5495F73368AE}" dt="2021-05-25T16:58:59.065" v="2"/>
          <ac:spMkLst>
            <pc:docMk/>
            <pc:sldMk cId="4084468454" sldId="258"/>
            <ac:spMk id="3" creationId="{3E85FA69-1791-45A6-9728-5FA0E9D38C80}"/>
          </ac:spMkLst>
        </pc:spChg>
        <pc:spChg chg="add del mod">
          <ac:chgData name="Noah DeMoes" userId="20c28c7690f89e6c" providerId="LiveId" clId="{948EDEBE-F9FC-4C78-AF7C-5495F73368AE}" dt="2021-05-25T19:02:13.818" v="1037" actId="931"/>
          <ac:spMkLst>
            <pc:docMk/>
            <pc:sldMk cId="4084468454" sldId="258"/>
            <ac:spMk id="6" creationId="{71D92AA7-6201-4696-AB30-2A26737DFC53}"/>
          </ac:spMkLst>
        </pc:spChg>
        <pc:spChg chg="add del">
          <ac:chgData name="Noah DeMoes" userId="20c28c7690f89e6c" providerId="LiveId" clId="{948EDEBE-F9FC-4C78-AF7C-5495F73368AE}" dt="2021-05-25T17:11:10.718" v="10" actId="26606"/>
          <ac:spMkLst>
            <pc:docMk/>
            <pc:sldMk cId="4084468454" sldId="258"/>
            <ac:spMk id="8" creationId="{890E82D7-D816-4E19-BB32-3326343065CE}"/>
          </ac:spMkLst>
        </pc:spChg>
        <pc:spChg chg="add del">
          <ac:chgData name="Noah DeMoes" userId="20c28c7690f89e6c" providerId="LiveId" clId="{948EDEBE-F9FC-4C78-AF7C-5495F73368AE}" dt="2021-05-25T17:11:10.718" v="10" actId="26606"/>
          <ac:spMkLst>
            <pc:docMk/>
            <pc:sldMk cId="4084468454" sldId="258"/>
            <ac:spMk id="11" creationId="{E49D7415-2F11-44C2-B6AA-13A25B6814B9}"/>
          </ac:spMkLst>
        </pc:spChg>
        <pc:spChg chg="add del">
          <ac:chgData name="Noah DeMoes" userId="20c28c7690f89e6c" providerId="LiveId" clId="{948EDEBE-F9FC-4C78-AF7C-5495F73368AE}" dt="2021-05-25T19:02:06.886" v="1036"/>
          <ac:spMkLst>
            <pc:docMk/>
            <pc:sldMk cId="4084468454" sldId="258"/>
            <ac:spMk id="14" creationId="{33E93247-6229-44AB-A550-739E971E690B}"/>
          </ac:spMkLst>
        </pc:spChg>
        <pc:spChg chg="add del">
          <ac:chgData name="Noah DeMoes" userId="20c28c7690f89e6c" providerId="LiveId" clId="{948EDEBE-F9FC-4C78-AF7C-5495F73368AE}" dt="2021-05-25T17:11:20.860" v="12" actId="26606"/>
          <ac:spMkLst>
            <pc:docMk/>
            <pc:sldMk cId="4084468454" sldId="258"/>
            <ac:spMk id="15" creationId="{E49D7415-2F11-44C2-B6AA-13A25B6814B9}"/>
          </ac:spMkLst>
        </pc:spChg>
        <pc:spChg chg="add del">
          <ac:chgData name="Noah DeMoes" userId="20c28c7690f89e6c" providerId="LiveId" clId="{948EDEBE-F9FC-4C78-AF7C-5495F73368AE}" dt="2021-05-25T17:11:20.860" v="12" actId="26606"/>
          <ac:spMkLst>
            <pc:docMk/>
            <pc:sldMk cId="4084468454" sldId="258"/>
            <ac:spMk id="17" creationId="{9BD125DD-99DB-429F-ACBC-EFD46A306298}"/>
          </ac:spMkLst>
        </pc:spChg>
        <pc:spChg chg="add del">
          <ac:chgData name="Noah DeMoes" userId="20c28c7690f89e6c" providerId="LiveId" clId="{948EDEBE-F9FC-4C78-AF7C-5495F73368AE}" dt="2021-05-25T17:11:24.635" v="14" actId="26606"/>
          <ac:spMkLst>
            <pc:docMk/>
            <pc:sldMk cId="4084468454" sldId="258"/>
            <ac:spMk id="20" creationId="{33E93247-6229-44AB-A550-739E971E690B}"/>
          </ac:spMkLst>
        </pc:spChg>
        <pc:spChg chg="add del">
          <ac:chgData name="Noah DeMoes" userId="20c28c7690f89e6c" providerId="LiveId" clId="{948EDEBE-F9FC-4C78-AF7C-5495F73368AE}" dt="2021-05-25T18:47:59.589" v="951"/>
          <ac:spMkLst>
            <pc:docMk/>
            <pc:sldMk cId="4084468454" sldId="258"/>
            <ac:spMk id="23" creationId="{E49D7415-2F11-44C2-B6AA-13A25B6814B9}"/>
          </ac:spMkLst>
        </pc:spChg>
        <pc:spChg chg="add del">
          <ac:chgData name="Noah DeMoes" userId="20c28c7690f89e6c" providerId="LiveId" clId="{948EDEBE-F9FC-4C78-AF7C-5495F73368AE}" dt="2021-05-25T17:14:26.715" v="59" actId="478"/>
          <ac:spMkLst>
            <pc:docMk/>
            <pc:sldMk cId="4084468454" sldId="258"/>
            <ac:spMk id="25" creationId="{51952B99-9548-4546-99BA-33BB50DEE4CF}"/>
          </ac:spMkLst>
        </pc:spChg>
        <pc:picChg chg="add del mod">
          <ac:chgData name="Noah DeMoes" userId="20c28c7690f89e6c" providerId="LiveId" clId="{948EDEBE-F9FC-4C78-AF7C-5495F73368AE}" dt="2021-05-25T18:57:55.874" v="1013" actId="478"/>
          <ac:picMkLst>
            <pc:docMk/>
            <pc:sldMk cId="4084468454" sldId="258"/>
            <ac:picMk id="4" creationId="{744FC366-3E11-4D74-B2DA-F9A76985A7E6}"/>
          </ac:picMkLst>
        </pc:picChg>
        <pc:picChg chg="add del mod">
          <ac:chgData name="Noah DeMoes" userId="20c28c7690f89e6c" providerId="LiveId" clId="{948EDEBE-F9FC-4C78-AF7C-5495F73368AE}" dt="2021-05-25T19:02:00.594" v="1034" actId="478"/>
          <ac:picMkLst>
            <pc:docMk/>
            <pc:sldMk cId="4084468454" sldId="258"/>
            <ac:picMk id="5" creationId="{772FB241-A2F1-49CC-84F1-0863A3C901EE}"/>
          </ac:picMkLst>
        </pc:picChg>
        <pc:picChg chg="add mod">
          <ac:chgData name="Noah DeMoes" userId="20c28c7690f89e6c" providerId="LiveId" clId="{948EDEBE-F9FC-4C78-AF7C-5495F73368AE}" dt="2021-05-25T19:02:13.818" v="1037" actId="931"/>
          <ac:picMkLst>
            <pc:docMk/>
            <pc:sldMk cId="4084468454" sldId="258"/>
            <ac:picMk id="22" creationId="{5320FE2C-403B-4377-A57D-96BA406AB281}"/>
          </ac:picMkLst>
        </pc:picChg>
        <pc:cxnChg chg="add del">
          <ac:chgData name="Noah DeMoes" userId="20c28c7690f89e6c" providerId="LiveId" clId="{948EDEBE-F9FC-4C78-AF7C-5495F73368AE}" dt="2021-05-25T19:02:06.886" v="1036"/>
          <ac:cxnSpMkLst>
            <pc:docMk/>
            <pc:sldMk cId="4084468454" sldId="258"/>
            <ac:cxnSpMk id="7" creationId="{EE2E603F-4A95-4FE8-BB06-211DFD75DBEF}"/>
          </ac:cxnSpMkLst>
        </pc:cxnChg>
        <pc:cxnChg chg="add del">
          <ac:chgData name="Noah DeMoes" userId="20c28c7690f89e6c" providerId="LiveId" clId="{948EDEBE-F9FC-4C78-AF7C-5495F73368AE}" dt="2021-05-25T17:11:24.635" v="14" actId="26606"/>
          <ac:cxnSpMkLst>
            <pc:docMk/>
            <pc:sldMk cId="4084468454" sldId="258"/>
            <ac:cxnSpMk id="9" creationId="{F64F9B95-9045-48D2-B9F3-2927E98F54AA}"/>
          </ac:cxnSpMkLst>
        </pc:cxnChg>
        <pc:cxnChg chg="add del">
          <ac:chgData name="Noah DeMoes" userId="20c28c7690f89e6c" providerId="LiveId" clId="{948EDEBE-F9FC-4C78-AF7C-5495F73368AE}" dt="2021-05-25T19:02:06.886" v="1036"/>
          <ac:cxnSpMkLst>
            <pc:docMk/>
            <pc:sldMk cId="4084468454" sldId="258"/>
            <ac:cxnSpMk id="10" creationId="{F64F9B95-9045-48D2-B9F3-2927E98F54AA}"/>
          </ac:cxnSpMkLst>
        </pc:cxnChg>
        <pc:cxnChg chg="add del">
          <ac:chgData name="Noah DeMoes" userId="20c28c7690f89e6c" providerId="LiveId" clId="{948EDEBE-F9FC-4C78-AF7C-5495F73368AE}" dt="2021-05-25T19:02:06.886" v="1036"/>
          <ac:cxnSpMkLst>
            <pc:docMk/>
            <pc:sldMk cId="4084468454" sldId="258"/>
            <ac:cxnSpMk id="12" creationId="{085AA86F-6A4D-4BCB-A045-D992CDC2959B}"/>
          </ac:cxnSpMkLst>
        </pc:cxnChg>
        <pc:cxnChg chg="add del">
          <ac:chgData name="Noah DeMoes" userId="20c28c7690f89e6c" providerId="LiveId" clId="{948EDEBE-F9FC-4C78-AF7C-5495F73368AE}" dt="2021-05-25T17:11:10.718" v="10" actId="26606"/>
          <ac:cxnSpMkLst>
            <pc:docMk/>
            <pc:sldMk cId="4084468454" sldId="258"/>
            <ac:cxnSpMk id="13" creationId="{159B2C4A-AB53-49A2-AC69-620FF37FF00F}"/>
          </ac:cxnSpMkLst>
        </pc:cxnChg>
        <pc:cxnChg chg="add del">
          <ac:chgData name="Noah DeMoes" userId="20c28c7690f89e6c" providerId="LiveId" clId="{948EDEBE-F9FC-4C78-AF7C-5495F73368AE}" dt="2021-05-25T17:11:20.860" v="12" actId="26606"/>
          <ac:cxnSpMkLst>
            <pc:docMk/>
            <pc:sldMk cId="4084468454" sldId="258"/>
            <ac:cxnSpMk id="16" creationId="{D2E57F3D-33BE-4306-87E6-245763719516}"/>
          </ac:cxnSpMkLst>
        </pc:cxnChg>
        <pc:cxnChg chg="add del">
          <ac:chgData name="Noah DeMoes" userId="20c28c7690f89e6c" providerId="LiveId" clId="{948EDEBE-F9FC-4C78-AF7C-5495F73368AE}" dt="2021-05-25T17:11:24.635" v="14" actId="26606"/>
          <ac:cxnSpMkLst>
            <pc:docMk/>
            <pc:sldMk cId="4084468454" sldId="258"/>
            <ac:cxnSpMk id="19" creationId="{085AA86F-6A4D-4BCB-A045-D992CDC2959B}"/>
          </ac:cxnSpMkLst>
        </pc:cxnChg>
        <pc:cxnChg chg="add del">
          <ac:chgData name="Noah DeMoes" userId="20c28c7690f89e6c" providerId="LiveId" clId="{948EDEBE-F9FC-4C78-AF7C-5495F73368AE}" dt="2021-05-25T17:11:24.635" v="14" actId="26606"/>
          <ac:cxnSpMkLst>
            <pc:docMk/>
            <pc:sldMk cId="4084468454" sldId="258"/>
            <ac:cxnSpMk id="21" creationId="{EE2E603F-4A95-4FE8-BB06-211DFD75DBEF}"/>
          </ac:cxnSpMkLst>
        </pc:cxnChg>
        <pc:cxnChg chg="add del">
          <ac:chgData name="Noah DeMoes" userId="20c28c7690f89e6c" providerId="LiveId" clId="{948EDEBE-F9FC-4C78-AF7C-5495F73368AE}" dt="2021-05-25T18:47:59.589" v="951"/>
          <ac:cxnSpMkLst>
            <pc:docMk/>
            <pc:sldMk cId="4084468454" sldId="258"/>
            <ac:cxnSpMk id="24" creationId="{D2E57F3D-33BE-4306-87E6-245763719516}"/>
          </ac:cxnSpMkLst>
        </pc:cxnChg>
        <pc:cxnChg chg="add del">
          <ac:chgData name="Noah DeMoes" userId="20c28c7690f89e6c" providerId="LiveId" clId="{948EDEBE-F9FC-4C78-AF7C-5495F73368AE}" dt="2021-05-25T18:47:59.589" v="951"/>
          <ac:cxnSpMkLst>
            <pc:docMk/>
            <pc:sldMk cId="4084468454" sldId="258"/>
            <ac:cxnSpMk id="26" creationId="{8E0104E4-99BC-494F-8342-F250828E574F}"/>
          </ac:cxnSpMkLst>
        </pc:cxnChg>
      </pc:sldChg>
      <pc:sldChg chg="addSp delSp modSp modTransition modNotesTx">
        <pc:chgData name="Noah DeMoes" userId="20c28c7690f89e6c" providerId="LiveId" clId="{948EDEBE-F9FC-4C78-AF7C-5495F73368AE}" dt="2021-05-26T13:47:13.295" v="4391" actId="20577"/>
        <pc:sldMkLst>
          <pc:docMk/>
          <pc:sldMk cId="2077274763" sldId="259"/>
        </pc:sldMkLst>
        <pc:spChg chg="add del mod">
          <ac:chgData name="Noah DeMoes" userId="20c28c7690f89e6c" providerId="LiveId" clId="{948EDEBE-F9FC-4C78-AF7C-5495F73368AE}" dt="2021-05-25T16:58:07.034" v="1"/>
          <ac:spMkLst>
            <pc:docMk/>
            <pc:sldMk cId="2077274763" sldId="259"/>
            <ac:spMk id="95" creationId="{CC9B2A9F-9714-451E-BB9C-1F537EDDF606}"/>
          </ac:spMkLst>
        </pc:spChg>
        <pc:spChg chg="add del mod">
          <ac:chgData name="Noah DeMoes" userId="20c28c7690f89e6c" providerId="LiveId" clId="{948EDEBE-F9FC-4C78-AF7C-5495F73368AE}" dt="2021-05-25T16:58:07.034" v="1"/>
          <ac:spMkLst>
            <pc:docMk/>
            <pc:sldMk cId="2077274763" sldId="259"/>
            <ac:spMk id="96" creationId="{1B52E5A6-BCAB-42CC-9A71-38046BDCF13F}"/>
          </ac:spMkLst>
        </pc:spChg>
      </pc:sldChg>
      <pc:sldChg chg="addSp delSp modSp new mod">
        <pc:chgData name="Noah DeMoes" userId="20c28c7690f89e6c" providerId="LiveId" clId="{948EDEBE-F9FC-4C78-AF7C-5495F73368AE}" dt="2021-05-25T18:50:49.086" v="962"/>
        <pc:sldMkLst>
          <pc:docMk/>
          <pc:sldMk cId="199932695" sldId="260"/>
        </pc:sldMkLst>
        <pc:spChg chg="mod">
          <ac:chgData name="Noah DeMoes" userId="20c28c7690f89e6c" providerId="LiveId" clId="{948EDEBE-F9FC-4C78-AF7C-5495F73368AE}" dt="2021-05-25T18:50:49.086" v="962"/>
          <ac:spMkLst>
            <pc:docMk/>
            <pc:sldMk cId="199932695" sldId="260"/>
            <ac:spMk id="2" creationId="{594B2794-06EF-4831-96A0-99A3F971731E}"/>
          </ac:spMkLst>
        </pc:spChg>
        <pc:spChg chg="del">
          <ac:chgData name="Noah DeMoes" userId="20c28c7690f89e6c" providerId="LiveId" clId="{948EDEBE-F9FC-4C78-AF7C-5495F73368AE}" dt="2021-05-25T17:13:35.372" v="53"/>
          <ac:spMkLst>
            <pc:docMk/>
            <pc:sldMk cId="199932695" sldId="260"/>
            <ac:spMk id="3" creationId="{5C0D1D34-F0AC-4682-BE16-64763F03F67C}"/>
          </ac:spMkLst>
        </pc:spChg>
        <pc:picChg chg="add mod">
          <ac:chgData name="Noah DeMoes" userId="20c28c7690f89e6c" providerId="LiveId" clId="{948EDEBE-F9FC-4C78-AF7C-5495F73368AE}" dt="2021-05-25T18:50:49.086" v="962"/>
          <ac:picMkLst>
            <pc:docMk/>
            <pc:sldMk cId="199932695" sldId="260"/>
            <ac:picMk id="4" creationId="{785AE903-D552-4D43-B020-45A356540830}"/>
          </ac:picMkLst>
        </pc:picChg>
      </pc:sldChg>
      <pc:sldChg chg="addSp delSp modSp new mod ord setBg delDesignElem">
        <pc:chgData name="Noah DeMoes" userId="20c28c7690f89e6c" providerId="LiveId" clId="{948EDEBE-F9FC-4C78-AF7C-5495F73368AE}" dt="2021-05-26T15:28:30.019" v="4694" actId="27614"/>
        <pc:sldMkLst>
          <pc:docMk/>
          <pc:sldMk cId="1063620973" sldId="261"/>
        </pc:sldMkLst>
        <pc:spChg chg="mod">
          <ac:chgData name="Noah DeMoes" userId="20c28c7690f89e6c" providerId="LiveId" clId="{948EDEBE-F9FC-4C78-AF7C-5495F73368AE}" dt="2021-05-26T15:27:05.380" v="4693" actId="26606"/>
          <ac:spMkLst>
            <pc:docMk/>
            <pc:sldMk cId="1063620973" sldId="261"/>
            <ac:spMk id="2" creationId="{22C69EAB-774C-44D5-A670-E9856B4A16A8}"/>
          </ac:spMkLst>
        </pc:spChg>
        <pc:spChg chg="mod">
          <ac:chgData name="Noah DeMoes" userId="20c28c7690f89e6c" providerId="LiveId" clId="{948EDEBE-F9FC-4C78-AF7C-5495F73368AE}" dt="2021-05-26T15:27:05.380" v="4693" actId="26606"/>
          <ac:spMkLst>
            <pc:docMk/>
            <pc:sldMk cId="1063620973" sldId="261"/>
            <ac:spMk id="3" creationId="{2B77CDED-816E-4E22-A2E5-0B07C1641A8D}"/>
          </ac:spMkLst>
        </pc:spChg>
        <pc:spChg chg="add del">
          <ac:chgData name="Noah DeMoes" userId="20c28c7690f89e6c" providerId="LiveId" clId="{948EDEBE-F9FC-4C78-AF7C-5495F73368AE}" dt="2021-05-25T17:23:10.089" v="375" actId="26606"/>
          <ac:spMkLst>
            <pc:docMk/>
            <pc:sldMk cId="1063620973" sldId="261"/>
            <ac:spMk id="12" creationId="{DEF92653-5D6D-47E6-8744-0DAF76E049C4}"/>
          </ac:spMkLst>
        </pc:spChg>
        <pc:spChg chg="add del">
          <ac:chgData name="Noah DeMoes" userId="20c28c7690f89e6c" providerId="LiveId" clId="{948EDEBE-F9FC-4C78-AF7C-5495F73368AE}" dt="2021-05-25T17:23:25.078" v="379" actId="26606"/>
          <ac:spMkLst>
            <pc:docMk/>
            <pc:sldMk cId="1063620973" sldId="261"/>
            <ac:spMk id="13" creationId="{33E93247-6229-44AB-A550-739E971E690B}"/>
          </ac:spMkLst>
        </pc:spChg>
        <pc:spChg chg="add del">
          <ac:chgData name="Noah DeMoes" userId="20c28c7690f89e6c" providerId="LiveId" clId="{948EDEBE-F9FC-4C78-AF7C-5495F73368AE}" dt="2021-05-25T17:23:25.078" v="379" actId="26606"/>
          <ac:spMkLst>
            <pc:docMk/>
            <pc:sldMk cId="1063620973" sldId="261"/>
            <ac:spMk id="15" creationId="{6BB6B482-ACCA-4938-8AEA-49D525C17221}"/>
          </ac:spMkLst>
        </pc:spChg>
        <pc:spChg chg="add del">
          <ac:chgData name="Noah DeMoes" userId="20c28c7690f89e6c" providerId="LiveId" clId="{948EDEBE-F9FC-4C78-AF7C-5495F73368AE}" dt="2021-05-25T17:23:18.561" v="377" actId="26606"/>
          <ac:spMkLst>
            <pc:docMk/>
            <pc:sldMk cId="1063620973" sldId="261"/>
            <ac:spMk id="16" creationId="{E49D7415-2F11-44C2-B6AA-13A25B6814B9}"/>
          </ac:spMkLst>
        </pc:spChg>
        <pc:spChg chg="add del">
          <ac:chgData name="Noah DeMoes" userId="20c28c7690f89e6c" providerId="LiveId" clId="{948EDEBE-F9FC-4C78-AF7C-5495F73368AE}" dt="2021-05-25T17:23:26.653" v="381" actId="26606"/>
          <ac:spMkLst>
            <pc:docMk/>
            <pc:sldMk cId="1063620973" sldId="261"/>
            <ac:spMk id="23" creationId="{DEF92653-5D6D-47E6-8744-0DAF76E049C4}"/>
          </ac:spMkLst>
        </pc:spChg>
        <pc:spChg chg="add del">
          <ac:chgData name="Noah DeMoes" userId="20c28c7690f89e6c" providerId="LiveId" clId="{948EDEBE-F9FC-4C78-AF7C-5495F73368AE}" dt="2021-05-25T17:23:28.350" v="383" actId="26606"/>
          <ac:spMkLst>
            <pc:docMk/>
            <pc:sldMk cId="1063620973" sldId="261"/>
            <ac:spMk id="28" creationId="{DEF92653-5D6D-47E6-8744-0DAF76E049C4}"/>
          </ac:spMkLst>
        </pc:spChg>
        <pc:spChg chg="add del">
          <ac:chgData name="Noah DeMoes" userId="20c28c7690f89e6c" providerId="LiveId" clId="{948EDEBE-F9FC-4C78-AF7C-5495F73368AE}" dt="2021-05-25T17:23:31.294" v="385" actId="26606"/>
          <ac:spMkLst>
            <pc:docMk/>
            <pc:sldMk cId="1063620973" sldId="261"/>
            <ac:spMk id="34" creationId="{DEF92653-5D6D-47E6-8744-0DAF76E049C4}"/>
          </ac:spMkLst>
        </pc:spChg>
        <pc:spChg chg="add del">
          <ac:chgData name="Noah DeMoes" userId="20c28c7690f89e6c" providerId="LiveId" clId="{948EDEBE-F9FC-4C78-AF7C-5495F73368AE}" dt="2021-05-25T18:47:59.589" v="951"/>
          <ac:spMkLst>
            <pc:docMk/>
            <pc:sldMk cId="1063620973" sldId="261"/>
            <ac:spMk id="37" creationId="{E49D7415-2F11-44C2-B6AA-13A25B6814B9}"/>
          </ac:spMkLst>
        </pc:spChg>
        <pc:spChg chg="add del">
          <ac:chgData name="Noah DeMoes" userId="20c28c7690f89e6c" providerId="LiveId" clId="{948EDEBE-F9FC-4C78-AF7C-5495F73368AE}" dt="2021-05-26T15:27:05.380" v="4693" actId="26606"/>
          <ac:spMkLst>
            <pc:docMk/>
            <pc:sldMk cId="1063620973" sldId="261"/>
            <ac:spMk id="44" creationId="{E49D7415-2F11-44C2-B6AA-13A25B6814B9}"/>
          </ac:spMkLst>
        </pc:spChg>
        <pc:spChg chg="add">
          <ac:chgData name="Noah DeMoes" userId="20c28c7690f89e6c" providerId="LiveId" clId="{948EDEBE-F9FC-4C78-AF7C-5495F73368AE}" dt="2021-05-26T15:27:05.380" v="4693" actId="26606"/>
          <ac:spMkLst>
            <pc:docMk/>
            <pc:sldMk cId="1063620973" sldId="261"/>
            <ac:spMk id="53" creationId="{E49D7415-2F11-44C2-B6AA-13A25B6814B9}"/>
          </ac:spMkLst>
        </pc:spChg>
        <pc:picChg chg="add mod modCrop">
          <ac:chgData name="Noah DeMoes" userId="20c28c7690f89e6c" providerId="LiveId" clId="{948EDEBE-F9FC-4C78-AF7C-5495F73368AE}" dt="2021-05-26T15:28:30.019" v="4694" actId="27614"/>
          <ac:picMkLst>
            <pc:docMk/>
            <pc:sldMk cId="1063620973" sldId="261"/>
            <ac:picMk id="4" creationId="{1483C213-7E68-4358-A279-E689A0D112D9}"/>
          </ac:picMkLst>
        </pc:picChg>
        <pc:picChg chg="add del">
          <ac:chgData name="Noah DeMoes" userId="20c28c7690f89e6c" providerId="LiveId" clId="{948EDEBE-F9FC-4C78-AF7C-5495F73368AE}" dt="2021-05-25T17:23:25.078" v="379" actId="26606"/>
          <ac:picMkLst>
            <pc:docMk/>
            <pc:sldMk cId="1063620973" sldId="261"/>
            <ac:picMk id="5" creationId="{886F956A-44B1-422E-9F2C-3BC14A5E71E7}"/>
          </ac:picMkLst>
        </pc:picChg>
        <pc:picChg chg="add del">
          <ac:chgData name="Noah DeMoes" userId="20c28c7690f89e6c" providerId="LiveId" clId="{948EDEBE-F9FC-4C78-AF7C-5495F73368AE}" dt="2021-05-25T17:23:18.561" v="377" actId="26606"/>
          <ac:picMkLst>
            <pc:docMk/>
            <pc:sldMk cId="1063620973" sldId="261"/>
            <ac:picMk id="7" creationId="{DA8BE3B3-9B0C-48F1-BC37-299B6687EF2E}"/>
          </ac:picMkLst>
        </pc:picChg>
        <pc:picChg chg="add del mod">
          <ac:chgData name="Noah DeMoes" userId="20c28c7690f89e6c" providerId="LiveId" clId="{948EDEBE-F9FC-4C78-AF7C-5495F73368AE}" dt="2021-05-26T15:27:00.452" v="4692" actId="478"/>
          <ac:picMkLst>
            <pc:docMk/>
            <pc:sldMk cId="1063620973" sldId="261"/>
            <ac:picMk id="39" creationId="{DA8BE3B3-9B0C-48F1-BC37-299B6687EF2E}"/>
          </ac:picMkLst>
        </pc:picChg>
        <pc:cxnChg chg="add del">
          <ac:chgData name="Noah DeMoes" userId="20c28c7690f89e6c" providerId="LiveId" clId="{948EDEBE-F9FC-4C78-AF7C-5495F73368AE}" dt="2021-05-25T17:23:10.089" v="375" actId="26606"/>
          <ac:cxnSpMkLst>
            <pc:docMk/>
            <pc:sldMk cId="1063620973" sldId="261"/>
            <ac:cxnSpMk id="8" creationId="{F64F9B95-9045-48D2-B9F3-2927E98F54AA}"/>
          </ac:cxnSpMkLst>
        </pc:cxnChg>
        <pc:cxnChg chg="add del">
          <ac:chgData name="Noah DeMoes" userId="20c28c7690f89e6c" providerId="LiveId" clId="{948EDEBE-F9FC-4C78-AF7C-5495F73368AE}" dt="2021-05-25T17:23:25.078" v="379" actId="26606"/>
          <ac:cxnSpMkLst>
            <pc:docMk/>
            <pc:sldMk cId="1063620973" sldId="261"/>
            <ac:cxnSpMk id="9" creationId="{F64F9B95-9045-48D2-B9F3-2927E98F54AA}"/>
          </ac:cxnSpMkLst>
        </pc:cxnChg>
        <pc:cxnChg chg="add del">
          <ac:chgData name="Noah DeMoes" userId="20c28c7690f89e6c" providerId="LiveId" clId="{948EDEBE-F9FC-4C78-AF7C-5495F73368AE}" dt="2021-05-25T17:23:10.089" v="375" actId="26606"/>
          <ac:cxnSpMkLst>
            <pc:docMk/>
            <pc:sldMk cId="1063620973" sldId="261"/>
            <ac:cxnSpMk id="10" creationId="{085AA86F-6A4D-4BCB-A045-D992CDC2959B}"/>
          </ac:cxnSpMkLst>
        </pc:cxnChg>
        <pc:cxnChg chg="add del">
          <ac:chgData name="Noah DeMoes" userId="20c28c7690f89e6c" providerId="LiveId" clId="{948EDEBE-F9FC-4C78-AF7C-5495F73368AE}" dt="2021-05-25T17:23:25.078" v="379" actId="26606"/>
          <ac:cxnSpMkLst>
            <pc:docMk/>
            <pc:sldMk cId="1063620973" sldId="261"/>
            <ac:cxnSpMk id="11" creationId="{085AA86F-6A4D-4BCB-A045-D992CDC2959B}"/>
          </ac:cxnSpMkLst>
        </pc:cxnChg>
        <pc:cxnChg chg="add del">
          <ac:chgData name="Noah DeMoes" userId="20c28c7690f89e6c" providerId="LiveId" clId="{948EDEBE-F9FC-4C78-AF7C-5495F73368AE}" dt="2021-05-25T17:23:10.089" v="375" actId="26606"/>
          <ac:cxnSpMkLst>
            <pc:docMk/>
            <pc:sldMk cId="1063620973" sldId="261"/>
            <ac:cxnSpMk id="14" creationId="{9CA98CE3-81A7-4FFE-A047-9AA65998D877}"/>
          </ac:cxnSpMkLst>
        </pc:cxnChg>
        <pc:cxnChg chg="add del">
          <ac:chgData name="Noah DeMoes" userId="20c28c7690f89e6c" providerId="LiveId" clId="{948EDEBE-F9FC-4C78-AF7C-5495F73368AE}" dt="2021-05-25T17:23:18.561" v="377" actId="26606"/>
          <ac:cxnSpMkLst>
            <pc:docMk/>
            <pc:sldMk cId="1063620973" sldId="261"/>
            <ac:cxnSpMk id="17" creationId="{D2E57F3D-33BE-4306-87E6-245763719516}"/>
          </ac:cxnSpMkLst>
        </pc:cxnChg>
        <pc:cxnChg chg="add del">
          <ac:chgData name="Noah DeMoes" userId="20c28c7690f89e6c" providerId="LiveId" clId="{948EDEBE-F9FC-4C78-AF7C-5495F73368AE}" dt="2021-05-25T17:23:25.078" v="379" actId="26606"/>
          <ac:cxnSpMkLst>
            <pc:docMk/>
            <pc:sldMk cId="1063620973" sldId="261"/>
            <ac:cxnSpMk id="19" creationId="{EE2E603F-4A95-4FE8-BB06-211DFD75DBEF}"/>
          </ac:cxnSpMkLst>
        </pc:cxnChg>
        <pc:cxnChg chg="add del">
          <ac:chgData name="Noah DeMoes" userId="20c28c7690f89e6c" providerId="LiveId" clId="{948EDEBE-F9FC-4C78-AF7C-5495F73368AE}" dt="2021-05-25T17:23:26.653" v="381" actId="26606"/>
          <ac:cxnSpMkLst>
            <pc:docMk/>
            <pc:sldMk cId="1063620973" sldId="261"/>
            <ac:cxnSpMk id="21" creationId="{F64F9B95-9045-48D2-B9F3-2927E98F54AA}"/>
          </ac:cxnSpMkLst>
        </pc:cxnChg>
        <pc:cxnChg chg="add del">
          <ac:chgData name="Noah DeMoes" userId="20c28c7690f89e6c" providerId="LiveId" clId="{948EDEBE-F9FC-4C78-AF7C-5495F73368AE}" dt="2021-05-25T17:23:26.653" v="381" actId="26606"/>
          <ac:cxnSpMkLst>
            <pc:docMk/>
            <pc:sldMk cId="1063620973" sldId="261"/>
            <ac:cxnSpMk id="22" creationId="{085AA86F-6A4D-4BCB-A045-D992CDC2959B}"/>
          </ac:cxnSpMkLst>
        </pc:cxnChg>
        <pc:cxnChg chg="add del">
          <ac:chgData name="Noah DeMoes" userId="20c28c7690f89e6c" providerId="LiveId" clId="{948EDEBE-F9FC-4C78-AF7C-5495F73368AE}" dt="2021-05-25T17:23:26.653" v="381" actId="26606"/>
          <ac:cxnSpMkLst>
            <pc:docMk/>
            <pc:sldMk cId="1063620973" sldId="261"/>
            <ac:cxnSpMk id="24" creationId="{9CA98CE3-81A7-4FFE-A047-9AA65998D877}"/>
          </ac:cxnSpMkLst>
        </pc:cxnChg>
        <pc:cxnChg chg="add del">
          <ac:chgData name="Noah DeMoes" userId="20c28c7690f89e6c" providerId="LiveId" clId="{948EDEBE-F9FC-4C78-AF7C-5495F73368AE}" dt="2021-05-25T17:23:28.350" v="383" actId="26606"/>
          <ac:cxnSpMkLst>
            <pc:docMk/>
            <pc:sldMk cId="1063620973" sldId="261"/>
            <ac:cxnSpMk id="26" creationId="{F64F9B95-9045-48D2-B9F3-2927E98F54AA}"/>
          </ac:cxnSpMkLst>
        </pc:cxnChg>
        <pc:cxnChg chg="add del">
          <ac:chgData name="Noah DeMoes" userId="20c28c7690f89e6c" providerId="LiveId" clId="{948EDEBE-F9FC-4C78-AF7C-5495F73368AE}" dt="2021-05-25T17:23:28.350" v="383" actId="26606"/>
          <ac:cxnSpMkLst>
            <pc:docMk/>
            <pc:sldMk cId="1063620973" sldId="261"/>
            <ac:cxnSpMk id="27" creationId="{085AA86F-6A4D-4BCB-A045-D992CDC2959B}"/>
          </ac:cxnSpMkLst>
        </pc:cxnChg>
        <pc:cxnChg chg="add del">
          <ac:chgData name="Noah DeMoes" userId="20c28c7690f89e6c" providerId="LiveId" clId="{948EDEBE-F9FC-4C78-AF7C-5495F73368AE}" dt="2021-05-25T17:23:28.350" v="383" actId="26606"/>
          <ac:cxnSpMkLst>
            <pc:docMk/>
            <pc:sldMk cId="1063620973" sldId="261"/>
            <ac:cxnSpMk id="29" creationId="{21A926A9-9B62-48DD-A56E-C2E86029C28E}"/>
          </ac:cxnSpMkLst>
        </pc:cxnChg>
        <pc:cxnChg chg="add del">
          <ac:chgData name="Noah DeMoes" userId="20c28c7690f89e6c" providerId="LiveId" clId="{948EDEBE-F9FC-4C78-AF7C-5495F73368AE}" dt="2021-05-25T17:23:28.350" v="383" actId="26606"/>
          <ac:cxnSpMkLst>
            <pc:docMk/>
            <pc:sldMk cId="1063620973" sldId="261"/>
            <ac:cxnSpMk id="30" creationId="{F1D0CB6C-6FF5-4985-B4B9-2C276BBBFE2B}"/>
          </ac:cxnSpMkLst>
        </pc:cxnChg>
        <pc:cxnChg chg="add del">
          <ac:chgData name="Noah DeMoes" userId="20c28c7690f89e6c" providerId="LiveId" clId="{948EDEBE-F9FC-4C78-AF7C-5495F73368AE}" dt="2021-05-25T17:23:31.294" v="385" actId="26606"/>
          <ac:cxnSpMkLst>
            <pc:docMk/>
            <pc:sldMk cId="1063620973" sldId="261"/>
            <ac:cxnSpMk id="32" creationId="{F64F9B95-9045-48D2-B9F3-2927E98F54AA}"/>
          </ac:cxnSpMkLst>
        </pc:cxnChg>
        <pc:cxnChg chg="add del">
          <ac:chgData name="Noah DeMoes" userId="20c28c7690f89e6c" providerId="LiveId" clId="{948EDEBE-F9FC-4C78-AF7C-5495F73368AE}" dt="2021-05-25T17:23:31.294" v="385" actId="26606"/>
          <ac:cxnSpMkLst>
            <pc:docMk/>
            <pc:sldMk cId="1063620973" sldId="261"/>
            <ac:cxnSpMk id="33" creationId="{085AA86F-6A4D-4BCB-A045-D992CDC2959B}"/>
          </ac:cxnSpMkLst>
        </pc:cxnChg>
        <pc:cxnChg chg="add del">
          <ac:chgData name="Noah DeMoes" userId="20c28c7690f89e6c" providerId="LiveId" clId="{948EDEBE-F9FC-4C78-AF7C-5495F73368AE}" dt="2021-05-25T17:23:31.294" v="385" actId="26606"/>
          <ac:cxnSpMkLst>
            <pc:docMk/>
            <pc:sldMk cId="1063620973" sldId="261"/>
            <ac:cxnSpMk id="35" creationId="{9CA98CE3-81A7-4FFE-A047-9AA65998D877}"/>
          </ac:cxnSpMkLst>
        </pc:cxnChg>
        <pc:cxnChg chg="add del">
          <ac:chgData name="Noah DeMoes" userId="20c28c7690f89e6c" providerId="LiveId" clId="{948EDEBE-F9FC-4C78-AF7C-5495F73368AE}" dt="2021-05-25T18:47:59.589" v="951"/>
          <ac:cxnSpMkLst>
            <pc:docMk/>
            <pc:sldMk cId="1063620973" sldId="261"/>
            <ac:cxnSpMk id="38" creationId="{D2E57F3D-33BE-4306-87E6-245763719516}"/>
          </ac:cxnSpMkLst>
        </pc:cxnChg>
        <pc:cxnChg chg="add del">
          <ac:chgData name="Noah DeMoes" userId="20c28c7690f89e6c" providerId="LiveId" clId="{948EDEBE-F9FC-4C78-AF7C-5495F73368AE}" dt="2021-05-26T15:27:05.380" v="4693" actId="26606"/>
          <ac:cxnSpMkLst>
            <pc:docMk/>
            <pc:sldMk cId="1063620973" sldId="261"/>
            <ac:cxnSpMk id="46" creationId="{7F1E95A2-E5F1-4C8A-92DC-CE369D193924}"/>
          </ac:cxnSpMkLst>
        </pc:cxnChg>
        <pc:cxnChg chg="add del">
          <ac:chgData name="Noah DeMoes" userId="20c28c7690f89e6c" providerId="LiveId" clId="{948EDEBE-F9FC-4C78-AF7C-5495F73368AE}" dt="2021-05-26T15:27:05.380" v="4693" actId="26606"/>
          <ac:cxnSpMkLst>
            <pc:docMk/>
            <pc:sldMk cId="1063620973" sldId="261"/>
            <ac:cxnSpMk id="48" creationId="{AFCF674C-D208-4497-A189-02E8503DA8F3}"/>
          </ac:cxnSpMkLst>
        </pc:cxnChg>
        <pc:cxnChg chg="add">
          <ac:chgData name="Noah DeMoes" userId="20c28c7690f89e6c" providerId="LiveId" clId="{948EDEBE-F9FC-4C78-AF7C-5495F73368AE}" dt="2021-05-26T15:27:05.380" v="4693" actId="26606"/>
          <ac:cxnSpMkLst>
            <pc:docMk/>
            <pc:sldMk cId="1063620973" sldId="261"/>
            <ac:cxnSpMk id="55" creationId="{D2E57F3D-33BE-4306-87E6-245763719516}"/>
          </ac:cxnSpMkLst>
        </pc:cxnChg>
      </pc:sldChg>
      <pc:sldChg chg="modSp new mod">
        <pc:chgData name="Noah DeMoes" userId="20c28c7690f89e6c" providerId="LiveId" clId="{948EDEBE-F9FC-4C78-AF7C-5495F73368AE}" dt="2021-05-25T20:10:52.598" v="2302" actId="27636"/>
        <pc:sldMkLst>
          <pc:docMk/>
          <pc:sldMk cId="1098966969" sldId="262"/>
        </pc:sldMkLst>
        <pc:spChg chg="mod">
          <ac:chgData name="Noah DeMoes" userId="20c28c7690f89e6c" providerId="LiveId" clId="{948EDEBE-F9FC-4C78-AF7C-5495F73368AE}" dt="2021-05-25T18:50:49.086" v="962"/>
          <ac:spMkLst>
            <pc:docMk/>
            <pc:sldMk cId="1098966969" sldId="262"/>
            <ac:spMk id="2" creationId="{E572EA7C-2EAF-443B-9D4E-FC51AEB2F0E8}"/>
          </ac:spMkLst>
        </pc:spChg>
        <pc:spChg chg="mod">
          <ac:chgData name="Noah DeMoes" userId="20c28c7690f89e6c" providerId="LiveId" clId="{948EDEBE-F9FC-4C78-AF7C-5495F73368AE}" dt="2021-05-25T20:10:52.598" v="2302" actId="27636"/>
          <ac:spMkLst>
            <pc:docMk/>
            <pc:sldMk cId="1098966969" sldId="262"/>
            <ac:spMk id="3" creationId="{04CE483B-FFFA-4F27-B9BD-39674A36C48A}"/>
          </ac:spMkLst>
        </pc:spChg>
      </pc:sldChg>
      <pc:sldChg chg="modSp new del mod">
        <pc:chgData name="Noah DeMoes" userId="20c28c7690f89e6c" providerId="LiveId" clId="{948EDEBE-F9FC-4C78-AF7C-5495F73368AE}" dt="2021-05-26T17:05:37.682" v="4729" actId="47"/>
        <pc:sldMkLst>
          <pc:docMk/>
          <pc:sldMk cId="1146612476" sldId="263"/>
        </pc:sldMkLst>
        <pc:spChg chg="mod">
          <ac:chgData name="Noah DeMoes" userId="20c28c7690f89e6c" providerId="LiveId" clId="{948EDEBE-F9FC-4C78-AF7C-5495F73368AE}" dt="2021-05-25T18:50:49.086" v="962"/>
          <ac:spMkLst>
            <pc:docMk/>
            <pc:sldMk cId="1146612476" sldId="263"/>
            <ac:spMk id="2" creationId="{3590B386-E313-45EC-8D64-BD023733DCB6}"/>
          </ac:spMkLst>
        </pc:spChg>
        <pc:spChg chg="mod">
          <ac:chgData name="Noah DeMoes" userId="20c28c7690f89e6c" providerId="LiveId" clId="{948EDEBE-F9FC-4C78-AF7C-5495F73368AE}" dt="2021-05-25T18:50:49.086" v="962"/>
          <ac:spMkLst>
            <pc:docMk/>
            <pc:sldMk cId="1146612476" sldId="263"/>
            <ac:spMk id="3" creationId="{E8E80F31-53ED-4295-BCA9-4D3040CC3D5F}"/>
          </ac:spMkLst>
        </pc:spChg>
      </pc:sldChg>
      <pc:sldChg chg="addSp delSp modSp new mod modTransition setBg">
        <pc:chgData name="Noah DeMoes" userId="20c28c7690f89e6c" providerId="LiveId" clId="{948EDEBE-F9FC-4C78-AF7C-5495F73368AE}" dt="2021-05-25T18:58:24.650" v="1018"/>
        <pc:sldMkLst>
          <pc:docMk/>
          <pc:sldMk cId="1726996065" sldId="264"/>
        </pc:sldMkLst>
        <pc:spChg chg="del">
          <ac:chgData name="Noah DeMoes" userId="20c28c7690f89e6c" providerId="LiveId" clId="{948EDEBE-F9FC-4C78-AF7C-5495F73368AE}" dt="2021-05-25T18:36:37.512" v="821" actId="478"/>
          <ac:spMkLst>
            <pc:docMk/>
            <pc:sldMk cId="1726996065" sldId="264"/>
            <ac:spMk id="2" creationId="{7391D9DD-5116-4077-BB8A-01643CBFC00E}"/>
          </ac:spMkLst>
        </pc:spChg>
        <pc:spChg chg="add del">
          <ac:chgData name="Noah DeMoes" userId="20c28c7690f89e6c" providerId="LiveId" clId="{948EDEBE-F9FC-4C78-AF7C-5495F73368AE}" dt="2021-05-25T18:36:39.099" v="822" actId="478"/>
          <ac:spMkLst>
            <pc:docMk/>
            <pc:sldMk cId="1726996065" sldId="264"/>
            <ac:spMk id="3" creationId="{B2ABF342-2D66-4793-9C69-45DCF533B583}"/>
          </ac:spMkLst>
        </pc:spChg>
        <pc:spChg chg="add mod">
          <ac:chgData name="Noah DeMoes" userId="20c28c7690f89e6c" providerId="LiveId" clId="{948EDEBE-F9FC-4C78-AF7C-5495F73368AE}" dt="2021-05-25T18:55:47.638" v="983" actId="403"/>
          <ac:spMkLst>
            <pc:docMk/>
            <pc:sldMk cId="1726996065" sldId="264"/>
            <ac:spMk id="4" creationId="{BB2513A6-5AB1-480F-A402-757EE7DD3F85}"/>
          </ac:spMkLst>
        </pc:spChg>
        <pc:spChg chg="add del mod">
          <ac:chgData name="Noah DeMoes" userId="20c28c7690f89e6c" providerId="LiveId" clId="{948EDEBE-F9FC-4C78-AF7C-5495F73368AE}" dt="2021-05-25T18:27:05.274" v="660" actId="478"/>
          <ac:spMkLst>
            <pc:docMk/>
            <pc:sldMk cId="1726996065" sldId="264"/>
            <ac:spMk id="5" creationId="{12161B5C-A283-4C5B-A3E0-92829F364D41}"/>
          </ac:spMkLst>
        </pc:spChg>
        <pc:spChg chg="add mod">
          <ac:chgData name="Noah DeMoes" userId="20c28c7690f89e6c" providerId="LiveId" clId="{948EDEBE-F9FC-4C78-AF7C-5495F73368AE}" dt="2021-05-25T18:53:15.916" v="964" actId="14100"/>
          <ac:spMkLst>
            <pc:docMk/>
            <pc:sldMk cId="1726996065" sldId="264"/>
            <ac:spMk id="6" creationId="{ED98B2E7-2678-4B18-B11B-13EE23AB2095}"/>
          </ac:spMkLst>
        </pc:spChg>
        <pc:spChg chg="add del mod">
          <ac:chgData name="Noah DeMoes" userId="20c28c7690f89e6c" providerId="LiveId" clId="{948EDEBE-F9FC-4C78-AF7C-5495F73368AE}" dt="2021-05-25T18:27:08.815" v="662" actId="478"/>
          <ac:spMkLst>
            <pc:docMk/>
            <pc:sldMk cId="1726996065" sldId="264"/>
            <ac:spMk id="7" creationId="{B50C228A-059B-471E-A01C-9C4C59619E38}"/>
          </ac:spMkLst>
        </pc:spChg>
        <pc:spChg chg="add del mod">
          <ac:chgData name="Noah DeMoes" userId="20c28c7690f89e6c" providerId="LiveId" clId="{948EDEBE-F9FC-4C78-AF7C-5495F73368AE}" dt="2021-05-25T18:27:07.351" v="661" actId="478"/>
          <ac:spMkLst>
            <pc:docMk/>
            <pc:sldMk cId="1726996065" sldId="264"/>
            <ac:spMk id="8" creationId="{8DFAA019-4950-4EE7-96F5-AC2B88A3E436}"/>
          </ac:spMkLst>
        </pc:spChg>
        <pc:spChg chg="add del mod">
          <ac:chgData name="Noah DeMoes" userId="20c28c7690f89e6c" providerId="LiveId" clId="{948EDEBE-F9FC-4C78-AF7C-5495F73368AE}" dt="2021-05-25T18:27:04.489" v="659" actId="478"/>
          <ac:spMkLst>
            <pc:docMk/>
            <pc:sldMk cId="1726996065" sldId="264"/>
            <ac:spMk id="9" creationId="{6EE8D21A-ECD0-4059-A6EC-C803FDB94D3A}"/>
          </ac:spMkLst>
        </pc:spChg>
        <pc:spChg chg="add mod">
          <ac:chgData name="Noah DeMoes" userId="20c28c7690f89e6c" providerId="LiveId" clId="{948EDEBE-F9FC-4C78-AF7C-5495F73368AE}" dt="2021-05-25T18:46:37.436" v="929" actId="1076"/>
          <ac:spMkLst>
            <pc:docMk/>
            <pc:sldMk cId="1726996065" sldId="264"/>
            <ac:spMk id="10" creationId="{6F9E601D-2DA9-48A4-939A-74A7229B0256}"/>
          </ac:spMkLst>
        </pc:spChg>
        <pc:spChg chg="add mod">
          <ac:chgData name="Noah DeMoes" userId="20c28c7690f89e6c" providerId="LiveId" clId="{948EDEBE-F9FC-4C78-AF7C-5495F73368AE}" dt="2021-05-25T18:54:55.160" v="973" actId="207"/>
          <ac:spMkLst>
            <pc:docMk/>
            <pc:sldMk cId="1726996065" sldId="264"/>
            <ac:spMk id="11" creationId="{F1BB8F69-CB59-45B2-B243-3767D790B804}"/>
          </ac:spMkLst>
        </pc:spChg>
        <pc:spChg chg="add mod">
          <ac:chgData name="Noah DeMoes" userId="20c28c7690f89e6c" providerId="LiveId" clId="{948EDEBE-F9FC-4C78-AF7C-5495F73368AE}" dt="2021-05-25T18:54:21.513" v="968" actId="14100"/>
          <ac:spMkLst>
            <pc:docMk/>
            <pc:sldMk cId="1726996065" sldId="264"/>
            <ac:spMk id="12" creationId="{93114E83-E3A5-4609-A610-FC3465338AD8}"/>
          </ac:spMkLst>
        </pc:spChg>
        <pc:spChg chg="add mod">
          <ac:chgData name="Noah DeMoes" userId="20c28c7690f89e6c" providerId="LiveId" clId="{948EDEBE-F9FC-4C78-AF7C-5495F73368AE}" dt="2021-05-25T18:54:58.221" v="974" actId="207"/>
          <ac:spMkLst>
            <pc:docMk/>
            <pc:sldMk cId="1726996065" sldId="264"/>
            <ac:spMk id="13" creationId="{848FF82B-6C6D-486D-9E38-C59D756CE7AA}"/>
          </ac:spMkLst>
        </pc:spChg>
        <pc:spChg chg="add mod">
          <ac:chgData name="Noah DeMoes" userId="20c28c7690f89e6c" providerId="LiveId" clId="{948EDEBE-F9FC-4C78-AF7C-5495F73368AE}" dt="2021-05-25T18:54:46.136" v="971" actId="207"/>
          <ac:spMkLst>
            <pc:docMk/>
            <pc:sldMk cId="1726996065" sldId="264"/>
            <ac:spMk id="14" creationId="{BC5A5B33-5F0D-4036-9515-3601D2CDAC66}"/>
          </ac:spMkLst>
        </pc:spChg>
        <pc:spChg chg="add mod">
          <ac:chgData name="Noah DeMoes" userId="20c28c7690f89e6c" providerId="LiveId" clId="{948EDEBE-F9FC-4C78-AF7C-5495F73368AE}" dt="2021-05-25T18:54:52.156" v="972" actId="207"/>
          <ac:spMkLst>
            <pc:docMk/>
            <pc:sldMk cId="1726996065" sldId="264"/>
            <ac:spMk id="15" creationId="{6D46D5D8-75B7-425C-BC47-F836B2A73EEE}"/>
          </ac:spMkLst>
        </pc:spChg>
        <pc:spChg chg="add del mod">
          <ac:chgData name="Noah DeMoes" userId="20c28c7690f89e6c" providerId="LiveId" clId="{948EDEBE-F9FC-4C78-AF7C-5495F73368AE}" dt="2021-05-25T18:36:04.373" v="799"/>
          <ac:spMkLst>
            <pc:docMk/>
            <pc:sldMk cId="1726996065" sldId="264"/>
            <ac:spMk id="16" creationId="{E4BE4B60-F6EA-4132-BC44-4A6DE376EDBA}"/>
          </ac:spMkLst>
        </pc:spChg>
        <pc:spChg chg="add mod">
          <ac:chgData name="Noah DeMoes" userId="20c28c7690f89e6c" providerId="LiveId" clId="{948EDEBE-F9FC-4C78-AF7C-5495F73368AE}" dt="2021-05-25T18:53:15.916" v="964" actId="14100"/>
          <ac:spMkLst>
            <pc:docMk/>
            <pc:sldMk cId="1726996065" sldId="264"/>
            <ac:spMk id="17" creationId="{B0710521-916A-4EF8-9C5D-37BDD229302D}"/>
          </ac:spMkLst>
        </pc:spChg>
      </pc:sldChg>
      <pc:sldChg chg="addSp delSp modSp new mod">
        <pc:chgData name="Noah DeMoes" userId="20c28c7690f89e6c" providerId="LiveId" clId="{948EDEBE-F9FC-4C78-AF7C-5495F73368AE}" dt="2021-05-25T19:01:23.746" v="1033" actId="478"/>
        <pc:sldMkLst>
          <pc:docMk/>
          <pc:sldMk cId="861509536" sldId="265"/>
        </pc:sldMkLst>
        <pc:spChg chg="mod">
          <ac:chgData name="Noah DeMoes" userId="20c28c7690f89e6c" providerId="LiveId" clId="{948EDEBE-F9FC-4C78-AF7C-5495F73368AE}" dt="2021-05-25T18:57:03.046" v="1007" actId="20577"/>
          <ac:spMkLst>
            <pc:docMk/>
            <pc:sldMk cId="861509536" sldId="265"/>
            <ac:spMk id="2" creationId="{7EA45F45-537A-41BF-BD9B-D7B2D610C20B}"/>
          </ac:spMkLst>
        </pc:spChg>
        <pc:spChg chg="del">
          <ac:chgData name="Noah DeMoes" userId="20c28c7690f89e6c" providerId="LiveId" clId="{948EDEBE-F9FC-4C78-AF7C-5495F73368AE}" dt="2021-05-25T18:57:08.327" v="1008"/>
          <ac:spMkLst>
            <pc:docMk/>
            <pc:sldMk cId="861509536" sldId="265"/>
            <ac:spMk id="3" creationId="{F1A52064-B122-4F1E-A17C-B1F8525F08D2}"/>
          </ac:spMkLst>
        </pc:spChg>
        <pc:spChg chg="add del mod">
          <ac:chgData name="Noah DeMoes" userId="20c28c7690f89e6c" providerId="LiveId" clId="{948EDEBE-F9FC-4C78-AF7C-5495F73368AE}" dt="2021-05-25T19:01:20.551" v="1030" actId="931"/>
          <ac:spMkLst>
            <pc:docMk/>
            <pc:sldMk cId="861509536" sldId="265"/>
            <ac:spMk id="8" creationId="{2811BF1C-B69F-4B4D-B450-660FF533332C}"/>
          </ac:spMkLst>
        </pc:spChg>
        <pc:picChg chg="add del mod">
          <ac:chgData name="Noah DeMoes" userId="20c28c7690f89e6c" providerId="LiveId" clId="{948EDEBE-F9FC-4C78-AF7C-5495F73368AE}" dt="2021-05-25T18:59:49.314" v="1023" actId="478"/>
          <ac:picMkLst>
            <pc:docMk/>
            <pc:sldMk cId="861509536" sldId="265"/>
            <ac:picMk id="4" creationId="{98A9514B-2CA8-407C-9920-F4743FC1D82D}"/>
          </ac:picMkLst>
        </pc:picChg>
        <pc:picChg chg="add del mod">
          <ac:chgData name="Noah DeMoes" userId="20c28c7690f89e6c" providerId="LiveId" clId="{948EDEBE-F9FC-4C78-AF7C-5495F73368AE}" dt="2021-05-25T19:01:23.746" v="1033" actId="478"/>
          <ac:picMkLst>
            <pc:docMk/>
            <pc:sldMk cId="861509536" sldId="265"/>
            <ac:picMk id="6" creationId="{B1F396C5-28BB-4924-AB08-41AD9E8EDE39}"/>
          </ac:picMkLst>
        </pc:picChg>
        <pc:picChg chg="add mod">
          <ac:chgData name="Noah DeMoes" userId="20c28c7690f89e6c" providerId="LiveId" clId="{948EDEBE-F9FC-4C78-AF7C-5495F73368AE}" dt="2021-05-25T19:01:21.856" v="1032" actId="962"/>
          <ac:picMkLst>
            <pc:docMk/>
            <pc:sldMk cId="861509536" sldId="265"/>
            <ac:picMk id="10" creationId="{DAFC45D7-6DAA-42B1-AC3A-81EBCC828B56}"/>
          </ac:picMkLst>
        </pc:picChg>
      </pc:sldChg>
      <pc:sldChg chg="modSp new mod modTransition">
        <pc:chgData name="Noah DeMoes" userId="20c28c7690f89e6c" providerId="LiveId" clId="{948EDEBE-F9FC-4C78-AF7C-5495F73368AE}" dt="2021-05-26T17:05:45.244" v="4730"/>
        <pc:sldMkLst>
          <pc:docMk/>
          <pc:sldMk cId="1691468353" sldId="266"/>
        </pc:sldMkLst>
        <pc:spChg chg="mod">
          <ac:chgData name="Noah DeMoes" userId="20c28c7690f89e6c" providerId="LiveId" clId="{948EDEBE-F9FC-4C78-AF7C-5495F73368AE}" dt="2021-05-25T19:44:09.652" v="1071" actId="20577"/>
          <ac:spMkLst>
            <pc:docMk/>
            <pc:sldMk cId="1691468353" sldId="266"/>
            <ac:spMk id="2" creationId="{1A76D1DA-25BC-42B7-A587-BC8901939DEC}"/>
          </ac:spMkLst>
        </pc:spChg>
        <pc:spChg chg="mod">
          <ac:chgData name="Noah DeMoes" userId="20c28c7690f89e6c" providerId="LiveId" clId="{948EDEBE-F9FC-4C78-AF7C-5495F73368AE}" dt="2021-05-25T19:49:24.665" v="1669" actId="20577"/>
          <ac:spMkLst>
            <pc:docMk/>
            <pc:sldMk cId="1691468353" sldId="266"/>
            <ac:spMk id="3" creationId="{FEF3A788-679D-451F-BAAB-A5260A7D02EE}"/>
          </ac:spMkLst>
        </pc:spChg>
      </pc:sldChg>
      <pc:sldChg chg="addSp delSp modSp new mod modNotesTx">
        <pc:chgData name="Noah DeMoes" userId="20c28c7690f89e6c" providerId="LiveId" clId="{948EDEBE-F9FC-4C78-AF7C-5495F73368AE}" dt="2021-05-26T13:38:07.039" v="3989" actId="20577"/>
        <pc:sldMkLst>
          <pc:docMk/>
          <pc:sldMk cId="1476210404" sldId="267"/>
        </pc:sldMkLst>
        <pc:spChg chg="mod">
          <ac:chgData name="Noah DeMoes" userId="20c28c7690f89e6c" providerId="LiveId" clId="{948EDEBE-F9FC-4C78-AF7C-5495F73368AE}" dt="2021-05-26T13:04:25.145" v="2320" actId="20577"/>
          <ac:spMkLst>
            <pc:docMk/>
            <pc:sldMk cId="1476210404" sldId="267"/>
            <ac:spMk id="2" creationId="{70DEFE11-733C-4BC3-9F9E-DEB669560881}"/>
          </ac:spMkLst>
        </pc:spChg>
        <pc:spChg chg="del">
          <ac:chgData name="Noah DeMoes" userId="20c28c7690f89e6c" providerId="LiveId" clId="{948EDEBE-F9FC-4C78-AF7C-5495F73368AE}" dt="2021-05-26T13:09:24.839" v="2321"/>
          <ac:spMkLst>
            <pc:docMk/>
            <pc:sldMk cId="1476210404" sldId="267"/>
            <ac:spMk id="3" creationId="{7D75C202-57CA-46F4-A147-8FCFB33C1AE9}"/>
          </ac:spMkLst>
        </pc:spChg>
        <pc:picChg chg="add mod">
          <ac:chgData name="Noah DeMoes" userId="20c28c7690f89e6c" providerId="LiveId" clId="{948EDEBE-F9FC-4C78-AF7C-5495F73368AE}" dt="2021-05-26T13:10:29.407" v="2328" actId="1076"/>
          <ac:picMkLst>
            <pc:docMk/>
            <pc:sldMk cId="1476210404" sldId="267"/>
            <ac:picMk id="4" creationId="{41958C07-9142-47CE-BDF1-F4BD9EFAF2E6}"/>
          </ac:picMkLst>
        </pc:picChg>
        <pc:picChg chg="add mod">
          <ac:chgData name="Noah DeMoes" userId="20c28c7690f89e6c" providerId="LiveId" clId="{948EDEBE-F9FC-4C78-AF7C-5495F73368AE}" dt="2021-05-26T13:11:47.867" v="2333" actId="1076"/>
          <ac:picMkLst>
            <pc:docMk/>
            <pc:sldMk cId="1476210404" sldId="267"/>
            <ac:picMk id="5" creationId="{D037E7F9-1B39-499D-BC52-757288F65BC5}"/>
          </ac:picMkLst>
        </pc:picChg>
        <pc:picChg chg="add mod">
          <ac:chgData name="Noah DeMoes" userId="20c28c7690f89e6c" providerId="LiveId" clId="{948EDEBE-F9FC-4C78-AF7C-5495F73368AE}" dt="2021-05-26T13:11:44.945" v="2332" actId="1076"/>
          <ac:picMkLst>
            <pc:docMk/>
            <pc:sldMk cId="1476210404" sldId="267"/>
            <ac:picMk id="6" creationId="{FA5B5A46-5AA9-4B19-B908-0DEF4FA71DFA}"/>
          </ac:picMkLst>
        </pc:picChg>
      </pc:sldChg>
      <pc:sldChg chg="addSp delSp modSp new mod setBg modNotesTx">
        <pc:chgData name="Noah DeMoes" userId="20c28c7690f89e6c" providerId="LiveId" clId="{948EDEBE-F9FC-4C78-AF7C-5495F73368AE}" dt="2021-05-26T13:41:19.848" v="4386" actId="14100"/>
        <pc:sldMkLst>
          <pc:docMk/>
          <pc:sldMk cId="1164443685" sldId="268"/>
        </pc:sldMkLst>
        <pc:spChg chg="mod">
          <ac:chgData name="Noah DeMoes" userId="20c28c7690f89e6c" providerId="LiveId" clId="{948EDEBE-F9FC-4C78-AF7C-5495F73368AE}" dt="2021-05-26T13:39:46.725" v="4369" actId="26606"/>
          <ac:spMkLst>
            <pc:docMk/>
            <pc:sldMk cId="1164443685" sldId="268"/>
            <ac:spMk id="2" creationId="{DAEA85F9-3FC2-4E84-8FF5-BD546F1F7221}"/>
          </ac:spMkLst>
        </pc:spChg>
        <pc:spChg chg="add del mod">
          <ac:chgData name="Noah DeMoes" userId="20c28c7690f89e6c" providerId="LiveId" clId="{948EDEBE-F9FC-4C78-AF7C-5495F73368AE}" dt="2021-05-26T13:17:06.103" v="3202"/>
          <ac:spMkLst>
            <pc:docMk/>
            <pc:sldMk cId="1164443685" sldId="268"/>
            <ac:spMk id="3" creationId="{91807AF8-7463-46E5-B822-B22528FB2C6B}"/>
          </ac:spMkLst>
        </pc:spChg>
        <pc:spChg chg="add del">
          <ac:chgData name="Noah DeMoes" userId="20c28c7690f89e6c" providerId="LiveId" clId="{948EDEBE-F9FC-4C78-AF7C-5495F73368AE}" dt="2021-05-26T13:39:44.408" v="4367" actId="26606"/>
          <ac:spMkLst>
            <pc:docMk/>
            <pc:sldMk cId="1164443685" sldId="268"/>
            <ac:spMk id="15" creationId="{F6EEF91F-D6A6-4BE8-80B5-72DD7525C173}"/>
          </ac:spMkLst>
        </pc:spChg>
        <pc:spChg chg="add del">
          <ac:chgData name="Noah DeMoes" userId="20c28c7690f89e6c" providerId="LiveId" clId="{948EDEBE-F9FC-4C78-AF7C-5495F73368AE}" dt="2021-05-26T13:39:44.408" v="4367" actId="26606"/>
          <ac:spMkLst>
            <pc:docMk/>
            <pc:sldMk cId="1164443685" sldId="268"/>
            <ac:spMk id="18" creationId="{4109E738-3B9E-4529-9D47-C9708D6124F6}"/>
          </ac:spMkLst>
        </pc:spChg>
        <pc:spChg chg="add del">
          <ac:chgData name="Noah DeMoes" userId="20c28c7690f89e6c" providerId="LiveId" clId="{948EDEBE-F9FC-4C78-AF7C-5495F73368AE}" dt="2021-05-26T13:39:46.725" v="4369" actId="26606"/>
          <ac:spMkLst>
            <pc:docMk/>
            <pc:sldMk cId="1164443685" sldId="268"/>
            <ac:spMk id="23" creationId="{5F1F0266-8ECD-4C7C-B8D1-500490D84DB0}"/>
          </ac:spMkLst>
        </pc:spChg>
        <pc:spChg chg="add del">
          <ac:chgData name="Noah DeMoes" userId="20c28c7690f89e6c" providerId="LiveId" clId="{948EDEBE-F9FC-4C78-AF7C-5495F73368AE}" dt="2021-05-26T13:39:46.725" v="4369" actId="26606"/>
          <ac:spMkLst>
            <pc:docMk/>
            <pc:sldMk cId="1164443685" sldId="268"/>
            <ac:spMk id="25" creationId="{298899BB-2FDF-4BFC-94B1-1165E35AD90D}"/>
          </ac:spMkLst>
        </pc:spChg>
        <pc:picChg chg="add del mod">
          <ac:chgData name="Noah DeMoes" userId="20c28c7690f89e6c" providerId="LiveId" clId="{948EDEBE-F9FC-4C78-AF7C-5495F73368AE}" dt="2021-05-26T13:16:27.292" v="3201"/>
          <ac:picMkLst>
            <pc:docMk/>
            <pc:sldMk cId="1164443685" sldId="268"/>
            <ac:picMk id="4" creationId="{F4654C01-A101-45F9-923D-B8A6214A4A8D}"/>
          </ac:picMkLst>
        </pc:picChg>
        <pc:picChg chg="add mod ord">
          <ac:chgData name="Noah DeMoes" userId="20c28c7690f89e6c" providerId="LiveId" clId="{948EDEBE-F9FC-4C78-AF7C-5495F73368AE}" dt="2021-05-26T13:40:52.133" v="4383" actId="1076"/>
          <ac:picMkLst>
            <pc:docMk/>
            <pc:sldMk cId="1164443685" sldId="268"/>
            <ac:picMk id="5" creationId="{736DE4DC-E894-4AFE-AE46-F6A83D2A297A}"/>
          </ac:picMkLst>
        </pc:picChg>
        <pc:picChg chg="add mod ord">
          <ac:chgData name="Noah DeMoes" userId="20c28c7690f89e6c" providerId="LiveId" clId="{948EDEBE-F9FC-4C78-AF7C-5495F73368AE}" dt="2021-05-26T13:41:19.848" v="4386" actId="14100"/>
          <ac:picMkLst>
            <pc:docMk/>
            <pc:sldMk cId="1164443685" sldId="268"/>
            <ac:picMk id="6" creationId="{5D843D02-A0BC-4849-B7A0-E2E4F1092800}"/>
          </ac:picMkLst>
        </pc:picChg>
        <pc:picChg chg="add del mod modCrop">
          <ac:chgData name="Noah DeMoes" userId="20c28c7690f89e6c" providerId="LiveId" clId="{948EDEBE-F9FC-4C78-AF7C-5495F73368AE}" dt="2021-05-26T13:24:23.776" v="3219" actId="478"/>
          <ac:picMkLst>
            <pc:docMk/>
            <pc:sldMk cId="1164443685" sldId="268"/>
            <ac:picMk id="7" creationId="{7AB761DA-6902-44C4-BC7C-8199A1FD9FD6}"/>
          </ac:picMkLst>
        </pc:picChg>
        <pc:picChg chg="add del mod">
          <ac:chgData name="Noah DeMoes" userId="20c28c7690f89e6c" providerId="LiveId" clId="{948EDEBE-F9FC-4C78-AF7C-5495F73368AE}" dt="2021-05-26T13:25:46.636" v="3223" actId="478"/>
          <ac:picMkLst>
            <pc:docMk/>
            <pc:sldMk cId="1164443685" sldId="268"/>
            <ac:picMk id="8" creationId="{E4A89DBD-53D2-4D51-997C-453760B5383D}"/>
          </ac:picMkLst>
        </pc:picChg>
        <pc:picChg chg="add del mod">
          <ac:chgData name="Noah DeMoes" userId="20c28c7690f89e6c" providerId="LiveId" clId="{948EDEBE-F9FC-4C78-AF7C-5495F73368AE}" dt="2021-05-26T13:26:12.494" v="3227" actId="478"/>
          <ac:picMkLst>
            <pc:docMk/>
            <pc:sldMk cId="1164443685" sldId="268"/>
            <ac:picMk id="9" creationId="{9F5DC260-D954-45FF-8EF5-C6ACCAFE57D2}"/>
          </ac:picMkLst>
        </pc:picChg>
        <pc:picChg chg="add del mod ord">
          <ac:chgData name="Noah DeMoes" userId="20c28c7690f89e6c" providerId="LiveId" clId="{948EDEBE-F9FC-4C78-AF7C-5495F73368AE}" dt="2021-05-26T13:39:50.105" v="4371" actId="478"/>
          <ac:picMkLst>
            <pc:docMk/>
            <pc:sldMk cId="1164443685" sldId="268"/>
            <ac:picMk id="10" creationId="{87E4CD5D-4036-43E4-BC54-096D0E16ACD8}"/>
          </ac:picMkLst>
        </pc:picChg>
        <pc:picChg chg="add del mod">
          <ac:chgData name="Noah DeMoes" userId="20c28c7690f89e6c" providerId="LiveId" clId="{948EDEBE-F9FC-4C78-AF7C-5495F73368AE}" dt="2021-05-26T13:39:47.210" v="4370"/>
          <ac:picMkLst>
            <pc:docMk/>
            <pc:sldMk cId="1164443685" sldId="268"/>
            <ac:picMk id="11" creationId="{2BCB664C-3DE6-4956-A249-AA1FA3BF1399}"/>
          </ac:picMkLst>
        </pc:picChg>
        <pc:picChg chg="add mod">
          <ac:chgData name="Noah DeMoes" userId="20c28c7690f89e6c" providerId="LiveId" clId="{948EDEBE-F9FC-4C78-AF7C-5495F73368AE}" dt="2021-05-26T13:41:06.989" v="4385" actId="1076"/>
          <ac:picMkLst>
            <pc:docMk/>
            <pc:sldMk cId="1164443685" sldId="268"/>
            <ac:picMk id="12" creationId="{97580A11-CB55-4E3D-9B89-05196B8D7242}"/>
          </ac:picMkLst>
        </pc:picChg>
        <pc:picChg chg="add del mod">
          <ac:chgData name="Noah DeMoes" userId="20c28c7690f89e6c" providerId="LiveId" clId="{948EDEBE-F9FC-4C78-AF7C-5495F73368AE}" dt="2021-05-26T13:40:10.408" v="4375" actId="478"/>
          <ac:picMkLst>
            <pc:docMk/>
            <pc:sldMk cId="1164443685" sldId="268"/>
            <ac:picMk id="1026" creationId="{E5557D98-19EF-448A-95E3-C51BF61058EC}"/>
          </ac:picMkLst>
        </pc:picChg>
        <pc:cxnChg chg="add del">
          <ac:chgData name="Noah DeMoes" userId="20c28c7690f89e6c" providerId="LiveId" clId="{948EDEBE-F9FC-4C78-AF7C-5495F73368AE}" dt="2021-05-26T13:39:44.408" v="4367" actId="26606"/>
          <ac:cxnSpMkLst>
            <pc:docMk/>
            <pc:sldMk cId="1164443685" sldId="268"/>
            <ac:cxnSpMk id="20" creationId="{AC0E14EA-EABA-42B7-97B6-DD0AB5A24631}"/>
          </ac:cxnSpMkLst>
        </pc:cxnChg>
        <pc:cxnChg chg="add del">
          <ac:chgData name="Noah DeMoes" userId="20c28c7690f89e6c" providerId="LiveId" clId="{948EDEBE-F9FC-4C78-AF7C-5495F73368AE}" dt="2021-05-26T13:39:46.725" v="4369" actId="26606"/>
          <ac:cxnSpMkLst>
            <pc:docMk/>
            <pc:sldMk cId="1164443685" sldId="268"/>
            <ac:cxnSpMk id="22" creationId="{2101BAD1-5DBA-415E-88A0-63CE886464B0}"/>
          </ac:cxnSpMkLst>
        </pc:cxnChg>
        <pc:cxnChg chg="add del">
          <ac:chgData name="Noah DeMoes" userId="20c28c7690f89e6c" providerId="LiveId" clId="{948EDEBE-F9FC-4C78-AF7C-5495F73368AE}" dt="2021-05-26T13:39:46.725" v="4369" actId="26606"/>
          <ac:cxnSpMkLst>
            <pc:docMk/>
            <pc:sldMk cId="1164443685" sldId="268"/>
            <ac:cxnSpMk id="24" creationId="{4D31C885-8585-46FF-B592-6A7B55030165}"/>
          </ac:cxnSpMkLst>
        </pc:cxnChg>
      </pc:sldChg>
      <pc:sldChg chg="addSp delSp modSp new mod setBg modNotesTx">
        <pc:chgData name="Noah DeMoes" userId="20c28c7690f89e6c" providerId="LiveId" clId="{948EDEBE-F9FC-4C78-AF7C-5495F73368AE}" dt="2021-05-26T13:36:34.794" v="3786" actId="20577"/>
        <pc:sldMkLst>
          <pc:docMk/>
          <pc:sldMk cId="3548573176" sldId="269"/>
        </pc:sldMkLst>
        <pc:spChg chg="mod">
          <ac:chgData name="Noah DeMoes" userId="20c28c7690f89e6c" providerId="LiveId" clId="{948EDEBE-F9FC-4C78-AF7C-5495F73368AE}" dt="2021-05-26T13:34:14.207" v="3706" actId="20577"/>
          <ac:spMkLst>
            <pc:docMk/>
            <pc:sldMk cId="3548573176" sldId="269"/>
            <ac:spMk id="2" creationId="{4E5B04D3-FCCD-45ED-B588-E82694CABA5B}"/>
          </ac:spMkLst>
        </pc:spChg>
        <pc:spChg chg="del">
          <ac:chgData name="Noah DeMoes" userId="20c28c7690f89e6c" providerId="LiveId" clId="{948EDEBE-F9FC-4C78-AF7C-5495F73368AE}" dt="2021-05-26T13:32:08.293" v="3515"/>
          <ac:spMkLst>
            <pc:docMk/>
            <pc:sldMk cId="3548573176" sldId="269"/>
            <ac:spMk id="3" creationId="{80873676-EEB3-4FE5-A513-EEEC8F5F4512}"/>
          </ac:spMkLst>
        </pc:spChg>
        <pc:spChg chg="add mod">
          <ac:chgData name="Noah DeMoes" userId="20c28c7690f89e6c" providerId="LiveId" clId="{948EDEBE-F9FC-4C78-AF7C-5495F73368AE}" dt="2021-05-26T13:36:34.794" v="3786" actId="20577"/>
          <ac:spMkLst>
            <pc:docMk/>
            <pc:sldMk cId="3548573176" sldId="269"/>
            <ac:spMk id="8" creationId="{51CD0611-BDA0-45B3-8C1C-9C69D2A376AF}"/>
          </ac:spMkLst>
        </pc:spChg>
        <pc:spChg chg="add del">
          <ac:chgData name="Noah DeMoes" userId="20c28c7690f89e6c" providerId="LiveId" clId="{948EDEBE-F9FC-4C78-AF7C-5495F73368AE}" dt="2021-05-26T13:33:21.603" v="3629" actId="26606"/>
          <ac:spMkLst>
            <pc:docMk/>
            <pc:sldMk cId="3548573176" sldId="269"/>
            <ac:spMk id="11" creationId="{E49D7415-2F11-44C2-B6AA-13A25B6814B9}"/>
          </ac:spMkLst>
        </pc:spChg>
        <pc:spChg chg="add">
          <ac:chgData name="Noah DeMoes" userId="20c28c7690f89e6c" providerId="LiveId" clId="{948EDEBE-F9FC-4C78-AF7C-5495F73368AE}" dt="2021-05-26T13:33:21.603" v="3629" actId="26606"/>
          <ac:spMkLst>
            <pc:docMk/>
            <pc:sldMk cId="3548573176" sldId="269"/>
            <ac:spMk id="20" creationId="{E53615EE-C559-4E03-999B-5477F1626FE5}"/>
          </ac:spMkLst>
        </pc:spChg>
        <pc:picChg chg="add mod">
          <ac:chgData name="Noah DeMoes" userId="20c28c7690f89e6c" providerId="LiveId" clId="{948EDEBE-F9FC-4C78-AF7C-5495F73368AE}" dt="2021-05-26T13:33:40.684" v="3632" actId="27614"/>
          <ac:picMkLst>
            <pc:docMk/>
            <pc:sldMk cId="3548573176" sldId="269"/>
            <ac:picMk id="4" creationId="{B64E8D98-D5AA-44D1-9210-0908A12E1856}"/>
          </ac:picMkLst>
        </pc:picChg>
        <pc:picChg chg="add mod">
          <ac:chgData name="Noah DeMoes" userId="20c28c7690f89e6c" providerId="LiveId" clId="{948EDEBE-F9FC-4C78-AF7C-5495F73368AE}" dt="2021-05-26T13:33:41.875" v="3633" actId="27614"/>
          <ac:picMkLst>
            <pc:docMk/>
            <pc:sldMk cId="3548573176" sldId="269"/>
            <ac:picMk id="5" creationId="{4D1797FB-8CD3-4CFD-ACD4-545B5A10CC73}"/>
          </ac:picMkLst>
        </pc:picChg>
        <pc:cxnChg chg="add del">
          <ac:chgData name="Noah DeMoes" userId="20c28c7690f89e6c" providerId="LiveId" clId="{948EDEBE-F9FC-4C78-AF7C-5495F73368AE}" dt="2021-05-26T13:33:21.603" v="3629" actId="26606"/>
          <ac:cxnSpMkLst>
            <pc:docMk/>
            <pc:sldMk cId="3548573176" sldId="269"/>
            <ac:cxnSpMk id="13" creationId="{511FC409-B3C2-4F68-865C-C5333D6F2710}"/>
          </ac:cxnSpMkLst>
        </pc:cxnChg>
        <pc:cxnChg chg="add del">
          <ac:chgData name="Noah DeMoes" userId="20c28c7690f89e6c" providerId="LiveId" clId="{948EDEBE-F9FC-4C78-AF7C-5495F73368AE}" dt="2021-05-26T13:33:21.603" v="3629" actId="26606"/>
          <ac:cxnSpMkLst>
            <pc:docMk/>
            <pc:sldMk cId="3548573176" sldId="269"/>
            <ac:cxnSpMk id="15" creationId="{B810270D-76A7-44B3-9746-7EDF5788602E}"/>
          </ac:cxnSpMkLst>
        </pc:cxnChg>
        <pc:cxnChg chg="add">
          <ac:chgData name="Noah DeMoes" userId="20c28c7690f89e6c" providerId="LiveId" clId="{948EDEBE-F9FC-4C78-AF7C-5495F73368AE}" dt="2021-05-26T13:33:21.603" v="3629" actId="26606"/>
          <ac:cxnSpMkLst>
            <pc:docMk/>
            <pc:sldMk cId="3548573176" sldId="269"/>
            <ac:cxnSpMk id="22" creationId="{9AEDDB4C-6582-43D5-AF25-99F4AD3A1BDC}"/>
          </ac:cxnSpMkLst>
        </pc:cxnChg>
        <pc:cxnChg chg="add">
          <ac:chgData name="Noah DeMoes" userId="20c28c7690f89e6c" providerId="LiveId" clId="{948EDEBE-F9FC-4C78-AF7C-5495F73368AE}" dt="2021-05-26T13:33:21.603" v="3629" actId="26606"/>
          <ac:cxnSpMkLst>
            <pc:docMk/>
            <pc:sldMk cId="3548573176" sldId="269"/>
            <ac:cxnSpMk id="24" creationId="{AB152A91-2920-4848-A8BC-B15DA32454FB}"/>
          </ac:cxnSpMkLst>
        </pc:cxnChg>
      </pc:sldChg>
      <pc:sldChg chg="addSp delSp modSp new mod ord setBg">
        <pc:chgData name="Noah DeMoes" userId="20c28c7690f89e6c" providerId="LiveId" clId="{948EDEBE-F9FC-4C78-AF7C-5495F73368AE}" dt="2021-05-26T13:59:14.971" v="4523"/>
        <pc:sldMkLst>
          <pc:docMk/>
          <pc:sldMk cId="2206859966" sldId="270"/>
        </pc:sldMkLst>
        <pc:spChg chg="mod">
          <ac:chgData name="Noah DeMoes" userId="20c28c7690f89e6c" providerId="LiveId" clId="{948EDEBE-F9FC-4C78-AF7C-5495F73368AE}" dt="2021-05-26T13:57:57.479" v="4505" actId="26606"/>
          <ac:spMkLst>
            <pc:docMk/>
            <pc:sldMk cId="2206859966" sldId="270"/>
            <ac:spMk id="2" creationId="{744B8901-B598-4BC0-9892-FEA6DA78B617}"/>
          </ac:spMkLst>
        </pc:spChg>
        <pc:spChg chg="mod ord">
          <ac:chgData name="Noah DeMoes" userId="20c28c7690f89e6c" providerId="LiveId" clId="{948EDEBE-F9FC-4C78-AF7C-5495F73368AE}" dt="2021-05-26T13:57:57.479" v="4505" actId="26606"/>
          <ac:spMkLst>
            <pc:docMk/>
            <pc:sldMk cId="2206859966" sldId="270"/>
            <ac:spMk id="3" creationId="{AAD32176-37F4-4306-95BF-BCCC168B1A97}"/>
          </ac:spMkLst>
        </pc:spChg>
        <pc:spChg chg="add del">
          <ac:chgData name="Noah DeMoes" userId="20c28c7690f89e6c" providerId="LiveId" clId="{948EDEBE-F9FC-4C78-AF7C-5495F73368AE}" dt="2021-05-26T13:58:38.551" v="4519" actId="26606"/>
          <ac:spMkLst>
            <pc:docMk/>
            <pc:sldMk cId="2206859966" sldId="270"/>
            <ac:spMk id="14" creationId="{4109E738-3B9E-4529-9D47-C9708D6124F6}"/>
          </ac:spMkLst>
        </pc:spChg>
        <pc:spChg chg="add">
          <ac:chgData name="Noah DeMoes" userId="20c28c7690f89e6c" providerId="LiveId" clId="{948EDEBE-F9FC-4C78-AF7C-5495F73368AE}" dt="2021-05-26T13:58:38.551" v="4519" actId="26606"/>
          <ac:spMkLst>
            <pc:docMk/>
            <pc:sldMk cId="2206859966" sldId="270"/>
            <ac:spMk id="23" creationId="{4109E738-3B9E-4529-9D47-C9708D6124F6}"/>
          </ac:spMkLst>
        </pc:spChg>
        <pc:picChg chg="add del mod ord">
          <ac:chgData name="Noah DeMoes" userId="20c28c7690f89e6c" providerId="LiveId" clId="{948EDEBE-F9FC-4C78-AF7C-5495F73368AE}" dt="2021-05-26T13:58:42.245" v="4520" actId="478"/>
          <ac:picMkLst>
            <pc:docMk/>
            <pc:sldMk cId="2206859966" sldId="270"/>
            <ac:picMk id="5" creationId="{39725C57-4CB6-4AD5-A3E6-72D13AE3B3CE}"/>
          </ac:picMkLst>
        </pc:picChg>
        <pc:picChg chg="add mod">
          <ac:chgData name="Noah DeMoes" userId="20c28c7690f89e6c" providerId="LiveId" clId="{948EDEBE-F9FC-4C78-AF7C-5495F73368AE}" dt="2021-05-26T13:59:00.908" v="4521" actId="1076"/>
          <ac:picMkLst>
            <pc:docMk/>
            <pc:sldMk cId="2206859966" sldId="270"/>
            <ac:picMk id="7" creationId="{92ED3976-F87A-418F-82D6-AC3E86C6EB2A}"/>
          </ac:picMkLst>
        </pc:picChg>
        <pc:picChg chg="add mod ord">
          <ac:chgData name="Noah DeMoes" userId="20c28c7690f89e6c" providerId="LiveId" clId="{948EDEBE-F9FC-4C78-AF7C-5495F73368AE}" dt="2021-05-26T13:59:00.908" v="4521" actId="1076"/>
          <ac:picMkLst>
            <pc:docMk/>
            <pc:sldMk cId="2206859966" sldId="270"/>
            <ac:picMk id="8" creationId="{2B8FAC9D-A7B7-4947-B31F-6F69F8866E38}"/>
          </ac:picMkLst>
        </pc:picChg>
        <pc:picChg chg="add mod">
          <ac:chgData name="Noah DeMoes" userId="20c28c7690f89e6c" providerId="LiveId" clId="{948EDEBE-F9FC-4C78-AF7C-5495F73368AE}" dt="2021-05-26T13:59:00.908" v="4521" actId="1076"/>
          <ac:picMkLst>
            <pc:docMk/>
            <pc:sldMk cId="2206859966" sldId="270"/>
            <ac:picMk id="9" creationId="{1DBDEAEB-BFBC-4AFB-98EB-3386B4AC37B3}"/>
          </ac:picMkLst>
        </pc:picChg>
        <pc:cxnChg chg="add del">
          <ac:chgData name="Noah DeMoes" userId="20c28c7690f89e6c" providerId="LiveId" clId="{948EDEBE-F9FC-4C78-AF7C-5495F73368AE}" dt="2021-05-26T13:58:38.551" v="4519" actId="26606"/>
          <ac:cxnSpMkLst>
            <pc:docMk/>
            <pc:sldMk cId="2206859966" sldId="270"/>
            <ac:cxnSpMk id="16" creationId="{46CE2F01-173C-4602-8E4E-61AF8220C12F}"/>
          </ac:cxnSpMkLst>
        </pc:cxnChg>
        <pc:cxnChg chg="add del">
          <ac:chgData name="Noah DeMoes" userId="20c28c7690f89e6c" providerId="LiveId" clId="{948EDEBE-F9FC-4C78-AF7C-5495F73368AE}" dt="2021-05-26T13:58:38.551" v="4519" actId="26606"/>
          <ac:cxnSpMkLst>
            <pc:docMk/>
            <pc:sldMk cId="2206859966" sldId="270"/>
            <ac:cxnSpMk id="18" creationId="{52219701-B4DA-40F8-8845-E41D70E3BAE9}"/>
          </ac:cxnSpMkLst>
        </pc:cxnChg>
        <pc:cxnChg chg="add">
          <ac:chgData name="Noah DeMoes" userId="20c28c7690f89e6c" providerId="LiveId" clId="{948EDEBE-F9FC-4C78-AF7C-5495F73368AE}" dt="2021-05-26T13:58:38.551" v="4519" actId="26606"/>
          <ac:cxnSpMkLst>
            <pc:docMk/>
            <pc:sldMk cId="2206859966" sldId="270"/>
            <ac:cxnSpMk id="25" creationId="{46CE2F01-173C-4602-8E4E-61AF8220C12F}"/>
          </ac:cxnSpMkLst>
        </pc:cxnChg>
        <pc:cxnChg chg="add">
          <ac:chgData name="Noah DeMoes" userId="20c28c7690f89e6c" providerId="LiveId" clId="{948EDEBE-F9FC-4C78-AF7C-5495F73368AE}" dt="2021-05-26T13:58:38.551" v="4519" actId="26606"/>
          <ac:cxnSpMkLst>
            <pc:docMk/>
            <pc:sldMk cId="2206859966" sldId="270"/>
            <ac:cxnSpMk id="27" creationId="{52219701-B4DA-40F8-8845-E41D70E3BAE9}"/>
          </ac:cxnSpMkLst>
        </pc:cxnChg>
      </pc:sldChg>
      <pc:sldChg chg="modSp new mod">
        <pc:chgData name="Noah DeMoes" userId="20c28c7690f89e6c" providerId="LiveId" clId="{948EDEBE-F9FC-4C78-AF7C-5495F73368AE}" dt="2021-05-26T14:25:55.604" v="4688" actId="20577"/>
        <pc:sldMkLst>
          <pc:docMk/>
          <pc:sldMk cId="3896280492" sldId="271"/>
        </pc:sldMkLst>
        <pc:spChg chg="mod">
          <ac:chgData name="Noah DeMoes" userId="20c28c7690f89e6c" providerId="LiveId" clId="{948EDEBE-F9FC-4C78-AF7C-5495F73368AE}" dt="2021-05-26T14:06:13.197" v="4628" actId="313"/>
          <ac:spMkLst>
            <pc:docMk/>
            <pc:sldMk cId="3896280492" sldId="271"/>
            <ac:spMk id="2" creationId="{983D7369-36B8-4140-808D-C9194A9F0E8D}"/>
          </ac:spMkLst>
        </pc:spChg>
        <pc:spChg chg="mod">
          <ac:chgData name="Noah DeMoes" userId="20c28c7690f89e6c" providerId="LiveId" clId="{948EDEBE-F9FC-4C78-AF7C-5495F73368AE}" dt="2021-05-26T14:25:55.604" v="4688" actId="20577"/>
          <ac:spMkLst>
            <pc:docMk/>
            <pc:sldMk cId="3896280492" sldId="271"/>
            <ac:spMk id="3" creationId="{DB0F5DB6-02E4-406C-A9FE-B3B9E125C64F}"/>
          </ac:spMkLst>
        </pc:spChg>
      </pc:sldChg>
      <pc:sldChg chg="addSp delSp modSp new mod setBg">
        <pc:chgData name="Noah DeMoes" userId="20c28c7690f89e6c" providerId="LiveId" clId="{948EDEBE-F9FC-4C78-AF7C-5495F73368AE}" dt="2021-05-26T15:29:25.645" v="4728" actId="33524"/>
        <pc:sldMkLst>
          <pc:docMk/>
          <pc:sldMk cId="930540984" sldId="272"/>
        </pc:sldMkLst>
        <pc:spChg chg="mod">
          <ac:chgData name="Noah DeMoes" userId="20c28c7690f89e6c" providerId="LiveId" clId="{948EDEBE-F9FC-4C78-AF7C-5495F73368AE}" dt="2021-05-26T15:29:22.203" v="4727" actId="313"/>
          <ac:spMkLst>
            <pc:docMk/>
            <pc:sldMk cId="930540984" sldId="272"/>
            <ac:spMk id="2" creationId="{C26B0D23-BEBE-4BC6-89C3-F260CA2C5FF1}"/>
          </ac:spMkLst>
        </pc:spChg>
        <pc:spChg chg="del">
          <ac:chgData name="Noah DeMoes" userId="20c28c7690f89e6c" providerId="LiveId" clId="{948EDEBE-F9FC-4C78-AF7C-5495F73368AE}" dt="2021-05-26T15:28:41.452" v="4696"/>
          <ac:spMkLst>
            <pc:docMk/>
            <pc:sldMk cId="930540984" sldId="272"/>
            <ac:spMk id="3" creationId="{F065AC6C-85D6-41B0-8707-1F8C03290928}"/>
          </ac:spMkLst>
        </pc:spChg>
        <pc:spChg chg="add del">
          <ac:chgData name="Noah DeMoes" userId="20c28c7690f89e6c" providerId="LiveId" clId="{948EDEBE-F9FC-4C78-AF7C-5495F73368AE}" dt="2021-05-26T15:29:19.562" v="4726" actId="26606"/>
          <ac:spMkLst>
            <pc:docMk/>
            <pc:sldMk cId="930540984" sldId="272"/>
            <ac:spMk id="13" creationId="{33E93247-6229-44AB-A550-739E971E690B}"/>
          </ac:spMkLst>
        </pc:spChg>
        <pc:spChg chg="add">
          <ac:chgData name="Noah DeMoes" userId="20c28c7690f89e6c" providerId="LiveId" clId="{948EDEBE-F9FC-4C78-AF7C-5495F73368AE}" dt="2021-05-26T15:29:19.562" v="4726" actId="26606"/>
          <ac:spMkLst>
            <pc:docMk/>
            <pc:sldMk cId="930540984" sldId="272"/>
            <ac:spMk id="20" creationId="{F68B2C62-7648-4430-90D5-AE0F252AF113}"/>
          </ac:spMkLst>
        </pc:spChg>
        <pc:graphicFrameChg chg="add mod modGraphic">
          <ac:chgData name="Noah DeMoes" userId="20c28c7690f89e6c" providerId="LiveId" clId="{948EDEBE-F9FC-4C78-AF7C-5495F73368AE}" dt="2021-05-26T15:29:25.645" v="4728" actId="33524"/>
          <ac:graphicFrameMkLst>
            <pc:docMk/>
            <pc:sldMk cId="930540984" sldId="272"/>
            <ac:graphicFrameMk id="4" creationId="{D395A6A6-30A9-4305-B7D2-BEBD91FD679C}"/>
          </ac:graphicFrameMkLst>
        </pc:graphicFrameChg>
        <pc:cxnChg chg="add del">
          <ac:chgData name="Noah DeMoes" userId="20c28c7690f89e6c" providerId="LiveId" clId="{948EDEBE-F9FC-4C78-AF7C-5495F73368AE}" dt="2021-05-26T15:29:19.562" v="4726" actId="26606"/>
          <ac:cxnSpMkLst>
            <pc:docMk/>
            <pc:sldMk cId="930540984" sldId="272"/>
            <ac:cxnSpMk id="9" creationId="{F64F9B95-9045-48D2-B9F3-2927E98F54AA}"/>
          </ac:cxnSpMkLst>
        </pc:cxnChg>
        <pc:cxnChg chg="add del">
          <ac:chgData name="Noah DeMoes" userId="20c28c7690f89e6c" providerId="LiveId" clId="{948EDEBE-F9FC-4C78-AF7C-5495F73368AE}" dt="2021-05-26T15:29:19.562" v="4726" actId="26606"/>
          <ac:cxnSpMkLst>
            <pc:docMk/>
            <pc:sldMk cId="930540984" sldId="272"/>
            <ac:cxnSpMk id="11" creationId="{085AA86F-6A4D-4BCB-A045-D992CDC2959B}"/>
          </ac:cxnSpMkLst>
        </pc:cxnChg>
        <pc:cxnChg chg="add del">
          <ac:chgData name="Noah DeMoes" userId="20c28c7690f89e6c" providerId="LiveId" clId="{948EDEBE-F9FC-4C78-AF7C-5495F73368AE}" dt="2021-05-26T15:29:19.562" v="4726" actId="26606"/>
          <ac:cxnSpMkLst>
            <pc:docMk/>
            <pc:sldMk cId="930540984" sldId="272"/>
            <ac:cxnSpMk id="15" creationId="{EE2E603F-4A95-4FE8-BB06-211DFD75DBEF}"/>
          </ac:cxnSpMkLst>
        </pc:cxnChg>
        <pc:cxnChg chg="add">
          <ac:chgData name="Noah DeMoes" userId="20c28c7690f89e6c" providerId="LiveId" clId="{948EDEBE-F9FC-4C78-AF7C-5495F73368AE}" dt="2021-05-26T15:29:19.562" v="4726" actId="26606"/>
          <ac:cxnSpMkLst>
            <pc:docMk/>
            <pc:sldMk cId="930540984" sldId="272"/>
            <ac:cxnSpMk id="22" creationId="{AAD0195E-7F27-4D06-9427-0C121D721A14}"/>
          </ac:cxnSpMkLst>
        </pc:cxnChg>
        <pc:cxnChg chg="add">
          <ac:chgData name="Noah DeMoes" userId="20c28c7690f89e6c" providerId="LiveId" clId="{948EDEBE-F9FC-4C78-AF7C-5495F73368AE}" dt="2021-05-26T15:29:19.562" v="4726" actId="26606"/>
          <ac:cxnSpMkLst>
            <pc:docMk/>
            <pc:sldMk cId="930540984" sldId="272"/>
            <ac:cxnSpMk id="24" creationId="{9D74C2FC-3228-4FC1-B97B-87AD35508D91}"/>
          </ac:cxnSpMkLst>
        </pc:cxnChg>
      </pc:sldChg>
      <pc:sldChg chg="modSp new mod">
        <pc:chgData name="Noah DeMoes" userId="20c28c7690f89e6c" providerId="LiveId" clId="{948EDEBE-F9FC-4C78-AF7C-5495F73368AE}" dt="2021-05-26T17:13:28.463" v="4898" actId="5793"/>
        <pc:sldMkLst>
          <pc:docMk/>
          <pc:sldMk cId="2604393490" sldId="273"/>
        </pc:sldMkLst>
        <pc:spChg chg="mod">
          <ac:chgData name="Noah DeMoes" userId="20c28c7690f89e6c" providerId="LiveId" clId="{948EDEBE-F9FC-4C78-AF7C-5495F73368AE}" dt="2021-05-26T17:12:09.815" v="4744" actId="20577"/>
          <ac:spMkLst>
            <pc:docMk/>
            <pc:sldMk cId="2604393490" sldId="273"/>
            <ac:spMk id="2" creationId="{3999C3CD-6F4C-4B56-A75A-AC96D0234F14}"/>
          </ac:spMkLst>
        </pc:spChg>
        <pc:spChg chg="mod">
          <ac:chgData name="Noah DeMoes" userId="20c28c7690f89e6c" providerId="LiveId" clId="{948EDEBE-F9FC-4C78-AF7C-5495F73368AE}" dt="2021-05-26T17:13:28.463" v="4898" actId="5793"/>
          <ac:spMkLst>
            <pc:docMk/>
            <pc:sldMk cId="2604393490" sldId="273"/>
            <ac:spMk id="3" creationId="{A1C5BB3E-98BF-4763-9C4A-5175FD831633}"/>
          </ac:spMkLst>
        </pc:spChg>
      </pc:sldChg>
      <pc:sldChg chg="addSp delSp modSp new mod setBg">
        <pc:chgData name="Noah DeMoes" userId="20c28c7690f89e6c" providerId="LiveId" clId="{948EDEBE-F9FC-4C78-AF7C-5495F73368AE}" dt="2021-05-26T17:13:59.044" v="4913" actId="26606"/>
        <pc:sldMkLst>
          <pc:docMk/>
          <pc:sldMk cId="970099636" sldId="274"/>
        </pc:sldMkLst>
        <pc:spChg chg="mod">
          <ac:chgData name="Noah DeMoes" userId="20c28c7690f89e6c" providerId="LiveId" clId="{948EDEBE-F9FC-4C78-AF7C-5495F73368AE}" dt="2021-05-26T17:13:59.044" v="4913" actId="26606"/>
          <ac:spMkLst>
            <pc:docMk/>
            <pc:sldMk cId="970099636" sldId="274"/>
            <ac:spMk id="2" creationId="{6B88FDB9-8096-4A35-8D81-3117E3BC85DE}"/>
          </ac:spMkLst>
        </pc:spChg>
        <pc:spChg chg="add del">
          <ac:chgData name="Noah DeMoes" userId="20c28c7690f89e6c" providerId="LiveId" clId="{948EDEBE-F9FC-4C78-AF7C-5495F73368AE}" dt="2021-05-26T17:13:59.044" v="4913" actId="26606"/>
          <ac:spMkLst>
            <pc:docMk/>
            <pc:sldMk cId="970099636" sldId="274"/>
            <ac:spMk id="3" creationId="{C7C9398A-1F81-4344-956D-C2C9B6CED6FC}"/>
          </ac:spMkLst>
        </pc:spChg>
        <pc:spChg chg="add del">
          <ac:chgData name="Noah DeMoes" userId="20c28c7690f89e6c" providerId="LiveId" clId="{948EDEBE-F9FC-4C78-AF7C-5495F73368AE}" dt="2021-05-26T17:13:55.528" v="4910" actId="26606"/>
          <ac:spMkLst>
            <pc:docMk/>
            <pc:sldMk cId="970099636" sldId="274"/>
            <ac:spMk id="14" creationId="{33E93247-6229-44AB-A550-739E971E690B}"/>
          </ac:spMkLst>
        </pc:spChg>
        <pc:spChg chg="add del">
          <ac:chgData name="Noah DeMoes" userId="20c28c7690f89e6c" providerId="LiveId" clId="{948EDEBE-F9FC-4C78-AF7C-5495F73368AE}" dt="2021-05-26T17:13:59.015" v="4912" actId="26606"/>
          <ac:spMkLst>
            <pc:docMk/>
            <pc:sldMk cId="970099636" sldId="274"/>
            <ac:spMk id="21" creationId="{33E93247-6229-44AB-A550-739E971E690B}"/>
          </ac:spMkLst>
        </pc:spChg>
        <pc:spChg chg="add">
          <ac:chgData name="Noah DeMoes" userId="20c28c7690f89e6c" providerId="LiveId" clId="{948EDEBE-F9FC-4C78-AF7C-5495F73368AE}" dt="2021-05-26T17:13:59.044" v="4913" actId="26606"/>
          <ac:spMkLst>
            <pc:docMk/>
            <pc:sldMk cId="970099636" sldId="274"/>
            <ac:spMk id="27" creationId="{33E93247-6229-44AB-A550-739E971E690B}"/>
          </ac:spMkLst>
        </pc:spChg>
        <pc:picChg chg="add del">
          <ac:chgData name="Noah DeMoes" userId="20c28c7690f89e6c" providerId="LiveId" clId="{948EDEBE-F9FC-4C78-AF7C-5495F73368AE}" dt="2021-05-26T17:13:55.528" v="4910" actId="26606"/>
          <ac:picMkLst>
            <pc:docMk/>
            <pc:sldMk cId="970099636" sldId="274"/>
            <ac:picMk id="7" creationId="{4F3FBE57-3AB3-4C41-9FFA-1A6BB1D2B749}"/>
          </ac:picMkLst>
        </pc:picChg>
        <pc:picChg chg="add del">
          <ac:chgData name="Noah DeMoes" userId="20c28c7690f89e6c" providerId="LiveId" clId="{948EDEBE-F9FC-4C78-AF7C-5495F73368AE}" dt="2021-05-26T17:13:59.015" v="4912" actId="26606"/>
          <ac:picMkLst>
            <pc:docMk/>
            <pc:sldMk cId="970099636" sldId="274"/>
            <ac:picMk id="23" creationId="{285E639A-BFE9-48A1-B391-B849330EDBE7}"/>
          </ac:picMkLst>
        </pc:picChg>
        <pc:picChg chg="add">
          <ac:chgData name="Noah DeMoes" userId="20c28c7690f89e6c" providerId="LiveId" clId="{948EDEBE-F9FC-4C78-AF7C-5495F73368AE}" dt="2021-05-26T17:13:59.044" v="4913" actId="26606"/>
          <ac:picMkLst>
            <pc:docMk/>
            <pc:sldMk cId="970099636" sldId="274"/>
            <ac:picMk id="29" creationId="{469A8C06-30F0-41DD-9F0A-F89513864D82}"/>
          </ac:picMkLst>
        </pc:picChg>
        <pc:cxnChg chg="add del">
          <ac:chgData name="Noah DeMoes" userId="20c28c7690f89e6c" providerId="LiveId" clId="{948EDEBE-F9FC-4C78-AF7C-5495F73368AE}" dt="2021-05-26T17:13:55.528" v="4910" actId="26606"/>
          <ac:cxnSpMkLst>
            <pc:docMk/>
            <pc:sldMk cId="970099636" sldId="274"/>
            <ac:cxnSpMk id="10" creationId="{F64F9B95-9045-48D2-B9F3-2927E98F54AA}"/>
          </ac:cxnSpMkLst>
        </pc:cxnChg>
        <pc:cxnChg chg="add del">
          <ac:chgData name="Noah DeMoes" userId="20c28c7690f89e6c" providerId="LiveId" clId="{948EDEBE-F9FC-4C78-AF7C-5495F73368AE}" dt="2021-05-26T17:13:55.528" v="4910" actId="26606"/>
          <ac:cxnSpMkLst>
            <pc:docMk/>
            <pc:sldMk cId="970099636" sldId="274"/>
            <ac:cxnSpMk id="12" creationId="{085AA86F-6A4D-4BCB-A045-D992CDC2959B}"/>
          </ac:cxnSpMkLst>
        </pc:cxnChg>
        <pc:cxnChg chg="add del">
          <ac:chgData name="Noah DeMoes" userId="20c28c7690f89e6c" providerId="LiveId" clId="{948EDEBE-F9FC-4C78-AF7C-5495F73368AE}" dt="2021-05-26T17:13:55.528" v="4910" actId="26606"/>
          <ac:cxnSpMkLst>
            <pc:docMk/>
            <pc:sldMk cId="970099636" sldId="274"/>
            <ac:cxnSpMk id="16" creationId="{EE2E603F-4A95-4FE8-BB06-211DFD75DBEF}"/>
          </ac:cxnSpMkLst>
        </pc:cxnChg>
        <pc:cxnChg chg="add del">
          <ac:chgData name="Noah DeMoes" userId="20c28c7690f89e6c" providerId="LiveId" clId="{948EDEBE-F9FC-4C78-AF7C-5495F73368AE}" dt="2021-05-26T17:13:59.015" v="4912" actId="26606"/>
          <ac:cxnSpMkLst>
            <pc:docMk/>
            <pc:sldMk cId="970099636" sldId="274"/>
            <ac:cxnSpMk id="18" creationId="{D7CC41EB-2D81-4303-9171-6401B388BA35}"/>
          </ac:cxnSpMkLst>
        </pc:cxnChg>
        <pc:cxnChg chg="add del">
          <ac:chgData name="Noah DeMoes" userId="20c28c7690f89e6c" providerId="LiveId" clId="{948EDEBE-F9FC-4C78-AF7C-5495F73368AE}" dt="2021-05-26T17:13:59.015" v="4912" actId="26606"/>
          <ac:cxnSpMkLst>
            <pc:docMk/>
            <pc:sldMk cId="970099636" sldId="274"/>
            <ac:cxnSpMk id="19" creationId="{F64F9B95-9045-48D2-B9F3-2927E98F54AA}"/>
          </ac:cxnSpMkLst>
        </pc:cxnChg>
        <pc:cxnChg chg="add del">
          <ac:chgData name="Noah DeMoes" userId="20c28c7690f89e6c" providerId="LiveId" clId="{948EDEBE-F9FC-4C78-AF7C-5495F73368AE}" dt="2021-05-26T17:13:59.015" v="4912" actId="26606"/>
          <ac:cxnSpMkLst>
            <pc:docMk/>
            <pc:sldMk cId="970099636" sldId="274"/>
            <ac:cxnSpMk id="20" creationId="{085AA86F-6A4D-4BCB-A045-D992CDC2959B}"/>
          </ac:cxnSpMkLst>
        </pc:cxnChg>
        <pc:cxnChg chg="add del">
          <ac:chgData name="Noah DeMoes" userId="20c28c7690f89e6c" providerId="LiveId" clId="{948EDEBE-F9FC-4C78-AF7C-5495F73368AE}" dt="2021-05-26T17:13:59.015" v="4912" actId="26606"/>
          <ac:cxnSpMkLst>
            <pc:docMk/>
            <pc:sldMk cId="970099636" sldId="274"/>
            <ac:cxnSpMk id="22" creationId="{EE2E603F-4A95-4FE8-BB06-211DFD75DBEF}"/>
          </ac:cxnSpMkLst>
        </pc:cxnChg>
        <pc:cxnChg chg="add">
          <ac:chgData name="Noah DeMoes" userId="20c28c7690f89e6c" providerId="LiveId" clId="{948EDEBE-F9FC-4C78-AF7C-5495F73368AE}" dt="2021-05-26T17:13:59.044" v="4913" actId="26606"/>
          <ac:cxnSpMkLst>
            <pc:docMk/>
            <pc:sldMk cId="970099636" sldId="274"/>
            <ac:cxnSpMk id="25" creationId="{F64F9B95-9045-48D2-B9F3-2927E98F54AA}"/>
          </ac:cxnSpMkLst>
        </pc:cxnChg>
        <pc:cxnChg chg="add">
          <ac:chgData name="Noah DeMoes" userId="20c28c7690f89e6c" providerId="LiveId" clId="{948EDEBE-F9FC-4C78-AF7C-5495F73368AE}" dt="2021-05-26T17:13:59.044" v="4913" actId="26606"/>
          <ac:cxnSpMkLst>
            <pc:docMk/>
            <pc:sldMk cId="970099636" sldId="274"/>
            <ac:cxnSpMk id="26" creationId="{085AA86F-6A4D-4BCB-A045-D992CDC2959B}"/>
          </ac:cxnSpMkLst>
        </pc:cxnChg>
        <pc:cxnChg chg="add">
          <ac:chgData name="Noah DeMoes" userId="20c28c7690f89e6c" providerId="LiveId" clId="{948EDEBE-F9FC-4C78-AF7C-5495F73368AE}" dt="2021-05-26T17:13:59.044" v="4913" actId="26606"/>
          <ac:cxnSpMkLst>
            <pc:docMk/>
            <pc:sldMk cId="970099636" sldId="274"/>
            <ac:cxnSpMk id="28" creationId="{EE2E603F-4A95-4FE8-BB06-211DFD75DBEF}"/>
          </ac:cxnSpMkLst>
        </pc:cxnChg>
        <pc:cxnChg chg="add">
          <ac:chgData name="Noah DeMoes" userId="20c28c7690f89e6c" providerId="LiveId" clId="{948EDEBE-F9FC-4C78-AF7C-5495F73368AE}" dt="2021-05-26T17:13:59.044" v="4913" actId="26606"/>
          <ac:cxnSpMkLst>
            <pc:docMk/>
            <pc:sldMk cId="970099636" sldId="274"/>
            <ac:cxnSpMk id="30" creationId="{D7CC41EB-2D81-4303-9171-6401B388BA35}"/>
          </ac:cxnSpMkLst>
        </pc:cxnChg>
      </pc:sldChg>
      <pc:sldChg chg="addSp delSp modSp new mod setBg">
        <pc:chgData name="Noah DeMoes" userId="20c28c7690f89e6c" providerId="LiveId" clId="{948EDEBE-F9FC-4C78-AF7C-5495F73368AE}" dt="2021-05-26T17:14:57.466" v="4936" actId="26606"/>
        <pc:sldMkLst>
          <pc:docMk/>
          <pc:sldMk cId="3475967032" sldId="275"/>
        </pc:sldMkLst>
        <pc:spChg chg="mod">
          <ac:chgData name="Noah DeMoes" userId="20c28c7690f89e6c" providerId="LiveId" clId="{948EDEBE-F9FC-4C78-AF7C-5495F73368AE}" dt="2021-05-26T17:14:57.466" v="4936" actId="26606"/>
          <ac:spMkLst>
            <pc:docMk/>
            <pc:sldMk cId="3475967032" sldId="275"/>
            <ac:spMk id="2" creationId="{F87A03C8-F76E-442E-8987-E3E6B4023B0C}"/>
          </ac:spMkLst>
        </pc:spChg>
        <pc:spChg chg="add del">
          <ac:chgData name="Noah DeMoes" userId="20c28c7690f89e6c" providerId="LiveId" clId="{948EDEBE-F9FC-4C78-AF7C-5495F73368AE}" dt="2021-05-26T17:14:49.607" v="4934" actId="26606"/>
          <ac:spMkLst>
            <pc:docMk/>
            <pc:sldMk cId="3475967032" sldId="275"/>
            <ac:spMk id="3" creationId="{69F91FE5-27ED-4529-B595-5C7208488149}"/>
          </ac:spMkLst>
        </pc:spChg>
        <pc:spChg chg="add del">
          <ac:chgData name="Noah DeMoes" userId="20c28c7690f89e6c" providerId="LiveId" clId="{948EDEBE-F9FC-4C78-AF7C-5495F73368AE}" dt="2021-05-26T17:14:38.256" v="4931" actId="26606"/>
          <ac:spMkLst>
            <pc:docMk/>
            <pc:sldMk cId="3475967032" sldId="275"/>
            <ac:spMk id="14" creationId="{33E93247-6229-44AB-A550-739E971E690B}"/>
          </ac:spMkLst>
        </pc:spChg>
        <pc:spChg chg="add del">
          <ac:chgData name="Noah DeMoes" userId="20c28c7690f89e6c" providerId="LiveId" clId="{948EDEBE-F9FC-4C78-AF7C-5495F73368AE}" dt="2021-05-26T17:14:49.590" v="4933" actId="26606"/>
          <ac:spMkLst>
            <pc:docMk/>
            <pc:sldMk cId="3475967032" sldId="275"/>
            <ac:spMk id="20" creationId="{33E93247-6229-44AB-A550-739E971E690B}"/>
          </ac:spMkLst>
        </pc:spChg>
        <pc:spChg chg="add del">
          <ac:chgData name="Noah DeMoes" userId="20c28c7690f89e6c" providerId="LiveId" clId="{948EDEBE-F9FC-4C78-AF7C-5495F73368AE}" dt="2021-05-26T17:14:57.466" v="4936" actId="26606"/>
          <ac:spMkLst>
            <pc:docMk/>
            <pc:sldMk cId="3475967032" sldId="275"/>
            <ac:spMk id="25" creationId="{DEF92653-5D6D-47E6-8744-0DAF76E049C4}"/>
          </ac:spMkLst>
        </pc:spChg>
        <pc:spChg chg="add">
          <ac:chgData name="Noah DeMoes" userId="20c28c7690f89e6c" providerId="LiveId" clId="{948EDEBE-F9FC-4C78-AF7C-5495F73368AE}" dt="2021-05-26T17:14:57.466" v="4936" actId="26606"/>
          <ac:spMkLst>
            <pc:docMk/>
            <pc:sldMk cId="3475967032" sldId="275"/>
            <ac:spMk id="36" creationId="{33E93247-6229-44AB-A550-739E971E690B}"/>
          </ac:spMkLst>
        </pc:spChg>
        <pc:picChg chg="add mod">
          <ac:chgData name="Noah DeMoes" userId="20c28c7690f89e6c" providerId="LiveId" clId="{948EDEBE-F9FC-4C78-AF7C-5495F73368AE}" dt="2021-05-26T17:14:57.466" v="4936" actId="26606"/>
          <ac:picMkLst>
            <pc:docMk/>
            <pc:sldMk cId="3475967032" sldId="275"/>
            <ac:picMk id="4" creationId="{4248A578-F863-4659-B0E4-D87DEBCB1024}"/>
          </ac:picMkLst>
        </pc:picChg>
        <pc:picChg chg="add del">
          <ac:chgData name="Noah DeMoes" userId="20c28c7690f89e6c" providerId="LiveId" clId="{948EDEBE-F9FC-4C78-AF7C-5495F73368AE}" dt="2021-05-26T17:14:38.256" v="4931" actId="26606"/>
          <ac:picMkLst>
            <pc:docMk/>
            <pc:sldMk cId="3475967032" sldId="275"/>
            <ac:picMk id="7" creationId="{3A988697-0733-4788-995F-DC89A6C2694C}"/>
          </ac:picMkLst>
        </pc:picChg>
        <pc:picChg chg="add del">
          <ac:chgData name="Noah DeMoes" userId="20c28c7690f89e6c" providerId="LiveId" clId="{948EDEBE-F9FC-4C78-AF7C-5495F73368AE}" dt="2021-05-26T17:14:49.590" v="4933" actId="26606"/>
          <ac:picMkLst>
            <pc:docMk/>
            <pc:sldMk cId="3475967032" sldId="275"/>
            <ac:picMk id="21" creationId="{246B47DC-C44E-4562-8B44-BA0D6270F6F3}"/>
          </ac:picMkLst>
        </pc:picChg>
        <pc:cxnChg chg="add del">
          <ac:chgData name="Noah DeMoes" userId="20c28c7690f89e6c" providerId="LiveId" clId="{948EDEBE-F9FC-4C78-AF7C-5495F73368AE}" dt="2021-05-26T17:14:57.466" v="4936" actId="26606"/>
          <ac:cxnSpMkLst>
            <pc:docMk/>
            <pc:sldMk cId="3475967032" sldId="275"/>
            <ac:cxnSpMk id="8" creationId="{F64F9B95-9045-48D2-B9F3-2927E98F54AA}"/>
          </ac:cxnSpMkLst>
        </pc:cxnChg>
        <pc:cxnChg chg="add del">
          <ac:chgData name="Noah DeMoes" userId="20c28c7690f89e6c" providerId="LiveId" clId="{948EDEBE-F9FC-4C78-AF7C-5495F73368AE}" dt="2021-05-26T17:14:38.256" v="4931" actId="26606"/>
          <ac:cxnSpMkLst>
            <pc:docMk/>
            <pc:sldMk cId="3475967032" sldId="275"/>
            <ac:cxnSpMk id="10" creationId="{F64F9B95-9045-48D2-B9F3-2927E98F54AA}"/>
          </ac:cxnSpMkLst>
        </pc:cxnChg>
        <pc:cxnChg chg="add del">
          <ac:chgData name="Noah DeMoes" userId="20c28c7690f89e6c" providerId="LiveId" clId="{948EDEBE-F9FC-4C78-AF7C-5495F73368AE}" dt="2021-05-26T17:14:38.256" v="4931" actId="26606"/>
          <ac:cxnSpMkLst>
            <pc:docMk/>
            <pc:sldMk cId="3475967032" sldId="275"/>
            <ac:cxnSpMk id="12" creationId="{085AA86F-6A4D-4BCB-A045-D992CDC2959B}"/>
          </ac:cxnSpMkLst>
        </pc:cxnChg>
        <pc:cxnChg chg="add del">
          <ac:chgData name="Noah DeMoes" userId="20c28c7690f89e6c" providerId="LiveId" clId="{948EDEBE-F9FC-4C78-AF7C-5495F73368AE}" dt="2021-05-26T17:14:38.256" v="4931" actId="26606"/>
          <ac:cxnSpMkLst>
            <pc:docMk/>
            <pc:sldMk cId="3475967032" sldId="275"/>
            <ac:cxnSpMk id="16" creationId="{EE2E603F-4A95-4FE8-BB06-211DFD75DBEF}"/>
          </ac:cxnSpMkLst>
        </pc:cxnChg>
        <pc:cxnChg chg="add del">
          <ac:chgData name="Noah DeMoes" userId="20c28c7690f89e6c" providerId="LiveId" clId="{948EDEBE-F9FC-4C78-AF7C-5495F73368AE}" dt="2021-05-26T17:14:49.590" v="4933" actId="26606"/>
          <ac:cxnSpMkLst>
            <pc:docMk/>
            <pc:sldMk cId="3475967032" sldId="275"/>
            <ac:cxnSpMk id="18" creationId="{F64F9B95-9045-48D2-B9F3-2927E98F54AA}"/>
          </ac:cxnSpMkLst>
        </pc:cxnChg>
        <pc:cxnChg chg="add del">
          <ac:chgData name="Noah DeMoes" userId="20c28c7690f89e6c" providerId="LiveId" clId="{948EDEBE-F9FC-4C78-AF7C-5495F73368AE}" dt="2021-05-26T17:14:49.590" v="4933" actId="26606"/>
          <ac:cxnSpMkLst>
            <pc:docMk/>
            <pc:sldMk cId="3475967032" sldId="275"/>
            <ac:cxnSpMk id="19" creationId="{085AA86F-6A4D-4BCB-A045-D992CDC2959B}"/>
          </ac:cxnSpMkLst>
        </pc:cxnChg>
        <pc:cxnChg chg="add del">
          <ac:chgData name="Noah DeMoes" userId="20c28c7690f89e6c" providerId="LiveId" clId="{948EDEBE-F9FC-4C78-AF7C-5495F73368AE}" dt="2021-05-26T17:14:49.590" v="4933" actId="26606"/>
          <ac:cxnSpMkLst>
            <pc:docMk/>
            <pc:sldMk cId="3475967032" sldId="275"/>
            <ac:cxnSpMk id="22" creationId="{EE2E603F-4A95-4FE8-BB06-211DFD75DBEF}"/>
          </ac:cxnSpMkLst>
        </pc:cxnChg>
        <pc:cxnChg chg="add del">
          <ac:chgData name="Noah DeMoes" userId="20c28c7690f89e6c" providerId="LiveId" clId="{948EDEBE-F9FC-4C78-AF7C-5495F73368AE}" dt="2021-05-26T17:14:57.466" v="4936" actId="26606"/>
          <ac:cxnSpMkLst>
            <pc:docMk/>
            <pc:sldMk cId="3475967032" sldId="275"/>
            <ac:cxnSpMk id="24" creationId="{085AA86F-6A4D-4BCB-A045-D992CDC2959B}"/>
          </ac:cxnSpMkLst>
        </pc:cxnChg>
        <pc:cxnChg chg="add del">
          <ac:chgData name="Noah DeMoes" userId="20c28c7690f89e6c" providerId="LiveId" clId="{948EDEBE-F9FC-4C78-AF7C-5495F73368AE}" dt="2021-05-26T17:14:57.466" v="4936" actId="26606"/>
          <ac:cxnSpMkLst>
            <pc:docMk/>
            <pc:sldMk cId="3475967032" sldId="275"/>
            <ac:cxnSpMk id="26" creationId="{21A926A9-9B62-48DD-A56E-C2E86029C28E}"/>
          </ac:cxnSpMkLst>
        </pc:cxnChg>
        <pc:cxnChg chg="add del">
          <ac:chgData name="Noah DeMoes" userId="20c28c7690f89e6c" providerId="LiveId" clId="{948EDEBE-F9FC-4C78-AF7C-5495F73368AE}" dt="2021-05-26T17:14:57.466" v="4936" actId="26606"/>
          <ac:cxnSpMkLst>
            <pc:docMk/>
            <pc:sldMk cId="3475967032" sldId="275"/>
            <ac:cxnSpMk id="27" creationId="{F1D0CB6C-6FF5-4985-B4B9-2C276BBBFE2B}"/>
          </ac:cxnSpMkLst>
        </pc:cxnChg>
        <pc:cxnChg chg="add">
          <ac:chgData name="Noah DeMoes" userId="20c28c7690f89e6c" providerId="LiveId" clId="{948EDEBE-F9FC-4C78-AF7C-5495F73368AE}" dt="2021-05-26T17:14:57.466" v="4936" actId="26606"/>
          <ac:cxnSpMkLst>
            <pc:docMk/>
            <pc:sldMk cId="3475967032" sldId="275"/>
            <ac:cxnSpMk id="32" creationId="{F64F9B95-9045-48D2-B9F3-2927E98F54AA}"/>
          </ac:cxnSpMkLst>
        </pc:cxnChg>
        <pc:cxnChg chg="add">
          <ac:chgData name="Noah DeMoes" userId="20c28c7690f89e6c" providerId="LiveId" clId="{948EDEBE-F9FC-4C78-AF7C-5495F73368AE}" dt="2021-05-26T17:14:57.466" v="4936" actId="26606"/>
          <ac:cxnSpMkLst>
            <pc:docMk/>
            <pc:sldMk cId="3475967032" sldId="275"/>
            <ac:cxnSpMk id="34" creationId="{085AA86F-6A4D-4BCB-A045-D992CDC2959B}"/>
          </ac:cxnSpMkLst>
        </pc:cxnChg>
        <pc:cxnChg chg="add">
          <ac:chgData name="Noah DeMoes" userId="20c28c7690f89e6c" providerId="LiveId" clId="{948EDEBE-F9FC-4C78-AF7C-5495F73368AE}" dt="2021-05-26T17:14:57.466" v="4936" actId="26606"/>
          <ac:cxnSpMkLst>
            <pc:docMk/>
            <pc:sldMk cId="3475967032" sldId="275"/>
            <ac:cxnSpMk id="38" creationId="{EE2E603F-4A95-4FE8-BB06-211DFD75DBEF}"/>
          </ac:cxnSpMkLst>
        </pc:cxnChg>
        <pc:cxnChg chg="add">
          <ac:chgData name="Noah DeMoes" userId="20c28c7690f89e6c" providerId="LiveId" clId="{948EDEBE-F9FC-4C78-AF7C-5495F73368AE}" dt="2021-05-26T17:14:57.466" v="4936" actId="26606"/>
          <ac:cxnSpMkLst>
            <pc:docMk/>
            <pc:sldMk cId="3475967032" sldId="275"/>
            <ac:cxnSpMk id="40" creationId="{D7CC41EB-2D81-4303-9171-6401B388BA35}"/>
          </ac:cxnSpMkLst>
        </pc:cxnChg>
      </pc:sldChg>
      <pc:sldChg chg="modSp new mod ord">
        <pc:chgData name="Noah DeMoes" userId="20c28c7690f89e6c" providerId="LiveId" clId="{948EDEBE-F9FC-4C78-AF7C-5495F73368AE}" dt="2021-05-26T17:16:03.637" v="5030"/>
        <pc:sldMkLst>
          <pc:docMk/>
          <pc:sldMk cId="3032172125" sldId="276"/>
        </pc:sldMkLst>
        <pc:spChg chg="mod">
          <ac:chgData name="Noah DeMoes" userId="20c28c7690f89e6c" providerId="LiveId" clId="{948EDEBE-F9FC-4C78-AF7C-5495F73368AE}" dt="2021-05-26T17:15:32.339" v="4953" actId="20577"/>
          <ac:spMkLst>
            <pc:docMk/>
            <pc:sldMk cId="3032172125" sldId="276"/>
            <ac:spMk id="2" creationId="{FD08B155-3CE2-4F76-AE68-A89B6C45DD57}"/>
          </ac:spMkLst>
        </pc:spChg>
        <pc:spChg chg="mod">
          <ac:chgData name="Noah DeMoes" userId="20c28c7690f89e6c" providerId="LiveId" clId="{948EDEBE-F9FC-4C78-AF7C-5495F73368AE}" dt="2021-05-26T17:16:00.076" v="5028" actId="20577"/>
          <ac:spMkLst>
            <pc:docMk/>
            <pc:sldMk cId="3032172125" sldId="276"/>
            <ac:spMk id="3" creationId="{7CA55033-E6CC-4BCE-8DB3-8093826B24DD}"/>
          </ac:spMkLst>
        </pc:spChg>
      </pc:sldChg>
      <pc:sldChg chg="modSp new mod">
        <pc:chgData name="Noah DeMoes" userId="20c28c7690f89e6c" providerId="LiveId" clId="{948EDEBE-F9FC-4C78-AF7C-5495F73368AE}" dt="2021-05-26T17:18:38.829" v="5308" actId="20577"/>
        <pc:sldMkLst>
          <pc:docMk/>
          <pc:sldMk cId="2167089990" sldId="277"/>
        </pc:sldMkLst>
        <pc:spChg chg="mod">
          <ac:chgData name="Noah DeMoes" userId="20c28c7690f89e6c" providerId="LiveId" clId="{948EDEBE-F9FC-4C78-AF7C-5495F73368AE}" dt="2021-05-26T17:16:14.506" v="5039" actId="20577"/>
          <ac:spMkLst>
            <pc:docMk/>
            <pc:sldMk cId="2167089990" sldId="277"/>
            <ac:spMk id="2" creationId="{D6EE7ADA-4DD0-40C4-BF39-9D404BE389F9}"/>
          </ac:spMkLst>
        </pc:spChg>
        <pc:spChg chg="mod">
          <ac:chgData name="Noah DeMoes" userId="20c28c7690f89e6c" providerId="LiveId" clId="{948EDEBE-F9FC-4C78-AF7C-5495F73368AE}" dt="2021-05-26T17:18:38.829" v="5308" actId="20577"/>
          <ac:spMkLst>
            <pc:docMk/>
            <pc:sldMk cId="2167089990" sldId="277"/>
            <ac:spMk id="3" creationId="{E0DFBC9B-97E4-4F9A-99F7-EF786315DCB9}"/>
          </ac:spMkLst>
        </pc:spChg>
      </pc:sldChg>
      <pc:sldChg chg="addSp delSp modSp new mod setBg delDesignElem">
        <pc:chgData name="Noah DeMoes" userId="20c28c7690f89e6c" providerId="LiveId" clId="{948EDEBE-F9FC-4C78-AF7C-5495F73368AE}" dt="2021-05-26T18:20:03.270" v="6946" actId="113"/>
        <pc:sldMkLst>
          <pc:docMk/>
          <pc:sldMk cId="840690176" sldId="278"/>
        </pc:sldMkLst>
        <pc:spChg chg="mod">
          <ac:chgData name="Noah DeMoes" userId="20c28c7690f89e6c" providerId="LiveId" clId="{948EDEBE-F9FC-4C78-AF7C-5495F73368AE}" dt="2021-05-26T18:02:37.156" v="6083" actId="20577"/>
          <ac:spMkLst>
            <pc:docMk/>
            <pc:sldMk cId="840690176" sldId="278"/>
            <ac:spMk id="2" creationId="{B2070270-0ED9-4B45-AADE-FEF9DFB87389}"/>
          </ac:spMkLst>
        </pc:spChg>
        <pc:spChg chg="add del">
          <ac:chgData name="Noah DeMoes" userId="20c28c7690f89e6c" providerId="LiveId" clId="{948EDEBE-F9FC-4C78-AF7C-5495F73368AE}" dt="2021-05-26T17:40:42.042" v="5388" actId="3680"/>
          <ac:spMkLst>
            <pc:docMk/>
            <pc:sldMk cId="840690176" sldId="278"/>
            <ac:spMk id="3" creationId="{CA79C9B0-80C7-42D9-AA7C-9A14E58F429D}"/>
          </ac:spMkLst>
        </pc:spChg>
        <pc:spChg chg="add mod">
          <ac:chgData name="Noah DeMoes" userId="20c28c7690f89e6c" providerId="LiveId" clId="{948EDEBE-F9FC-4C78-AF7C-5495F73368AE}" dt="2021-05-26T18:11:07.113" v="6562" actId="20577"/>
          <ac:spMkLst>
            <pc:docMk/>
            <pc:sldMk cId="840690176" sldId="278"/>
            <ac:spMk id="8" creationId="{8764F061-80E7-4729-A3B6-B1B061EDA02D}"/>
          </ac:spMkLst>
        </pc:spChg>
        <pc:spChg chg="add mod">
          <ac:chgData name="Noah DeMoes" userId="20c28c7690f89e6c" providerId="LiveId" clId="{948EDEBE-F9FC-4C78-AF7C-5495F73368AE}" dt="2021-05-26T18:20:03.270" v="6946" actId="113"/>
          <ac:spMkLst>
            <pc:docMk/>
            <pc:sldMk cId="840690176" sldId="278"/>
            <ac:spMk id="9" creationId="{A644459F-A16B-4671-8B57-4F60B07A1C7F}"/>
          </ac:spMkLst>
        </pc:spChg>
        <pc:spChg chg="add del">
          <ac:chgData name="Noah DeMoes" userId="20c28c7690f89e6c" providerId="LiveId" clId="{948EDEBE-F9FC-4C78-AF7C-5495F73368AE}" dt="2021-05-26T17:47:08.058" v="5792" actId="26606"/>
          <ac:spMkLst>
            <pc:docMk/>
            <pc:sldMk cId="840690176" sldId="278"/>
            <ac:spMk id="11" creationId="{F68B2C62-7648-4430-90D5-AE0F252AF113}"/>
          </ac:spMkLst>
        </pc:spChg>
        <pc:spChg chg="add del">
          <ac:chgData name="Noah DeMoes" userId="20c28c7690f89e6c" providerId="LiveId" clId="{948EDEBE-F9FC-4C78-AF7C-5495F73368AE}" dt="2021-05-26T17:57:36.626" v="5953"/>
          <ac:spMkLst>
            <pc:docMk/>
            <pc:sldMk cId="840690176" sldId="278"/>
            <ac:spMk id="16" creationId="{F68B2C62-7648-4430-90D5-AE0F252AF113}"/>
          </ac:spMkLst>
        </pc:spChg>
        <pc:graphicFrameChg chg="add del mod ord modGraphic">
          <ac:chgData name="Noah DeMoes" userId="20c28c7690f89e6c" providerId="LiveId" clId="{948EDEBE-F9FC-4C78-AF7C-5495F73368AE}" dt="2021-05-26T17:39:56.194" v="5337" actId="3680"/>
          <ac:graphicFrameMkLst>
            <pc:docMk/>
            <pc:sldMk cId="840690176" sldId="278"/>
            <ac:graphicFrameMk id="4" creationId="{B3CF84A0-3B7A-4C48-B27F-3F67DEAF1520}"/>
          </ac:graphicFrameMkLst>
        </pc:graphicFrameChg>
        <pc:graphicFrameChg chg="add del mod ord modGraphic">
          <ac:chgData name="Noah DeMoes" userId="20c28c7690f89e6c" providerId="LiveId" clId="{948EDEBE-F9FC-4C78-AF7C-5495F73368AE}" dt="2021-05-26T17:40:32.440" v="5387" actId="3680"/>
          <ac:graphicFrameMkLst>
            <pc:docMk/>
            <pc:sldMk cId="840690176" sldId="278"/>
            <ac:graphicFrameMk id="5" creationId="{E16FDEA1-3114-49A8-8E6B-68A969BBC16F}"/>
          </ac:graphicFrameMkLst>
        </pc:graphicFrameChg>
        <pc:graphicFrameChg chg="add del mod ord modGraphic">
          <ac:chgData name="Noah DeMoes" userId="20c28c7690f89e6c" providerId="LiveId" clId="{948EDEBE-F9FC-4C78-AF7C-5495F73368AE}" dt="2021-05-26T17:54:38.124" v="5857" actId="478"/>
          <ac:graphicFrameMkLst>
            <pc:docMk/>
            <pc:sldMk cId="840690176" sldId="278"/>
            <ac:graphicFrameMk id="6" creationId="{BDD6AC20-83FD-4FC0-B58F-1CB1147C4A7C}"/>
          </ac:graphicFrameMkLst>
        </pc:graphicFrameChg>
        <pc:cxnChg chg="add del">
          <ac:chgData name="Noah DeMoes" userId="20c28c7690f89e6c" providerId="LiveId" clId="{948EDEBE-F9FC-4C78-AF7C-5495F73368AE}" dt="2021-05-26T17:47:08.058" v="5792" actId="26606"/>
          <ac:cxnSpMkLst>
            <pc:docMk/>
            <pc:sldMk cId="840690176" sldId="278"/>
            <ac:cxnSpMk id="13" creationId="{9BB96FAB-CCBF-4D1E-9D0D-B038ACC29BD0}"/>
          </ac:cxnSpMkLst>
        </pc:cxnChg>
        <pc:cxnChg chg="add del">
          <ac:chgData name="Noah DeMoes" userId="20c28c7690f89e6c" providerId="LiveId" clId="{948EDEBE-F9FC-4C78-AF7C-5495F73368AE}" dt="2021-05-26T17:57:36.626" v="5953"/>
          <ac:cxnSpMkLst>
            <pc:docMk/>
            <pc:sldMk cId="840690176" sldId="278"/>
            <ac:cxnSpMk id="15" creationId="{9D74C2FC-3228-4FC1-B97B-87AD35508D91}"/>
          </ac:cxnSpMkLst>
        </pc:cxnChg>
        <pc:cxnChg chg="add del">
          <ac:chgData name="Noah DeMoes" userId="20c28c7690f89e6c" providerId="LiveId" clId="{948EDEBE-F9FC-4C78-AF7C-5495F73368AE}" dt="2021-05-26T17:57:36.626" v="5953"/>
          <ac:cxnSpMkLst>
            <pc:docMk/>
            <pc:sldMk cId="840690176" sldId="278"/>
            <ac:cxnSpMk id="17" creationId="{AAD0195E-7F27-4D06-9427-0C121D721A14}"/>
          </ac:cxnSpMkLst>
        </pc:cxnChg>
      </pc:sldChg>
      <pc:sldChg chg="addSp delSp modSp new mod setBg">
        <pc:chgData name="Noah DeMoes" userId="20c28c7690f89e6c" providerId="LiveId" clId="{948EDEBE-F9FC-4C78-AF7C-5495F73368AE}" dt="2021-05-26T18:20:14.572" v="6949" actId="113"/>
        <pc:sldMkLst>
          <pc:docMk/>
          <pc:sldMk cId="2754685023" sldId="279"/>
        </pc:sldMkLst>
        <pc:spChg chg="mod">
          <ac:chgData name="Noah DeMoes" userId="20c28c7690f89e6c" providerId="LiveId" clId="{948EDEBE-F9FC-4C78-AF7C-5495F73368AE}" dt="2021-05-26T17:52:34.050" v="5855"/>
          <ac:spMkLst>
            <pc:docMk/>
            <pc:sldMk cId="2754685023" sldId="279"/>
            <ac:spMk id="2" creationId="{7FBB085E-7C89-432D-8FBC-1F7F81A5ADFD}"/>
          </ac:spMkLst>
        </pc:spChg>
        <pc:spChg chg="add del mod">
          <ac:chgData name="Noah DeMoes" userId="20c28c7690f89e6c" providerId="LiveId" clId="{948EDEBE-F9FC-4C78-AF7C-5495F73368AE}" dt="2021-05-26T18:20:14.572" v="6949" actId="113"/>
          <ac:spMkLst>
            <pc:docMk/>
            <pc:sldMk cId="2754685023" sldId="279"/>
            <ac:spMk id="3" creationId="{EC47554B-7B01-4B30-AE9E-0BC30A621325}"/>
          </ac:spMkLst>
        </pc:spChg>
        <pc:spChg chg="add del mod">
          <ac:chgData name="Noah DeMoes" userId="20c28c7690f89e6c" providerId="LiveId" clId="{948EDEBE-F9FC-4C78-AF7C-5495F73368AE}" dt="2021-05-26T17:52:34.050" v="5855"/>
          <ac:spMkLst>
            <pc:docMk/>
            <pc:sldMk cId="2754685023" sldId="279"/>
            <ac:spMk id="4" creationId="{98146303-EE32-468F-A6AF-B1C31F6D783D}"/>
          </ac:spMkLst>
        </pc:spChg>
        <pc:spChg chg="add del">
          <ac:chgData name="Noah DeMoes" userId="20c28c7690f89e6c" providerId="LiveId" clId="{948EDEBE-F9FC-4C78-AF7C-5495F73368AE}" dt="2021-05-26T17:52:03.429" v="5841" actId="26606"/>
          <ac:spMkLst>
            <pc:docMk/>
            <pc:sldMk cId="2754685023" sldId="279"/>
            <ac:spMk id="8" creationId="{5F710FDB-0919-493E-8539-8240C23F1EB2}"/>
          </ac:spMkLst>
        </pc:spChg>
        <pc:spChg chg="add del">
          <ac:chgData name="Noah DeMoes" userId="20c28c7690f89e6c" providerId="LiveId" clId="{948EDEBE-F9FC-4C78-AF7C-5495F73368AE}" dt="2021-05-26T17:51:39.353" v="5833" actId="26606"/>
          <ac:spMkLst>
            <pc:docMk/>
            <pc:sldMk cId="2754685023" sldId="279"/>
            <ac:spMk id="9" creationId="{F68B2C62-7648-4430-90D5-AE0F252AF113}"/>
          </ac:spMkLst>
        </pc:spChg>
        <pc:spChg chg="add del">
          <ac:chgData name="Noah DeMoes" userId="20c28c7690f89e6c" providerId="LiveId" clId="{948EDEBE-F9FC-4C78-AF7C-5495F73368AE}" dt="2021-05-26T17:51:42.376" v="5835" actId="26606"/>
          <ac:spMkLst>
            <pc:docMk/>
            <pc:sldMk cId="2754685023" sldId="279"/>
            <ac:spMk id="15" creationId="{F68B2C62-7648-4430-90D5-AE0F252AF113}"/>
          </ac:spMkLst>
        </pc:spChg>
        <pc:spChg chg="add del">
          <ac:chgData name="Noah DeMoes" userId="20c28c7690f89e6c" providerId="LiveId" clId="{948EDEBE-F9FC-4C78-AF7C-5495F73368AE}" dt="2021-05-26T17:51:43.734" v="5837" actId="26606"/>
          <ac:spMkLst>
            <pc:docMk/>
            <pc:sldMk cId="2754685023" sldId="279"/>
            <ac:spMk id="19" creationId="{985184E4-C93A-4E34-8365-1886AAC5DE60}"/>
          </ac:spMkLst>
        </pc:spChg>
        <pc:spChg chg="add del">
          <ac:chgData name="Noah DeMoes" userId="20c28c7690f89e6c" providerId="LiveId" clId="{948EDEBE-F9FC-4C78-AF7C-5495F73368AE}" dt="2021-05-26T17:51:46.919" v="5839" actId="26606"/>
          <ac:spMkLst>
            <pc:docMk/>
            <pc:sldMk cId="2754685023" sldId="279"/>
            <ac:spMk id="23" creationId="{F68B2C62-7648-4430-90D5-AE0F252AF113}"/>
          </ac:spMkLst>
        </pc:spChg>
        <pc:spChg chg="add del">
          <ac:chgData name="Noah DeMoes" userId="20c28c7690f89e6c" providerId="LiveId" clId="{948EDEBE-F9FC-4C78-AF7C-5495F73368AE}" dt="2021-05-26T17:52:03.429" v="5841" actId="26606"/>
          <ac:spMkLst>
            <pc:docMk/>
            <pc:sldMk cId="2754685023" sldId="279"/>
            <ac:spMk id="27" creationId="{EC47554B-7B01-4B30-AE9E-0BC30A621325}"/>
          </ac:spMkLst>
        </pc:spChg>
        <pc:spChg chg="add del">
          <ac:chgData name="Noah DeMoes" userId="20c28c7690f89e6c" providerId="LiveId" clId="{948EDEBE-F9FC-4C78-AF7C-5495F73368AE}" dt="2021-05-26T17:52:04.193" v="5843" actId="26606"/>
          <ac:spMkLst>
            <pc:docMk/>
            <pc:sldMk cId="2754685023" sldId="279"/>
            <ac:spMk id="29" creationId="{F68B2C62-7648-4430-90D5-AE0F252AF113}"/>
          </ac:spMkLst>
        </pc:spChg>
        <pc:spChg chg="add del">
          <ac:chgData name="Noah DeMoes" userId="20c28c7690f89e6c" providerId="LiveId" clId="{948EDEBE-F9FC-4C78-AF7C-5495F73368AE}" dt="2021-05-26T17:52:04.963" v="5845" actId="26606"/>
          <ac:spMkLst>
            <pc:docMk/>
            <pc:sldMk cId="2754685023" sldId="279"/>
            <ac:spMk id="33" creationId="{985184E4-C93A-4E34-8365-1886AAC5DE60}"/>
          </ac:spMkLst>
        </pc:spChg>
        <pc:spChg chg="add del">
          <ac:chgData name="Noah DeMoes" userId="20c28c7690f89e6c" providerId="LiveId" clId="{948EDEBE-F9FC-4C78-AF7C-5495F73368AE}" dt="2021-05-26T17:52:05.503" v="5847" actId="26606"/>
          <ac:spMkLst>
            <pc:docMk/>
            <pc:sldMk cId="2754685023" sldId="279"/>
            <ac:spMk id="37" creationId="{F68B2C62-7648-4430-90D5-AE0F252AF113}"/>
          </ac:spMkLst>
        </pc:spChg>
        <pc:spChg chg="add del">
          <ac:chgData name="Noah DeMoes" userId="20c28c7690f89e6c" providerId="LiveId" clId="{948EDEBE-F9FC-4C78-AF7C-5495F73368AE}" dt="2021-05-26T17:52:07.990" v="5849" actId="26606"/>
          <ac:spMkLst>
            <pc:docMk/>
            <pc:sldMk cId="2754685023" sldId="279"/>
            <ac:spMk id="41" creationId="{F68B2C62-7648-4430-90D5-AE0F252AF113}"/>
          </ac:spMkLst>
        </pc:spChg>
        <pc:spChg chg="add del">
          <ac:chgData name="Noah DeMoes" userId="20c28c7690f89e6c" providerId="LiveId" clId="{948EDEBE-F9FC-4C78-AF7C-5495F73368AE}" dt="2021-05-26T17:52:08.392" v="5851" actId="26606"/>
          <ac:spMkLst>
            <pc:docMk/>
            <pc:sldMk cId="2754685023" sldId="279"/>
            <ac:spMk id="46" creationId="{985184E4-C93A-4E34-8365-1886AAC5DE60}"/>
          </ac:spMkLst>
        </pc:spChg>
        <pc:spChg chg="add del">
          <ac:chgData name="Noah DeMoes" userId="20c28c7690f89e6c" providerId="LiveId" clId="{948EDEBE-F9FC-4C78-AF7C-5495F73368AE}" dt="2021-05-26T17:52:14.369" v="5853" actId="26606"/>
          <ac:spMkLst>
            <pc:docMk/>
            <pc:sldMk cId="2754685023" sldId="279"/>
            <ac:spMk id="50" creationId="{F68B2C62-7648-4430-90D5-AE0F252AF113}"/>
          </ac:spMkLst>
        </pc:spChg>
        <pc:graphicFrameChg chg="add del">
          <ac:chgData name="Noah DeMoes" userId="20c28c7690f89e6c" providerId="LiveId" clId="{948EDEBE-F9FC-4C78-AF7C-5495F73368AE}" dt="2021-05-26T17:51:39.353" v="5833" actId="26606"/>
          <ac:graphicFrameMkLst>
            <pc:docMk/>
            <pc:sldMk cId="2754685023" sldId="279"/>
            <ac:graphicFrameMk id="5" creationId="{47D90D0D-ECDA-4AB9-BD84-FF77C610305A}"/>
          </ac:graphicFrameMkLst>
        </pc:graphicFrameChg>
        <pc:graphicFrameChg chg="add del">
          <ac:chgData name="Noah DeMoes" userId="20c28c7690f89e6c" providerId="LiveId" clId="{948EDEBE-F9FC-4C78-AF7C-5495F73368AE}" dt="2021-05-26T17:51:42.376" v="5835" actId="26606"/>
          <ac:graphicFrameMkLst>
            <pc:docMk/>
            <pc:sldMk cId="2754685023" sldId="279"/>
            <ac:graphicFrameMk id="17" creationId="{CFFEF16B-8448-4D19-A269-79E00F1E0F25}"/>
          </ac:graphicFrameMkLst>
        </pc:graphicFrameChg>
        <pc:graphicFrameChg chg="add del">
          <ac:chgData name="Noah DeMoes" userId="20c28c7690f89e6c" providerId="LiveId" clId="{948EDEBE-F9FC-4C78-AF7C-5495F73368AE}" dt="2021-05-26T17:51:43.734" v="5837" actId="26606"/>
          <ac:graphicFrameMkLst>
            <pc:docMk/>
            <pc:sldMk cId="2754685023" sldId="279"/>
            <ac:graphicFrameMk id="21" creationId="{DB14A168-BDB0-4FF9-BDBD-FB7E29025B37}"/>
          </ac:graphicFrameMkLst>
        </pc:graphicFrameChg>
        <pc:graphicFrameChg chg="add del">
          <ac:chgData name="Noah DeMoes" userId="20c28c7690f89e6c" providerId="LiveId" clId="{948EDEBE-F9FC-4C78-AF7C-5495F73368AE}" dt="2021-05-26T17:51:46.919" v="5839" actId="26606"/>
          <ac:graphicFrameMkLst>
            <pc:docMk/>
            <pc:sldMk cId="2754685023" sldId="279"/>
            <ac:graphicFrameMk id="25" creationId="{346F6413-55D4-478B-9E4F-1A0FC2837F64}"/>
          </ac:graphicFrameMkLst>
        </pc:graphicFrameChg>
        <pc:graphicFrameChg chg="add del">
          <ac:chgData name="Noah DeMoes" userId="20c28c7690f89e6c" providerId="LiveId" clId="{948EDEBE-F9FC-4C78-AF7C-5495F73368AE}" dt="2021-05-26T17:52:04.193" v="5843" actId="26606"/>
          <ac:graphicFrameMkLst>
            <pc:docMk/>
            <pc:sldMk cId="2754685023" sldId="279"/>
            <ac:graphicFrameMk id="31" creationId="{346F6413-55D4-478B-9E4F-1A0FC2837F64}"/>
          </ac:graphicFrameMkLst>
        </pc:graphicFrameChg>
        <pc:graphicFrameChg chg="add del">
          <ac:chgData name="Noah DeMoes" userId="20c28c7690f89e6c" providerId="LiveId" clId="{948EDEBE-F9FC-4C78-AF7C-5495F73368AE}" dt="2021-05-26T17:52:04.963" v="5845" actId="26606"/>
          <ac:graphicFrameMkLst>
            <pc:docMk/>
            <pc:sldMk cId="2754685023" sldId="279"/>
            <ac:graphicFrameMk id="35" creationId="{DB14A168-BDB0-4FF9-BDBD-FB7E29025B37}"/>
          </ac:graphicFrameMkLst>
        </pc:graphicFrameChg>
        <pc:graphicFrameChg chg="add del">
          <ac:chgData name="Noah DeMoes" userId="20c28c7690f89e6c" providerId="LiveId" clId="{948EDEBE-F9FC-4C78-AF7C-5495F73368AE}" dt="2021-05-26T17:52:05.503" v="5847" actId="26606"/>
          <ac:graphicFrameMkLst>
            <pc:docMk/>
            <pc:sldMk cId="2754685023" sldId="279"/>
            <ac:graphicFrameMk id="39" creationId="{CFFEF16B-8448-4D19-A269-79E00F1E0F25}"/>
          </ac:graphicFrameMkLst>
        </pc:graphicFrameChg>
        <pc:graphicFrameChg chg="add del">
          <ac:chgData name="Noah DeMoes" userId="20c28c7690f89e6c" providerId="LiveId" clId="{948EDEBE-F9FC-4C78-AF7C-5495F73368AE}" dt="2021-05-26T17:52:07.990" v="5849" actId="26606"/>
          <ac:graphicFrameMkLst>
            <pc:docMk/>
            <pc:sldMk cId="2754685023" sldId="279"/>
            <ac:graphicFrameMk id="44" creationId="{47D90D0D-ECDA-4AB9-BD84-FF77C610305A}"/>
          </ac:graphicFrameMkLst>
        </pc:graphicFrameChg>
        <pc:graphicFrameChg chg="add del">
          <ac:chgData name="Noah DeMoes" userId="20c28c7690f89e6c" providerId="LiveId" clId="{948EDEBE-F9FC-4C78-AF7C-5495F73368AE}" dt="2021-05-26T17:52:08.392" v="5851" actId="26606"/>
          <ac:graphicFrameMkLst>
            <pc:docMk/>
            <pc:sldMk cId="2754685023" sldId="279"/>
            <ac:graphicFrameMk id="48" creationId="{DB14A168-BDB0-4FF9-BDBD-FB7E29025B37}"/>
          </ac:graphicFrameMkLst>
        </pc:graphicFrameChg>
        <pc:graphicFrameChg chg="add del">
          <ac:chgData name="Noah DeMoes" userId="20c28c7690f89e6c" providerId="LiveId" clId="{948EDEBE-F9FC-4C78-AF7C-5495F73368AE}" dt="2021-05-26T17:52:14.369" v="5853" actId="26606"/>
          <ac:graphicFrameMkLst>
            <pc:docMk/>
            <pc:sldMk cId="2754685023" sldId="279"/>
            <ac:graphicFrameMk id="52" creationId="{346F6413-55D4-478B-9E4F-1A0FC2837F64}"/>
          </ac:graphicFrameMkLst>
        </pc:graphicFrameChg>
        <pc:cxnChg chg="add del">
          <ac:chgData name="Noah DeMoes" userId="20c28c7690f89e6c" providerId="LiveId" clId="{948EDEBE-F9FC-4C78-AF7C-5495F73368AE}" dt="2021-05-26T17:52:03.429" v="5841" actId="26606"/>
          <ac:cxnSpMkLst>
            <pc:docMk/>
            <pc:sldMk cId="2754685023" sldId="279"/>
            <ac:cxnSpMk id="10" creationId="{0AFF0B6C-73E2-4B40-9280-938C14922C87}"/>
          </ac:cxnSpMkLst>
        </pc:cxnChg>
        <pc:cxnChg chg="add del">
          <ac:chgData name="Noah DeMoes" userId="20c28c7690f89e6c" providerId="LiveId" clId="{948EDEBE-F9FC-4C78-AF7C-5495F73368AE}" dt="2021-05-26T17:51:39.353" v="5833" actId="26606"/>
          <ac:cxnSpMkLst>
            <pc:docMk/>
            <pc:sldMk cId="2754685023" sldId="279"/>
            <ac:cxnSpMk id="11" creationId="{AAD0195E-7F27-4D06-9427-0C121D721A14}"/>
          </ac:cxnSpMkLst>
        </pc:cxnChg>
        <pc:cxnChg chg="add del">
          <ac:chgData name="Noah DeMoes" userId="20c28c7690f89e6c" providerId="LiveId" clId="{948EDEBE-F9FC-4C78-AF7C-5495F73368AE}" dt="2021-05-26T17:51:39.353" v="5833" actId="26606"/>
          <ac:cxnSpMkLst>
            <pc:docMk/>
            <pc:sldMk cId="2754685023" sldId="279"/>
            <ac:cxnSpMk id="13" creationId="{9D74C2FC-3228-4FC1-B97B-87AD35508D91}"/>
          </ac:cxnSpMkLst>
        </pc:cxnChg>
        <pc:cxnChg chg="add del">
          <ac:chgData name="Noah DeMoes" userId="20c28c7690f89e6c" providerId="LiveId" clId="{948EDEBE-F9FC-4C78-AF7C-5495F73368AE}" dt="2021-05-26T17:51:42.376" v="5835" actId="26606"/>
          <ac:cxnSpMkLst>
            <pc:docMk/>
            <pc:sldMk cId="2754685023" sldId="279"/>
            <ac:cxnSpMk id="16" creationId="{4BFD5B9F-5FB6-467D-83D5-DF82F1907354}"/>
          </ac:cxnSpMkLst>
        </pc:cxnChg>
        <pc:cxnChg chg="add del">
          <ac:chgData name="Noah DeMoes" userId="20c28c7690f89e6c" providerId="LiveId" clId="{948EDEBE-F9FC-4C78-AF7C-5495F73368AE}" dt="2021-05-26T17:51:43.734" v="5837" actId="26606"/>
          <ac:cxnSpMkLst>
            <pc:docMk/>
            <pc:sldMk cId="2754685023" sldId="279"/>
            <ac:cxnSpMk id="20" creationId="{8AB0D40B-37F7-4F1F-B956-AFC12066ABE3}"/>
          </ac:cxnSpMkLst>
        </pc:cxnChg>
        <pc:cxnChg chg="add del">
          <ac:chgData name="Noah DeMoes" userId="20c28c7690f89e6c" providerId="LiveId" clId="{948EDEBE-F9FC-4C78-AF7C-5495F73368AE}" dt="2021-05-26T17:51:46.919" v="5839" actId="26606"/>
          <ac:cxnSpMkLst>
            <pc:docMk/>
            <pc:sldMk cId="2754685023" sldId="279"/>
            <ac:cxnSpMk id="24" creationId="{E423DFCF-3B37-4389-873D-3308EBD44D88}"/>
          </ac:cxnSpMkLst>
        </pc:cxnChg>
        <pc:cxnChg chg="add del">
          <ac:chgData name="Noah DeMoes" userId="20c28c7690f89e6c" providerId="LiveId" clId="{948EDEBE-F9FC-4C78-AF7C-5495F73368AE}" dt="2021-05-26T17:52:04.193" v="5843" actId="26606"/>
          <ac:cxnSpMkLst>
            <pc:docMk/>
            <pc:sldMk cId="2754685023" sldId="279"/>
            <ac:cxnSpMk id="30" creationId="{E423DFCF-3B37-4389-873D-3308EBD44D88}"/>
          </ac:cxnSpMkLst>
        </pc:cxnChg>
        <pc:cxnChg chg="add del">
          <ac:chgData name="Noah DeMoes" userId="20c28c7690f89e6c" providerId="LiveId" clId="{948EDEBE-F9FC-4C78-AF7C-5495F73368AE}" dt="2021-05-26T17:52:04.963" v="5845" actId="26606"/>
          <ac:cxnSpMkLst>
            <pc:docMk/>
            <pc:sldMk cId="2754685023" sldId="279"/>
            <ac:cxnSpMk id="34" creationId="{8AB0D40B-37F7-4F1F-B956-AFC12066ABE3}"/>
          </ac:cxnSpMkLst>
        </pc:cxnChg>
        <pc:cxnChg chg="add del">
          <ac:chgData name="Noah DeMoes" userId="20c28c7690f89e6c" providerId="LiveId" clId="{948EDEBE-F9FC-4C78-AF7C-5495F73368AE}" dt="2021-05-26T17:52:05.503" v="5847" actId="26606"/>
          <ac:cxnSpMkLst>
            <pc:docMk/>
            <pc:sldMk cId="2754685023" sldId="279"/>
            <ac:cxnSpMk id="38" creationId="{4BFD5B9F-5FB6-467D-83D5-DF82F1907354}"/>
          </ac:cxnSpMkLst>
        </pc:cxnChg>
        <pc:cxnChg chg="add del">
          <ac:chgData name="Noah DeMoes" userId="20c28c7690f89e6c" providerId="LiveId" clId="{948EDEBE-F9FC-4C78-AF7C-5495F73368AE}" dt="2021-05-26T17:52:07.990" v="5849" actId="26606"/>
          <ac:cxnSpMkLst>
            <pc:docMk/>
            <pc:sldMk cId="2754685023" sldId="279"/>
            <ac:cxnSpMk id="42" creationId="{AAD0195E-7F27-4D06-9427-0C121D721A14}"/>
          </ac:cxnSpMkLst>
        </pc:cxnChg>
        <pc:cxnChg chg="add del">
          <ac:chgData name="Noah DeMoes" userId="20c28c7690f89e6c" providerId="LiveId" clId="{948EDEBE-F9FC-4C78-AF7C-5495F73368AE}" dt="2021-05-26T17:52:07.990" v="5849" actId="26606"/>
          <ac:cxnSpMkLst>
            <pc:docMk/>
            <pc:sldMk cId="2754685023" sldId="279"/>
            <ac:cxnSpMk id="43" creationId="{9D74C2FC-3228-4FC1-B97B-87AD35508D91}"/>
          </ac:cxnSpMkLst>
        </pc:cxnChg>
        <pc:cxnChg chg="add del">
          <ac:chgData name="Noah DeMoes" userId="20c28c7690f89e6c" providerId="LiveId" clId="{948EDEBE-F9FC-4C78-AF7C-5495F73368AE}" dt="2021-05-26T17:52:08.392" v="5851" actId="26606"/>
          <ac:cxnSpMkLst>
            <pc:docMk/>
            <pc:sldMk cId="2754685023" sldId="279"/>
            <ac:cxnSpMk id="47" creationId="{8AB0D40B-37F7-4F1F-B956-AFC12066ABE3}"/>
          </ac:cxnSpMkLst>
        </pc:cxnChg>
        <pc:cxnChg chg="add del">
          <ac:chgData name="Noah DeMoes" userId="20c28c7690f89e6c" providerId="LiveId" clId="{948EDEBE-F9FC-4C78-AF7C-5495F73368AE}" dt="2021-05-26T17:52:14.369" v="5853" actId="26606"/>
          <ac:cxnSpMkLst>
            <pc:docMk/>
            <pc:sldMk cId="2754685023" sldId="279"/>
            <ac:cxnSpMk id="51" creationId="{E423DFCF-3B37-4389-873D-3308EBD44D88}"/>
          </ac:cxnSpMkLst>
        </pc:cxnChg>
      </pc:sldChg>
      <pc:sldChg chg="modSp add mod ord">
        <pc:chgData name="Noah DeMoes" userId="20c28c7690f89e6c" providerId="LiveId" clId="{948EDEBE-F9FC-4C78-AF7C-5495F73368AE}" dt="2021-05-26T18:20:27.337" v="6952" actId="113"/>
        <pc:sldMkLst>
          <pc:docMk/>
          <pc:sldMk cId="62146298" sldId="280"/>
        </pc:sldMkLst>
        <pc:spChg chg="mod">
          <ac:chgData name="Noah DeMoes" userId="20c28c7690f89e6c" providerId="LiveId" clId="{948EDEBE-F9FC-4C78-AF7C-5495F73368AE}" dt="2021-05-26T18:20:27.337" v="6952" actId="113"/>
          <ac:spMkLst>
            <pc:docMk/>
            <pc:sldMk cId="62146298" sldId="280"/>
            <ac:spMk id="9" creationId="{A644459F-A16B-4671-8B57-4F60B07A1C7F}"/>
          </ac:spMkLst>
        </pc:spChg>
      </pc:sldChg>
      <pc:sldChg chg="modSp add mod">
        <pc:chgData name="Noah DeMoes" userId="20c28c7690f89e6c" providerId="LiveId" clId="{948EDEBE-F9FC-4C78-AF7C-5495F73368AE}" dt="2021-05-26T18:19:51.786" v="6943" actId="207"/>
        <pc:sldMkLst>
          <pc:docMk/>
          <pc:sldMk cId="738101787" sldId="281"/>
        </pc:sldMkLst>
        <pc:spChg chg="mod">
          <ac:chgData name="Noah DeMoes" userId="20c28c7690f89e6c" providerId="LiveId" clId="{948EDEBE-F9FC-4C78-AF7C-5495F73368AE}" dt="2021-05-26T18:12:49.614" v="6597" actId="20577"/>
          <ac:spMkLst>
            <pc:docMk/>
            <pc:sldMk cId="738101787" sldId="281"/>
            <ac:spMk id="2" creationId="{B2070270-0ED9-4B45-AADE-FEF9DFB87389}"/>
          </ac:spMkLst>
        </pc:spChg>
        <pc:spChg chg="mod">
          <ac:chgData name="Noah DeMoes" userId="20c28c7690f89e6c" providerId="LiveId" clId="{948EDEBE-F9FC-4C78-AF7C-5495F73368AE}" dt="2021-05-26T18:13:37.878" v="6743" actId="20577"/>
          <ac:spMkLst>
            <pc:docMk/>
            <pc:sldMk cId="738101787" sldId="281"/>
            <ac:spMk id="8" creationId="{8764F061-80E7-4729-A3B6-B1B061EDA02D}"/>
          </ac:spMkLst>
        </pc:spChg>
        <pc:spChg chg="mod">
          <ac:chgData name="Noah DeMoes" userId="20c28c7690f89e6c" providerId="LiveId" clId="{948EDEBE-F9FC-4C78-AF7C-5495F73368AE}" dt="2021-05-26T18:19:51.786" v="6943" actId="207"/>
          <ac:spMkLst>
            <pc:docMk/>
            <pc:sldMk cId="738101787" sldId="281"/>
            <ac:spMk id="9" creationId="{A644459F-A16B-4671-8B57-4F60B07A1C7F}"/>
          </ac:spMkLst>
        </pc:spChg>
      </pc:sldChg>
      <pc:sldChg chg="modSp add mod">
        <pc:chgData name="Noah DeMoes" userId="20c28c7690f89e6c" providerId="LiveId" clId="{948EDEBE-F9FC-4C78-AF7C-5495F73368AE}" dt="2021-05-26T18:19:11.007" v="6940" actId="207"/>
        <pc:sldMkLst>
          <pc:docMk/>
          <pc:sldMk cId="4240059470" sldId="282"/>
        </pc:sldMkLst>
        <pc:spChg chg="mod">
          <ac:chgData name="Noah DeMoes" userId="20c28c7690f89e6c" providerId="LiveId" clId="{948EDEBE-F9FC-4C78-AF7C-5495F73368AE}" dt="2021-05-26T18:14:59.480" v="6773" actId="20577"/>
          <ac:spMkLst>
            <pc:docMk/>
            <pc:sldMk cId="4240059470" sldId="282"/>
            <ac:spMk id="2" creationId="{B2070270-0ED9-4B45-AADE-FEF9DFB87389}"/>
          </ac:spMkLst>
        </pc:spChg>
        <pc:spChg chg="mod">
          <ac:chgData name="Noah DeMoes" userId="20c28c7690f89e6c" providerId="LiveId" clId="{948EDEBE-F9FC-4C78-AF7C-5495F73368AE}" dt="2021-05-26T18:16:55.753" v="6885" actId="20577"/>
          <ac:spMkLst>
            <pc:docMk/>
            <pc:sldMk cId="4240059470" sldId="282"/>
            <ac:spMk id="8" creationId="{8764F061-80E7-4729-A3B6-B1B061EDA02D}"/>
          </ac:spMkLst>
        </pc:spChg>
        <pc:spChg chg="mod">
          <ac:chgData name="Noah DeMoes" userId="20c28c7690f89e6c" providerId="LiveId" clId="{948EDEBE-F9FC-4C78-AF7C-5495F73368AE}" dt="2021-05-26T18:19:11.007" v="6940" actId="207"/>
          <ac:spMkLst>
            <pc:docMk/>
            <pc:sldMk cId="4240059470" sldId="282"/>
            <ac:spMk id="9" creationId="{A644459F-A16B-4671-8B57-4F60B07A1C7F}"/>
          </ac:spMkLst>
        </pc:spChg>
      </pc:sldChg>
      <pc:sldChg chg="modSp add mod">
        <pc:chgData name="Noah DeMoes" userId="20c28c7690f89e6c" providerId="LiveId" clId="{948EDEBE-F9FC-4C78-AF7C-5495F73368AE}" dt="2021-05-26T18:34:18.362" v="7500" actId="20577"/>
        <pc:sldMkLst>
          <pc:docMk/>
          <pc:sldMk cId="2806360562" sldId="283"/>
        </pc:sldMkLst>
        <pc:spChg chg="mod">
          <ac:chgData name="Noah DeMoes" userId="20c28c7690f89e6c" providerId="LiveId" clId="{948EDEBE-F9FC-4C78-AF7C-5495F73368AE}" dt="2021-05-26T18:21:20.396" v="6961" actId="20577"/>
          <ac:spMkLst>
            <pc:docMk/>
            <pc:sldMk cId="2806360562" sldId="283"/>
            <ac:spMk id="2" creationId="{B2070270-0ED9-4B45-AADE-FEF9DFB87389}"/>
          </ac:spMkLst>
        </pc:spChg>
        <pc:spChg chg="mod">
          <ac:chgData name="Noah DeMoes" userId="20c28c7690f89e6c" providerId="LiveId" clId="{948EDEBE-F9FC-4C78-AF7C-5495F73368AE}" dt="2021-05-26T18:34:18.362" v="7500" actId="20577"/>
          <ac:spMkLst>
            <pc:docMk/>
            <pc:sldMk cId="2806360562" sldId="283"/>
            <ac:spMk id="8" creationId="{8764F061-80E7-4729-A3B6-B1B061EDA02D}"/>
          </ac:spMkLst>
        </pc:spChg>
        <pc:spChg chg="mod">
          <ac:chgData name="Noah DeMoes" userId="20c28c7690f89e6c" providerId="LiveId" clId="{948EDEBE-F9FC-4C78-AF7C-5495F73368AE}" dt="2021-05-26T18:34:14.457" v="7495" actId="20577"/>
          <ac:spMkLst>
            <pc:docMk/>
            <pc:sldMk cId="2806360562" sldId="283"/>
            <ac:spMk id="9" creationId="{A644459F-A16B-4671-8B57-4F60B07A1C7F}"/>
          </ac:spMkLst>
        </pc:spChg>
      </pc:sldChg>
      <pc:sldChg chg="modSp add mod">
        <pc:chgData name="Noah DeMoes" userId="20c28c7690f89e6c" providerId="LiveId" clId="{948EDEBE-F9FC-4C78-AF7C-5495F73368AE}" dt="2021-05-26T18:34:43.638" v="7556" actId="20577"/>
        <pc:sldMkLst>
          <pc:docMk/>
          <pc:sldMk cId="2596290461" sldId="284"/>
        </pc:sldMkLst>
        <pc:spChg chg="mod">
          <ac:chgData name="Noah DeMoes" userId="20c28c7690f89e6c" providerId="LiveId" clId="{948EDEBE-F9FC-4C78-AF7C-5495F73368AE}" dt="2021-05-26T18:31:17.147" v="7317" actId="313"/>
          <ac:spMkLst>
            <pc:docMk/>
            <pc:sldMk cId="2596290461" sldId="284"/>
            <ac:spMk id="2" creationId="{B2070270-0ED9-4B45-AADE-FEF9DFB87389}"/>
          </ac:spMkLst>
        </pc:spChg>
        <pc:spChg chg="mod">
          <ac:chgData name="Noah DeMoes" userId="20c28c7690f89e6c" providerId="LiveId" clId="{948EDEBE-F9FC-4C78-AF7C-5495F73368AE}" dt="2021-05-26T18:34:43.638" v="7556" actId="20577"/>
          <ac:spMkLst>
            <pc:docMk/>
            <pc:sldMk cId="2596290461" sldId="284"/>
            <ac:spMk id="8" creationId="{8764F061-80E7-4729-A3B6-B1B061EDA02D}"/>
          </ac:spMkLst>
        </pc:spChg>
        <pc:spChg chg="mod">
          <ac:chgData name="Noah DeMoes" userId="20c28c7690f89e6c" providerId="LiveId" clId="{948EDEBE-F9FC-4C78-AF7C-5495F73368AE}" dt="2021-05-26T18:32:55.306" v="7365" actId="27636"/>
          <ac:spMkLst>
            <pc:docMk/>
            <pc:sldMk cId="2596290461" sldId="284"/>
            <ac:spMk id="9" creationId="{A644459F-A16B-4671-8B57-4F60B07A1C7F}"/>
          </ac:spMkLst>
        </pc:spChg>
      </pc:sldChg>
      <pc:sldChg chg="modSp add mod">
        <pc:chgData name="Noah DeMoes" userId="20c28c7690f89e6c" providerId="LiveId" clId="{948EDEBE-F9FC-4C78-AF7C-5495F73368AE}" dt="2021-05-26T18:51:53.903" v="8113" actId="12"/>
        <pc:sldMkLst>
          <pc:docMk/>
          <pc:sldMk cId="473095783" sldId="285"/>
        </pc:sldMkLst>
        <pc:spChg chg="mod">
          <ac:chgData name="Noah DeMoes" userId="20c28c7690f89e6c" providerId="LiveId" clId="{948EDEBE-F9FC-4C78-AF7C-5495F73368AE}" dt="2021-05-26T18:35:44.953" v="7567" actId="20577"/>
          <ac:spMkLst>
            <pc:docMk/>
            <pc:sldMk cId="473095783" sldId="285"/>
            <ac:spMk id="2" creationId="{B2070270-0ED9-4B45-AADE-FEF9DFB87389}"/>
          </ac:spMkLst>
        </pc:spChg>
        <pc:spChg chg="mod">
          <ac:chgData name="Noah DeMoes" userId="20c28c7690f89e6c" providerId="LiveId" clId="{948EDEBE-F9FC-4C78-AF7C-5495F73368AE}" dt="2021-05-26T18:51:07.465" v="8080" actId="27636"/>
          <ac:spMkLst>
            <pc:docMk/>
            <pc:sldMk cId="473095783" sldId="285"/>
            <ac:spMk id="8" creationId="{8764F061-80E7-4729-A3B6-B1B061EDA02D}"/>
          </ac:spMkLst>
        </pc:spChg>
        <pc:spChg chg="mod">
          <ac:chgData name="Noah DeMoes" userId="20c28c7690f89e6c" providerId="LiveId" clId="{948EDEBE-F9FC-4C78-AF7C-5495F73368AE}" dt="2021-05-26T18:51:53.903" v="8113" actId="12"/>
          <ac:spMkLst>
            <pc:docMk/>
            <pc:sldMk cId="473095783" sldId="285"/>
            <ac:spMk id="9" creationId="{A644459F-A16B-4671-8B57-4F60B07A1C7F}"/>
          </ac:spMkLst>
        </pc:spChg>
      </pc:sldChg>
      <pc:sldChg chg="addSp delSp modSp add mod">
        <pc:chgData name="Noah DeMoes" userId="20c28c7690f89e6c" providerId="LiveId" clId="{948EDEBE-F9FC-4C78-AF7C-5495F73368AE}" dt="2021-05-27T15:50:00" v="8372" actId="27636"/>
        <pc:sldMkLst>
          <pc:docMk/>
          <pc:sldMk cId="1244285678" sldId="286"/>
        </pc:sldMkLst>
        <pc:spChg chg="mod">
          <ac:chgData name="Noah DeMoes" userId="20c28c7690f89e6c" providerId="LiveId" clId="{948EDEBE-F9FC-4C78-AF7C-5495F73368AE}" dt="2021-05-27T14:11:29.845" v="8125" actId="20577"/>
          <ac:spMkLst>
            <pc:docMk/>
            <pc:sldMk cId="1244285678" sldId="286"/>
            <ac:spMk id="2" creationId="{B2070270-0ED9-4B45-AADE-FEF9DFB87389}"/>
          </ac:spMkLst>
        </pc:spChg>
        <pc:spChg chg="add mod">
          <ac:chgData name="Noah DeMoes" userId="20c28c7690f89e6c" providerId="LiveId" clId="{948EDEBE-F9FC-4C78-AF7C-5495F73368AE}" dt="2021-05-27T14:17:22.699" v="8368" actId="478"/>
          <ac:spMkLst>
            <pc:docMk/>
            <pc:sldMk cId="1244285678" sldId="286"/>
            <ac:spMk id="4" creationId="{F999C145-17CF-4161-9A4F-2F93BA3A1DF3}"/>
          </ac:spMkLst>
        </pc:spChg>
        <pc:spChg chg="mod">
          <ac:chgData name="Noah DeMoes" userId="20c28c7690f89e6c" providerId="LiveId" clId="{948EDEBE-F9FC-4C78-AF7C-5495F73368AE}" dt="2021-05-27T15:50:00" v="8372" actId="27636"/>
          <ac:spMkLst>
            <pc:docMk/>
            <pc:sldMk cId="1244285678" sldId="286"/>
            <ac:spMk id="8" creationId="{8764F061-80E7-4729-A3B6-B1B061EDA02D}"/>
          </ac:spMkLst>
        </pc:spChg>
        <pc:spChg chg="del">
          <ac:chgData name="Noah DeMoes" userId="20c28c7690f89e6c" providerId="LiveId" clId="{948EDEBE-F9FC-4C78-AF7C-5495F73368AE}" dt="2021-05-27T14:17:22.699" v="8368" actId="478"/>
          <ac:spMkLst>
            <pc:docMk/>
            <pc:sldMk cId="1244285678" sldId="286"/>
            <ac:spMk id="9" creationId="{A644459F-A16B-4671-8B57-4F60B07A1C7F}"/>
          </ac:spMkLst>
        </pc:spChg>
      </pc:sldChg>
      <pc:sldChg chg="modSp new mod">
        <pc:chgData name="Noah DeMoes" userId="20c28c7690f89e6c" providerId="LiveId" clId="{948EDEBE-F9FC-4C78-AF7C-5495F73368AE}" dt="2021-05-28T14:48:11.485" v="9670" actId="20577"/>
        <pc:sldMkLst>
          <pc:docMk/>
          <pc:sldMk cId="1527302118" sldId="287"/>
        </pc:sldMkLst>
        <pc:spChg chg="mod">
          <ac:chgData name="Noah DeMoes" userId="20c28c7690f89e6c" providerId="LiveId" clId="{948EDEBE-F9FC-4C78-AF7C-5495F73368AE}" dt="2021-05-27T16:40:00.009" v="9199" actId="20577"/>
          <ac:spMkLst>
            <pc:docMk/>
            <pc:sldMk cId="1527302118" sldId="287"/>
            <ac:spMk id="2" creationId="{6F9E6D67-C97E-4FFF-AE82-50E1E48E18EB}"/>
          </ac:spMkLst>
        </pc:spChg>
        <pc:spChg chg="mod">
          <ac:chgData name="Noah DeMoes" userId="20c28c7690f89e6c" providerId="LiveId" clId="{948EDEBE-F9FC-4C78-AF7C-5495F73368AE}" dt="2021-05-28T14:48:11.485" v="9670" actId="20577"/>
          <ac:spMkLst>
            <pc:docMk/>
            <pc:sldMk cId="1527302118" sldId="287"/>
            <ac:spMk id="3" creationId="{8512F851-23C9-4EA1-B501-6F4D8DCA0C7F}"/>
          </ac:spMkLst>
        </pc:spChg>
      </pc:sldChg>
      <pc:sldChg chg="addSp delSp modSp add mod modNotesTx">
        <pc:chgData name="Noah DeMoes" userId="20c28c7690f89e6c" providerId="LiveId" clId="{948EDEBE-F9FC-4C78-AF7C-5495F73368AE}" dt="2021-05-27T16:15:17.874" v="9170" actId="20577"/>
        <pc:sldMkLst>
          <pc:docMk/>
          <pc:sldMk cId="3343534285" sldId="288"/>
        </pc:sldMkLst>
        <pc:spChg chg="mod">
          <ac:chgData name="Noah DeMoes" userId="20c28c7690f89e6c" providerId="LiveId" clId="{948EDEBE-F9FC-4C78-AF7C-5495F73368AE}" dt="2021-05-27T15:50:10.474" v="8399" actId="20577"/>
          <ac:spMkLst>
            <pc:docMk/>
            <pc:sldMk cId="3343534285" sldId="288"/>
            <ac:spMk id="2" creationId="{B2070270-0ED9-4B45-AADE-FEF9DFB87389}"/>
          </ac:spMkLst>
        </pc:spChg>
        <pc:spChg chg="del">
          <ac:chgData name="Noah DeMoes" userId="20c28c7690f89e6c" providerId="LiveId" clId="{948EDEBE-F9FC-4C78-AF7C-5495F73368AE}" dt="2021-05-27T16:11:31.361" v="8993"/>
          <ac:spMkLst>
            <pc:docMk/>
            <pc:sldMk cId="3343534285" sldId="288"/>
            <ac:spMk id="4" creationId="{F999C145-17CF-4161-9A4F-2F93BA3A1DF3}"/>
          </ac:spMkLst>
        </pc:spChg>
        <pc:spChg chg="add del mod">
          <ac:chgData name="Noah DeMoes" userId="20c28c7690f89e6c" providerId="LiveId" clId="{948EDEBE-F9FC-4C78-AF7C-5495F73368AE}" dt="2021-05-27T16:15:03.816" v="9168"/>
          <ac:spMkLst>
            <pc:docMk/>
            <pc:sldMk cId="3343534285" sldId="288"/>
            <ac:spMk id="6" creationId="{A8363279-5E1E-4BD3-9C28-4CC235A0D651}"/>
          </ac:spMkLst>
        </pc:spChg>
        <pc:spChg chg="mod">
          <ac:chgData name="Noah DeMoes" userId="20c28c7690f89e6c" providerId="LiveId" clId="{948EDEBE-F9FC-4C78-AF7C-5495F73368AE}" dt="2021-05-27T16:14:35.252" v="9167" actId="20577"/>
          <ac:spMkLst>
            <pc:docMk/>
            <pc:sldMk cId="3343534285" sldId="288"/>
            <ac:spMk id="8" creationId="{8764F061-80E7-4729-A3B6-B1B061EDA02D}"/>
          </ac:spMkLst>
        </pc:spChg>
        <pc:picChg chg="add del mod">
          <ac:chgData name="Noah DeMoes" userId="20c28c7690f89e6c" providerId="LiveId" clId="{948EDEBE-F9FC-4C78-AF7C-5495F73368AE}" dt="2021-05-27T16:11:40.289" v="8995" actId="478"/>
          <ac:picMkLst>
            <pc:docMk/>
            <pc:sldMk cId="3343534285" sldId="288"/>
            <ac:picMk id="3" creationId="{B73787D6-E864-4889-A954-FA2FDFCD482F}"/>
          </ac:picMkLst>
        </pc:picChg>
        <pc:picChg chg="add mod">
          <ac:chgData name="Noah DeMoes" userId="20c28c7690f89e6c" providerId="LiveId" clId="{948EDEBE-F9FC-4C78-AF7C-5495F73368AE}" dt="2021-05-27T16:15:03.816" v="9168"/>
          <ac:picMkLst>
            <pc:docMk/>
            <pc:sldMk cId="3343534285" sldId="288"/>
            <ac:picMk id="7" creationId="{E59C331D-8959-4795-A320-59D25EF97EB9}"/>
          </ac:picMkLst>
        </pc:picChg>
      </pc:sldChg>
      <pc:sldChg chg="modSp add mod">
        <pc:chgData name="Noah DeMoes" userId="20c28c7690f89e6c" providerId="LiveId" clId="{948EDEBE-F9FC-4C78-AF7C-5495F73368AE}" dt="2021-05-27T16:05:15.120" v="8534" actId="20577"/>
        <pc:sldMkLst>
          <pc:docMk/>
          <pc:sldMk cId="1743352210" sldId="289"/>
        </pc:sldMkLst>
        <pc:spChg chg="mod">
          <ac:chgData name="Noah DeMoes" userId="20c28c7690f89e6c" providerId="LiveId" clId="{948EDEBE-F9FC-4C78-AF7C-5495F73368AE}" dt="2021-05-27T16:04:03.810" v="8410" actId="20577"/>
          <ac:spMkLst>
            <pc:docMk/>
            <pc:sldMk cId="1743352210" sldId="289"/>
            <ac:spMk id="2" creationId="{B2070270-0ED9-4B45-AADE-FEF9DFB87389}"/>
          </ac:spMkLst>
        </pc:spChg>
        <pc:spChg chg="mod">
          <ac:chgData name="Noah DeMoes" userId="20c28c7690f89e6c" providerId="LiveId" clId="{948EDEBE-F9FC-4C78-AF7C-5495F73368AE}" dt="2021-05-27T16:05:15.120" v="8534" actId="20577"/>
          <ac:spMkLst>
            <pc:docMk/>
            <pc:sldMk cId="1743352210" sldId="289"/>
            <ac:spMk id="8" creationId="{8764F061-80E7-4729-A3B6-B1B061EDA02D}"/>
          </ac:spMkLst>
        </pc:spChg>
      </pc:sldChg>
      <pc:sldChg chg="modSp new mod">
        <pc:chgData name="Noah DeMoes" userId="20c28c7690f89e6c" providerId="LiveId" clId="{948EDEBE-F9FC-4C78-AF7C-5495F73368AE}" dt="2021-05-28T14:57:16.945" v="10072" actId="20577"/>
        <pc:sldMkLst>
          <pc:docMk/>
          <pc:sldMk cId="2483823351" sldId="290"/>
        </pc:sldMkLst>
        <pc:spChg chg="mod">
          <ac:chgData name="Noah DeMoes" userId="20c28c7690f89e6c" providerId="LiveId" clId="{948EDEBE-F9FC-4C78-AF7C-5495F73368AE}" dt="2021-05-27T16:39:55.509" v="9196" actId="20577"/>
          <ac:spMkLst>
            <pc:docMk/>
            <pc:sldMk cId="2483823351" sldId="290"/>
            <ac:spMk id="2" creationId="{73968278-B317-41C1-8355-5B9AD0016CBC}"/>
          </ac:spMkLst>
        </pc:spChg>
        <pc:spChg chg="mod">
          <ac:chgData name="Noah DeMoes" userId="20c28c7690f89e6c" providerId="LiveId" clId="{948EDEBE-F9FC-4C78-AF7C-5495F73368AE}" dt="2021-05-28T14:57:16.945" v="10072" actId="20577"/>
          <ac:spMkLst>
            <pc:docMk/>
            <pc:sldMk cId="2483823351" sldId="290"/>
            <ac:spMk id="3" creationId="{90B9ECDE-1DB3-4A19-8345-42A6FDAB3820}"/>
          </ac:spMkLst>
        </pc:spChg>
      </pc:sldChg>
      <pc:sldChg chg="modSp add mod">
        <pc:chgData name="Noah DeMoes" userId="20c28c7690f89e6c" providerId="LiveId" clId="{948EDEBE-F9FC-4C78-AF7C-5495F73368AE}" dt="2021-05-27T16:40:10.321" v="9205" actId="20577"/>
        <pc:sldMkLst>
          <pc:docMk/>
          <pc:sldMk cId="3999174726" sldId="291"/>
        </pc:sldMkLst>
        <pc:spChg chg="mod">
          <ac:chgData name="Noah DeMoes" userId="20c28c7690f89e6c" providerId="LiveId" clId="{948EDEBE-F9FC-4C78-AF7C-5495F73368AE}" dt="2021-05-27T16:40:10.321" v="9205" actId="20577"/>
          <ac:spMkLst>
            <pc:docMk/>
            <pc:sldMk cId="3999174726" sldId="291"/>
            <ac:spMk id="2" creationId="{73968278-B317-41C1-8355-5B9AD0016CBC}"/>
          </ac:spMkLst>
        </pc:spChg>
      </pc:sldChg>
      <pc:sldChg chg="modSp add mod">
        <pc:chgData name="Noah DeMoes" userId="20c28c7690f89e6c" providerId="LiveId" clId="{948EDEBE-F9FC-4C78-AF7C-5495F73368AE}" dt="2021-05-28T15:08:39.289" v="10280"/>
        <pc:sldMkLst>
          <pc:docMk/>
          <pc:sldMk cId="3153996411" sldId="292"/>
        </pc:sldMkLst>
        <pc:spChg chg="mod">
          <ac:chgData name="Noah DeMoes" userId="20c28c7690f89e6c" providerId="LiveId" clId="{948EDEBE-F9FC-4C78-AF7C-5495F73368AE}" dt="2021-05-27T16:40:44.868" v="9252" actId="20577"/>
          <ac:spMkLst>
            <pc:docMk/>
            <pc:sldMk cId="3153996411" sldId="292"/>
            <ac:spMk id="2" creationId="{73968278-B317-41C1-8355-5B9AD0016CBC}"/>
          </ac:spMkLst>
        </pc:spChg>
        <pc:spChg chg="mod">
          <ac:chgData name="Noah DeMoes" userId="20c28c7690f89e6c" providerId="LiveId" clId="{948EDEBE-F9FC-4C78-AF7C-5495F73368AE}" dt="2021-05-28T15:08:39.289" v="10280"/>
          <ac:spMkLst>
            <pc:docMk/>
            <pc:sldMk cId="3153996411" sldId="292"/>
            <ac:spMk id="3" creationId="{90B9ECDE-1DB3-4A19-8345-42A6FDAB3820}"/>
          </ac:spMkLst>
        </pc:spChg>
      </pc:sldChg>
      <pc:sldChg chg="new del">
        <pc:chgData name="Noah DeMoes" userId="20c28c7690f89e6c" providerId="LiveId" clId="{948EDEBE-F9FC-4C78-AF7C-5495F73368AE}" dt="2021-05-27T16:40:25.609" v="9207" actId="47"/>
        <pc:sldMkLst>
          <pc:docMk/>
          <pc:sldMk cId="3490761246" sldId="292"/>
        </pc:sldMkLst>
      </pc:sldChg>
      <pc:sldChg chg="modSp add mod">
        <pc:chgData name="Noah DeMoes" userId="20c28c7690f89e6c" providerId="LiveId" clId="{948EDEBE-F9FC-4C78-AF7C-5495F73368AE}" dt="2021-05-28T15:09:49.857" v="10451" actId="20577"/>
        <pc:sldMkLst>
          <pc:docMk/>
          <pc:sldMk cId="1270994550" sldId="293"/>
        </pc:sldMkLst>
        <pc:spChg chg="mod">
          <ac:chgData name="Noah DeMoes" userId="20c28c7690f89e6c" providerId="LiveId" clId="{948EDEBE-F9FC-4C78-AF7C-5495F73368AE}" dt="2021-05-27T16:40:55.442" v="9284" actId="20577"/>
          <ac:spMkLst>
            <pc:docMk/>
            <pc:sldMk cId="1270994550" sldId="293"/>
            <ac:spMk id="2" creationId="{73968278-B317-41C1-8355-5B9AD0016CBC}"/>
          </ac:spMkLst>
        </pc:spChg>
        <pc:spChg chg="mod">
          <ac:chgData name="Noah DeMoes" userId="20c28c7690f89e6c" providerId="LiveId" clId="{948EDEBE-F9FC-4C78-AF7C-5495F73368AE}" dt="2021-05-28T15:09:49.857" v="10451" actId="20577"/>
          <ac:spMkLst>
            <pc:docMk/>
            <pc:sldMk cId="1270994550" sldId="293"/>
            <ac:spMk id="3" creationId="{90B9ECDE-1DB3-4A19-8345-42A6FDAB3820}"/>
          </ac:spMkLst>
        </pc:spChg>
      </pc:sldChg>
      <pc:sldChg chg="modSp new mod">
        <pc:chgData name="Noah DeMoes" userId="20c28c7690f89e6c" providerId="LiveId" clId="{948EDEBE-F9FC-4C78-AF7C-5495F73368AE}" dt="2021-05-28T14:46:06" v="9484" actId="20577"/>
        <pc:sldMkLst>
          <pc:docMk/>
          <pc:sldMk cId="3338674777" sldId="294"/>
        </pc:sldMkLst>
        <pc:spChg chg="mod">
          <ac:chgData name="Noah DeMoes" userId="20c28c7690f89e6c" providerId="LiveId" clId="{948EDEBE-F9FC-4C78-AF7C-5495F73368AE}" dt="2021-05-28T14:45:20.026" v="9310" actId="20577"/>
          <ac:spMkLst>
            <pc:docMk/>
            <pc:sldMk cId="3338674777" sldId="294"/>
            <ac:spMk id="2" creationId="{F8F99064-9018-4696-AF51-0C469B21817D}"/>
          </ac:spMkLst>
        </pc:spChg>
        <pc:spChg chg="mod">
          <ac:chgData name="Noah DeMoes" userId="20c28c7690f89e6c" providerId="LiveId" clId="{948EDEBE-F9FC-4C78-AF7C-5495F73368AE}" dt="2021-05-28T14:46:06" v="9484" actId="20577"/>
          <ac:spMkLst>
            <pc:docMk/>
            <pc:sldMk cId="3338674777" sldId="294"/>
            <ac:spMk id="3" creationId="{AB98383D-46A0-47B5-AED9-9CC1990E2730}"/>
          </ac:spMkLst>
        </pc:spChg>
      </pc:sldChg>
      <pc:sldChg chg="modSp add mod">
        <pc:chgData name="Noah DeMoes" userId="20c28c7690f89e6c" providerId="LiveId" clId="{948EDEBE-F9FC-4C78-AF7C-5495F73368AE}" dt="2021-05-28T14:59:07.102" v="10279" actId="20577"/>
        <pc:sldMkLst>
          <pc:docMk/>
          <pc:sldMk cId="2983966469" sldId="295"/>
        </pc:sldMkLst>
        <pc:spChg chg="mod">
          <ac:chgData name="Noah DeMoes" userId="20c28c7690f89e6c" providerId="LiveId" clId="{948EDEBE-F9FC-4C78-AF7C-5495F73368AE}" dt="2021-05-28T14:58:12.146" v="10094" actId="20577"/>
          <ac:spMkLst>
            <pc:docMk/>
            <pc:sldMk cId="2983966469" sldId="295"/>
            <ac:spMk id="2" creationId="{F8F99064-9018-4696-AF51-0C469B21817D}"/>
          </ac:spMkLst>
        </pc:spChg>
        <pc:spChg chg="mod">
          <ac:chgData name="Noah DeMoes" userId="20c28c7690f89e6c" providerId="LiveId" clId="{948EDEBE-F9FC-4C78-AF7C-5495F73368AE}" dt="2021-05-28T14:59:07.102" v="10279" actId="20577"/>
          <ac:spMkLst>
            <pc:docMk/>
            <pc:sldMk cId="2983966469" sldId="295"/>
            <ac:spMk id="3" creationId="{AB98383D-46A0-47B5-AED9-9CC1990E2730}"/>
          </ac:spMkLst>
        </pc:spChg>
      </pc:sldChg>
      <pc:sldChg chg="add ord">
        <pc:chgData name="Noah DeMoes" userId="20c28c7690f89e6c" providerId="LiveId" clId="{948EDEBE-F9FC-4C78-AF7C-5495F73368AE}" dt="2021-05-28T15:10:19.480" v="10456"/>
        <pc:sldMkLst>
          <pc:docMk/>
          <pc:sldMk cId="1297585791" sldId="296"/>
        </pc:sldMkLst>
      </pc:sldChg>
      <pc:sldChg chg="add ord">
        <pc:chgData name="Noah DeMoes" userId="20c28c7690f89e6c" providerId="LiveId" clId="{948EDEBE-F9FC-4C78-AF7C-5495F73368AE}" dt="2021-05-28T15:10:37.594" v="10459"/>
        <pc:sldMkLst>
          <pc:docMk/>
          <pc:sldMk cId="3636452135" sldId="297"/>
        </pc:sldMkLst>
      </pc:sldChg>
      <pc:sldChg chg="modSp add mod ord">
        <pc:chgData name="Noah DeMoes" userId="20c28c7690f89e6c" providerId="LiveId" clId="{948EDEBE-F9FC-4C78-AF7C-5495F73368AE}" dt="2021-06-01T13:37:21.442" v="10480" actId="20577"/>
        <pc:sldMkLst>
          <pc:docMk/>
          <pc:sldMk cId="3078025455" sldId="298"/>
        </pc:sldMkLst>
        <pc:spChg chg="mod">
          <ac:chgData name="Noah DeMoes" userId="20c28c7690f89e6c" providerId="LiveId" clId="{948EDEBE-F9FC-4C78-AF7C-5495F73368AE}" dt="2021-06-01T13:37:21.442" v="10480" actId="20577"/>
          <ac:spMkLst>
            <pc:docMk/>
            <pc:sldMk cId="3078025455" sldId="298"/>
            <ac:spMk id="2" creationId="{FD08B155-3CE2-4F76-AE68-A89B6C45DD57}"/>
          </ac:spMkLst>
        </pc:spChg>
      </pc:sldChg>
      <pc:sldChg chg="modSp add mod ord">
        <pc:chgData name="Noah DeMoes" userId="20c28c7690f89e6c" providerId="LiveId" clId="{948EDEBE-F9FC-4C78-AF7C-5495F73368AE}" dt="2021-06-01T13:38:03.015" v="10573" actId="20577"/>
        <pc:sldMkLst>
          <pc:docMk/>
          <pc:sldMk cId="486745763" sldId="299"/>
        </pc:sldMkLst>
        <pc:spChg chg="mod">
          <ac:chgData name="Noah DeMoes" userId="20c28c7690f89e6c" providerId="LiveId" clId="{948EDEBE-F9FC-4C78-AF7C-5495F73368AE}" dt="2021-06-01T13:38:03.015" v="10573" actId="20577"/>
          <ac:spMkLst>
            <pc:docMk/>
            <pc:sldMk cId="486745763" sldId="299"/>
            <ac:spMk id="3" creationId="{E0DFBC9B-97E4-4F9A-99F7-EF786315DCB9}"/>
          </ac:spMkLst>
        </pc:spChg>
      </pc:sldChg>
      <pc:sldChg chg="modSp new mod modNotesTx">
        <pc:chgData name="Noah DeMoes" userId="20c28c7690f89e6c" providerId="LiveId" clId="{948EDEBE-F9FC-4C78-AF7C-5495F73368AE}" dt="2021-06-01T13:39:43.188" v="10768" actId="20577"/>
        <pc:sldMkLst>
          <pc:docMk/>
          <pc:sldMk cId="1614913156" sldId="300"/>
        </pc:sldMkLst>
        <pc:spChg chg="mod">
          <ac:chgData name="Noah DeMoes" userId="20c28c7690f89e6c" providerId="LiveId" clId="{948EDEBE-F9FC-4C78-AF7C-5495F73368AE}" dt="2021-06-01T13:38:41.548" v="10604" actId="20577"/>
          <ac:spMkLst>
            <pc:docMk/>
            <pc:sldMk cId="1614913156" sldId="300"/>
            <ac:spMk id="2" creationId="{F59A8A62-0C19-4C2E-BDF5-97585EEC9752}"/>
          </ac:spMkLst>
        </pc:spChg>
        <pc:spChg chg="mod">
          <ac:chgData name="Noah DeMoes" userId="20c28c7690f89e6c" providerId="LiveId" clId="{948EDEBE-F9FC-4C78-AF7C-5495F73368AE}" dt="2021-06-01T13:39:24.605" v="10695" actId="20577"/>
          <ac:spMkLst>
            <pc:docMk/>
            <pc:sldMk cId="1614913156" sldId="300"/>
            <ac:spMk id="3" creationId="{3B8446EE-1B67-4542-8B5D-1BB6D71C8DEF}"/>
          </ac:spMkLst>
        </pc:spChg>
      </pc:sldChg>
      <pc:sldChg chg="modSp add mod">
        <pc:chgData name="Noah DeMoes" userId="20c28c7690f89e6c" providerId="LiveId" clId="{948EDEBE-F9FC-4C78-AF7C-5495F73368AE}" dt="2021-06-01T13:42:38.227" v="11034" actId="20577"/>
        <pc:sldMkLst>
          <pc:docMk/>
          <pc:sldMk cId="3820611356" sldId="301"/>
        </pc:sldMkLst>
        <pc:spChg chg="mod">
          <ac:chgData name="Noah DeMoes" userId="20c28c7690f89e6c" providerId="LiveId" clId="{948EDEBE-F9FC-4C78-AF7C-5495F73368AE}" dt="2021-06-01T13:40:59.001" v="10800" actId="20577"/>
          <ac:spMkLst>
            <pc:docMk/>
            <pc:sldMk cId="3820611356" sldId="301"/>
            <ac:spMk id="2" creationId="{F59A8A62-0C19-4C2E-BDF5-97585EEC9752}"/>
          </ac:spMkLst>
        </pc:spChg>
        <pc:spChg chg="mod">
          <ac:chgData name="Noah DeMoes" userId="20c28c7690f89e6c" providerId="LiveId" clId="{948EDEBE-F9FC-4C78-AF7C-5495F73368AE}" dt="2021-06-01T13:42:38.227" v="11034" actId="20577"/>
          <ac:spMkLst>
            <pc:docMk/>
            <pc:sldMk cId="3820611356" sldId="301"/>
            <ac:spMk id="3" creationId="{3B8446EE-1B67-4542-8B5D-1BB6D71C8DEF}"/>
          </ac:spMkLst>
        </pc:spChg>
      </pc:sldChg>
      <pc:sldChg chg="addSp modSp add mod">
        <pc:chgData name="Noah DeMoes" userId="20c28c7690f89e6c" providerId="LiveId" clId="{948EDEBE-F9FC-4C78-AF7C-5495F73368AE}" dt="2021-06-01T14:05:29.682" v="11833"/>
        <pc:sldMkLst>
          <pc:docMk/>
          <pc:sldMk cId="2616393385" sldId="302"/>
        </pc:sldMkLst>
        <pc:spChg chg="mod">
          <ac:chgData name="Noah DeMoes" userId="20c28c7690f89e6c" providerId="LiveId" clId="{948EDEBE-F9FC-4C78-AF7C-5495F73368AE}" dt="2021-06-01T14:05:28.010" v="11831"/>
          <ac:spMkLst>
            <pc:docMk/>
            <pc:sldMk cId="2616393385" sldId="302"/>
            <ac:spMk id="2" creationId="{F59A8A62-0C19-4C2E-BDF5-97585EEC9752}"/>
          </ac:spMkLst>
        </pc:spChg>
        <pc:spChg chg="mod">
          <ac:chgData name="Noah DeMoes" userId="20c28c7690f89e6c" providerId="LiveId" clId="{948EDEBE-F9FC-4C78-AF7C-5495F73368AE}" dt="2021-06-01T14:05:28.108" v="11832" actId="27636"/>
          <ac:spMkLst>
            <pc:docMk/>
            <pc:sldMk cId="2616393385" sldId="302"/>
            <ac:spMk id="3" creationId="{3B8446EE-1B67-4542-8B5D-1BB6D71C8DEF}"/>
          </ac:spMkLst>
        </pc:spChg>
        <pc:spChg chg="add mod">
          <ac:chgData name="Noah DeMoes" userId="20c28c7690f89e6c" providerId="LiveId" clId="{948EDEBE-F9FC-4C78-AF7C-5495F73368AE}" dt="2021-06-01T14:05:29.682" v="11833"/>
          <ac:spMkLst>
            <pc:docMk/>
            <pc:sldMk cId="2616393385" sldId="302"/>
            <ac:spMk id="4" creationId="{E6354060-A159-414F-A26B-C9A387FF2C70}"/>
          </ac:spMkLst>
        </pc:spChg>
      </pc:sldChg>
      <pc:sldChg chg="addSp delSp modSp add mod">
        <pc:chgData name="Noah DeMoes" userId="20c28c7690f89e6c" providerId="LiveId" clId="{948EDEBE-F9FC-4C78-AF7C-5495F73368AE}" dt="2021-06-01T14:14:59.334" v="12273" actId="14100"/>
        <pc:sldMkLst>
          <pc:docMk/>
          <pc:sldMk cId="3556042487" sldId="303"/>
        </pc:sldMkLst>
        <pc:spChg chg="mod">
          <ac:chgData name="Noah DeMoes" userId="20c28c7690f89e6c" providerId="LiveId" clId="{948EDEBE-F9FC-4C78-AF7C-5495F73368AE}" dt="2021-06-01T14:08:50.433" v="12148" actId="20577"/>
          <ac:spMkLst>
            <pc:docMk/>
            <pc:sldMk cId="3556042487" sldId="303"/>
            <ac:spMk id="3" creationId="{3B8446EE-1B67-4542-8B5D-1BB6D71C8DEF}"/>
          </ac:spMkLst>
        </pc:spChg>
        <pc:spChg chg="mod">
          <ac:chgData name="Noah DeMoes" userId="20c28c7690f89e6c" providerId="LiveId" clId="{948EDEBE-F9FC-4C78-AF7C-5495F73368AE}" dt="2021-06-01T14:11:55.352" v="12251" actId="33524"/>
          <ac:spMkLst>
            <pc:docMk/>
            <pc:sldMk cId="3556042487" sldId="303"/>
            <ac:spMk id="4" creationId="{E6354060-A159-414F-A26B-C9A387FF2C70}"/>
          </ac:spMkLst>
        </pc:spChg>
        <pc:picChg chg="add del mod">
          <ac:chgData name="Noah DeMoes" userId="20c28c7690f89e6c" providerId="LiveId" clId="{948EDEBE-F9FC-4C78-AF7C-5495F73368AE}" dt="2021-06-01T14:12:41.358" v="12258" actId="478"/>
          <ac:picMkLst>
            <pc:docMk/>
            <pc:sldMk cId="3556042487" sldId="303"/>
            <ac:picMk id="5" creationId="{4291D3E4-D81D-4613-A447-9E81D4618F59}"/>
          </ac:picMkLst>
        </pc:picChg>
        <pc:picChg chg="add del mod">
          <ac:chgData name="Noah DeMoes" userId="20c28c7690f89e6c" providerId="LiveId" clId="{948EDEBE-F9FC-4C78-AF7C-5495F73368AE}" dt="2021-06-01T14:13:46.488" v="12268" actId="478"/>
          <ac:picMkLst>
            <pc:docMk/>
            <pc:sldMk cId="3556042487" sldId="303"/>
            <ac:picMk id="6" creationId="{2F9EB73C-586B-49BE-895D-970A84C1E83E}"/>
          </ac:picMkLst>
        </pc:picChg>
        <pc:picChg chg="add mod">
          <ac:chgData name="Noah DeMoes" userId="20c28c7690f89e6c" providerId="LiveId" clId="{948EDEBE-F9FC-4C78-AF7C-5495F73368AE}" dt="2021-06-01T14:14:59.334" v="12273" actId="14100"/>
          <ac:picMkLst>
            <pc:docMk/>
            <pc:sldMk cId="3556042487" sldId="303"/>
            <ac:picMk id="7" creationId="{9B1A05B0-AB98-42CD-AFDD-2A1251CA068D}"/>
          </ac:picMkLst>
        </pc:picChg>
        <pc:picChg chg="add del mod">
          <ac:chgData name="Noah DeMoes" userId="20c28c7690f89e6c" providerId="LiveId" clId="{948EDEBE-F9FC-4C78-AF7C-5495F73368AE}" dt="2021-06-01T14:12:53.167" v="12264" actId="478"/>
          <ac:picMkLst>
            <pc:docMk/>
            <pc:sldMk cId="3556042487" sldId="303"/>
            <ac:picMk id="1026" creationId="{B5C7CE94-AE3D-4794-AC0A-79C8FB26C307}"/>
          </ac:picMkLst>
        </pc:picChg>
      </pc:sldChg>
      <pc:sldChg chg="modSp add mod ord">
        <pc:chgData name="Noah DeMoes" userId="20c28c7690f89e6c" providerId="LiveId" clId="{948EDEBE-F9FC-4C78-AF7C-5495F73368AE}" dt="2021-06-01T14:37:27.944" v="12298" actId="20577"/>
        <pc:sldMkLst>
          <pc:docMk/>
          <pc:sldMk cId="3210033008" sldId="304"/>
        </pc:sldMkLst>
        <pc:spChg chg="mod">
          <ac:chgData name="Noah DeMoes" userId="20c28c7690f89e6c" providerId="LiveId" clId="{948EDEBE-F9FC-4C78-AF7C-5495F73368AE}" dt="2021-06-01T14:37:27.944" v="12298" actId="20577"/>
          <ac:spMkLst>
            <pc:docMk/>
            <pc:sldMk cId="3210033008" sldId="304"/>
            <ac:spMk id="2" creationId="{FD08B155-3CE2-4F76-AE68-A89B6C45DD57}"/>
          </ac:spMkLst>
        </pc:spChg>
      </pc:sldChg>
      <pc:sldChg chg="add ord">
        <pc:chgData name="Noah DeMoes" userId="20c28c7690f89e6c" providerId="LiveId" clId="{948EDEBE-F9FC-4C78-AF7C-5495F73368AE}" dt="2021-06-01T14:37:16.239" v="12279"/>
        <pc:sldMkLst>
          <pc:docMk/>
          <pc:sldMk cId="3330383085" sldId="305"/>
        </pc:sldMkLst>
      </pc:sldChg>
      <pc:sldChg chg="add ord">
        <pc:chgData name="Noah DeMoes" userId="20c28c7690f89e6c" providerId="LiveId" clId="{948EDEBE-F9FC-4C78-AF7C-5495F73368AE}" dt="2021-06-01T14:37:21.179" v="12282"/>
        <pc:sldMkLst>
          <pc:docMk/>
          <pc:sldMk cId="944482688" sldId="306"/>
        </pc:sldMkLst>
      </pc:sldChg>
      <pc:sldChg chg="modSp add mod ord">
        <pc:chgData name="Noah DeMoes" userId="20c28c7690f89e6c" providerId="LiveId" clId="{948EDEBE-F9FC-4C78-AF7C-5495F73368AE}" dt="2021-06-01T14:39:20.761" v="12580" actId="20577"/>
        <pc:sldMkLst>
          <pc:docMk/>
          <pc:sldMk cId="2733982831" sldId="307"/>
        </pc:sldMkLst>
        <pc:spChg chg="mod">
          <ac:chgData name="Noah DeMoes" userId="20c28c7690f89e6c" providerId="LiveId" clId="{948EDEBE-F9FC-4C78-AF7C-5495F73368AE}" dt="2021-06-01T14:39:20.761" v="12580" actId="20577"/>
          <ac:spMkLst>
            <pc:docMk/>
            <pc:sldMk cId="2733982831" sldId="307"/>
            <ac:spMk id="3" creationId="{E0DFBC9B-97E4-4F9A-99F7-EF786315DCB9}"/>
          </ac:spMkLst>
        </pc:spChg>
      </pc:sldChg>
      <pc:sldChg chg="modSp new mod">
        <pc:chgData name="Noah DeMoes" userId="20c28c7690f89e6c" providerId="LiveId" clId="{948EDEBE-F9FC-4C78-AF7C-5495F73368AE}" dt="2021-06-01T15:17:34.996" v="13701" actId="20577"/>
        <pc:sldMkLst>
          <pc:docMk/>
          <pc:sldMk cId="553134928" sldId="308"/>
        </pc:sldMkLst>
        <pc:spChg chg="mod">
          <ac:chgData name="Noah DeMoes" userId="20c28c7690f89e6c" providerId="LiveId" clId="{948EDEBE-F9FC-4C78-AF7C-5495F73368AE}" dt="2021-06-01T14:40:58.354" v="12692" actId="313"/>
          <ac:spMkLst>
            <pc:docMk/>
            <pc:sldMk cId="553134928" sldId="308"/>
            <ac:spMk id="2" creationId="{6232DFD7-5880-4295-972C-60CF50B1E091}"/>
          </ac:spMkLst>
        </pc:spChg>
        <pc:spChg chg="mod">
          <ac:chgData name="Noah DeMoes" userId="20c28c7690f89e6c" providerId="LiveId" clId="{948EDEBE-F9FC-4C78-AF7C-5495F73368AE}" dt="2021-06-01T15:17:34.996" v="13701" actId="20577"/>
          <ac:spMkLst>
            <pc:docMk/>
            <pc:sldMk cId="553134928" sldId="308"/>
            <ac:spMk id="3" creationId="{E3F2EA43-BB8A-4D56-8522-DAD003FB0A18}"/>
          </ac:spMkLst>
        </pc:spChg>
      </pc:sldChg>
      <pc:sldChg chg="modSp new mod">
        <pc:chgData name="Noah DeMoes" userId="20c28c7690f89e6c" providerId="LiveId" clId="{948EDEBE-F9FC-4C78-AF7C-5495F73368AE}" dt="2021-06-01T14:42:47.727" v="12918" actId="20577"/>
        <pc:sldMkLst>
          <pc:docMk/>
          <pc:sldMk cId="984412738" sldId="309"/>
        </pc:sldMkLst>
        <pc:spChg chg="mod">
          <ac:chgData name="Noah DeMoes" userId="20c28c7690f89e6c" providerId="LiveId" clId="{948EDEBE-F9FC-4C78-AF7C-5495F73368AE}" dt="2021-06-01T14:41:23.696" v="12749" actId="20577"/>
          <ac:spMkLst>
            <pc:docMk/>
            <pc:sldMk cId="984412738" sldId="309"/>
            <ac:spMk id="2" creationId="{5A4D30E7-5B27-402B-AB4B-24EA650A836E}"/>
          </ac:spMkLst>
        </pc:spChg>
        <pc:spChg chg="mod">
          <ac:chgData name="Noah DeMoes" userId="20c28c7690f89e6c" providerId="LiveId" clId="{948EDEBE-F9FC-4C78-AF7C-5495F73368AE}" dt="2021-06-01T14:42:47.727" v="12918" actId="20577"/>
          <ac:spMkLst>
            <pc:docMk/>
            <pc:sldMk cId="984412738" sldId="309"/>
            <ac:spMk id="3" creationId="{A52812F6-EBBF-465D-91E0-CFA593F97151}"/>
          </ac:spMkLst>
        </pc:spChg>
      </pc:sldChg>
      <pc:sldChg chg="modSp new mod">
        <pc:chgData name="Noah DeMoes" userId="20c28c7690f89e6c" providerId="LiveId" clId="{948EDEBE-F9FC-4C78-AF7C-5495F73368AE}" dt="2021-06-01T15:38:12.665" v="14506" actId="20577"/>
        <pc:sldMkLst>
          <pc:docMk/>
          <pc:sldMk cId="596104464" sldId="310"/>
        </pc:sldMkLst>
        <pc:spChg chg="mod">
          <ac:chgData name="Noah DeMoes" userId="20c28c7690f89e6c" providerId="LiveId" clId="{948EDEBE-F9FC-4C78-AF7C-5495F73368AE}" dt="2021-06-01T15:37:57.375" v="14470" actId="20577"/>
          <ac:spMkLst>
            <pc:docMk/>
            <pc:sldMk cId="596104464" sldId="310"/>
            <ac:spMk id="2" creationId="{BA4272AB-2244-40EB-9EDA-16B5CB2BCA9F}"/>
          </ac:spMkLst>
        </pc:spChg>
        <pc:spChg chg="mod">
          <ac:chgData name="Noah DeMoes" userId="20c28c7690f89e6c" providerId="LiveId" clId="{948EDEBE-F9FC-4C78-AF7C-5495F73368AE}" dt="2021-06-01T15:38:12.665" v="14506" actId="20577"/>
          <ac:spMkLst>
            <pc:docMk/>
            <pc:sldMk cId="596104464" sldId="310"/>
            <ac:spMk id="3" creationId="{58B3960D-0BA6-4C84-B27F-1C19BFEE8216}"/>
          </ac:spMkLst>
        </pc:spChg>
      </pc:sldChg>
      <pc:sldChg chg="modSp add mod">
        <pc:chgData name="Noah DeMoes" userId="20c28c7690f89e6c" providerId="LiveId" clId="{948EDEBE-F9FC-4C78-AF7C-5495F73368AE}" dt="2021-06-01T15:35:21.504" v="14421" actId="20577"/>
        <pc:sldMkLst>
          <pc:docMk/>
          <pc:sldMk cId="4122879861" sldId="311"/>
        </pc:sldMkLst>
        <pc:spChg chg="mod">
          <ac:chgData name="Noah DeMoes" userId="20c28c7690f89e6c" providerId="LiveId" clId="{948EDEBE-F9FC-4C78-AF7C-5495F73368AE}" dt="2021-06-01T15:28:37.428" v="13973" actId="20577"/>
          <ac:spMkLst>
            <pc:docMk/>
            <pc:sldMk cId="4122879861" sldId="311"/>
            <ac:spMk id="2" creationId="{BA4272AB-2244-40EB-9EDA-16B5CB2BCA9F}"/>
          </ac:spMkLst>
        </pc:spChg>
        <pc:spChg chg="mod">
          <ac:chgData name="Noah DeMoes" userId="20c28c7690f89e6c" providerId="LiveId" clId="{948EDEBE-F9FC-4C78-AF7C-5495F73368AE}" dt="2021-06-01T15:35:21.504" v="14421" actId="20577"/>
          <ac:spMkLst>
            <pc:docMk/>
            <pc:sldMk cId="4122879861" sldId="311"/>
            <ac:spMk id="3" creationId="{58B3960D-0BA6-4C84-B27F-1C19BFEE8216}"/>
          </ac:spMkLst>
        </pc:spChg>
      </pc:sldChg>
      <pc:sldChg chg="add del">
        <pc:chgData name="Noah DeMoes" userId="20c28c7690f89e6c" providerId="LiveId" clId="{948EDEBE-F9FC-4C78-AF7C-5495F73368AE}" dt="2021-06-01T15:20:02.928" v="13703" actId="47"/>
        <pc:sldMkLst>
          <pc:docMk/>
          <pc:sldMk cId="826395744" sldId="312"/>
        </pc:sldMkLst>
      </pc:sldChg>
      <pc:sldChg chg="modSp new mod">
        <pc:chgData name="Noah DeMoes" userId="20c28c7690f89e6c" providerId="LiveId" clId="{948EDEBE-F9FC-4C78-AF7C-5495F73368AE}" dt="2021-06-01T15:27:56.732" v="13957" actId="20577"/>
        <pc:sldMkLst>
          <pc:docMk/>
          <pc:sldMk cId="1032118488" sldId="312"/>
        </pc:sldMkLst>
        <pc:spChg chg="mod">
          <ac:chgData name="Noah DeMoes" userId="20c28c7690f89e6c" providerId="LiveId" clId="{948EDEBE-F9FC-4C78-AF7C-5495F73368AE}" dt="2021-06-01T15:20:13.240" v="13733" actId="20577"/>
          <ac:spMkLst>
            <pc:docMk/>
            <pc:sldMk cId="1032118488" sldId="312"/>
            <ac:spMk id="2" creationId="{C5C2222E-6EE0-472A-AEE7-F8B723776CF8}"/>
          </ac:spMkLst>
        </pc:spChg>
        <pc:spChg chg="mod">
          <ac:chgData name="Noah DeMoes" userId="20c28c7690f89e6c" providerId="LiveId" clId="{948EDEBE-F9FC-4C78-AF7C-5495F73368AE}" dt="2021-06-01T15:27:56.732" v="13957" actId="20577"/>
          <ac:spMkLst>
            <pc:docMk/>
            <pc:sldMk cId="1032118488" sldId="312"/>
            <ac:spMk id="3" creationId="{8A6797F3-1C32-4817-8F41-89B66712CDEC}"/>
          </ac:spMkLst>
        </pc:spChg>
      </pc:sldChg>
      <pc:sldChg chg="addSp delSp modSp new mod">
        <pc:chgData name="Noah DeMoes" userId="20c28c7690f89e6c" providerId="LiveId" clId="{948EDEBE-F9FC-4C78-AF7C-5495F73368AE}" dt="2021-06-01T15:56:06.856" v="15185" actId="113"/>
        <pc:sldMkLst>
          <pc:docMk/>
          <pc:sldMk cId="3491846346" sldId="313"/>
        </pc:sldMkLst>
        <pc:spChg chg="mod">
          <ac:chgData name="Noah DeMoes" userId="20c28c7690f89e6c" providerId="LiveId" clId="{948EDEBE-F9FC-4C78-AF7C-5495F73368AE}" dt="2021-06-01T15:35:49.893" v="14441" actId="313"/>
          <ac:spMkLst>
            <pc:docMk/>
            <pc:sldMk cId="3491846346" sldId="313"/>
            <ac:spMk id="2" creationId="{6019E681-BBF4-4208-9636-BE163221B7EE}"/>
          </ac:spMkLst>
        </pc:spChg>
        <pc:spChg chg="del">
          <ac:chgData name="Noah DeMoes" userId="20c28c7690f89e6c" providerId="LiveId" clId="{948EDEBE-F9FC-4C78-AF7C-5495F73368AE}" dt="2021-06-01T15:49:35.397" v="14939" actId="3680"/>
          <ac:spMkLst>
            <pc:docMk/>
            <pc:sldMk cId="3491846346" sldId="313"/>
            <ac:spMk id="3" creationId="{FF0CED9F-75F7-4819-902D-BB113AD180FC}"/>
          </ac:spMkLst>
        </pc:spChg>
        <pc:spChg chg="add">
          <ac:chgData name="Noah DeMoes" userId="20c28c7690f89e6c" providerId="LiveId" clId="{948EDEBE-F9FC-4C78-AF7C-5495F73368AE}" dt="2021-06-01T15:55:12.452" v="15143" actId="11529"/>
          <ac:spMkLst>
            <pc:docMk/>
            <pc:sldMk cId="3491846346" sldId="313"/>
            <ac:spMk id="6" creationId="{32961A9D-835C-4553-AA3D-071D1412F866}"/>
          </ac:spMkLst>
        </pc:spChg>
        <pc:spChg chg="add mod">
          <ac:chgData name="Noah DeMoes" userId="20c28c7690f89e6c" providerId="LiveId" clId="{948EDEBE-F9FC-4C78-AF7C-5495F73368AE}" dt="2021-06-01T15:55:46.502" v="15170" actId="113"/>
          <ac:spMkLst>
            <pc:docMk/>
            <pc:sldMk cId="3491846346" sldId="313"/>
            <ac:spMk id="7" creationId="{3BE8ADCF-D2BA-4871-8E5A-7FF7565800B9}"/>
          </ac:spMkLst>
        </pc:spChg>
        <pc:spChg chg="add mod">
          <ac:chgData name="Noah DeMoes" userId="20c28c7690f89e6c" providerId="LiveId" clId="{948EDEBE-F9FC-4C78-AF7C-5495F73368AE}" dt="2021-06-01T15:56:06.856" v="15185" actId="113"/>
          <ac:spMkLst>
            <pc:docMk/>
            <pc:sldMk cId="3491846346" sldId="313"/>
            <ac:spMk id="8" creationId="{9BEAEDDC-D765-4CD8-8944-214FE63ABA08}"/>
          </ac:spMkLst>
        </pc:spChg>
        <pc:graphicFrameChg chg="add mod ord modGraphic">
          <ac:chgData name="Noah DeMoes" userId="20c28c7690f89e6c" providerId="LiveId" clId="{948EDEBE-F9FC-4C78-AF7C-5495F73368AE}" dt="2021-06-01T15:54:52.345" v="15141" actId="1076"/>
          <ac:graphicFrameMkLst>
            <pc:docMk/>
            <pc:sldMk cId="3491846346" sldId="313"/>
            <ac:graphicFrameMk id="4" creationId="{A4E1FF6B-8B8E-4EC5-A347-F0A003009F87}"/>
          </ac:graphicFrameMkLst>
        </pc:graphicFrameChg>
        <pc:graphicFrameChg chg="add mod modGraphic">
          <ac:chgData name="Noah DeMoes" userId="20c28c7690f89e6c" providerId="LiveId" clId="{948EDEBE-F9FC-4C78-AF7C-5495F73368AE}" dt="2021-06-01T15:54:58.688" v="15142" actId="1076"/>
          <ac:graphicFrameMkLst>
            <pc:docMk/>
            <pc:sldMk cId="3491846346" sldId="313"/>
            <ac:graphicFrameMk id="5" creationId="{5A34CD96-B37A-4430-8352-E69EFDE1A94B}"/>
          </ac:graphicFrameMkLst>
        </pc:graphicFrameChg>
      </pc:sldChg>
      <pc:sldChg chg="addSp delSp modSp new mod">
        <pc:chgData name="Noah DeMoes" userId="20c28c7690f89e6c" providerId="LiveId" clId="{948EDEBE-F9FC-4C78-AF7C-5495F73368AE}" dt="2021-06-01T16:07:59.536" v="15245" actId="14100"/>
        <pc:sldMkLst>
          <pc:docMk/>
          <pc:sldMk cId="455788205" sldId="314"/>
        </pc:sldMkLst>
        <pc:spChg chg="mod">
          <ac:chgData name="Noah DeMoes" userId="20c28c7690f89e6c" providerId="LiveId" clId="{948EDEBE-F9FC-4C78-AF7C-5495F73368AE}" dt="2021-06-01T15:35:57.407" v="14454" actId="20577"/>
          <ac:spMkLst>
            <pc:docMk/>
            <pc:sldMk cId="455788205" sldId="314"/>
            <ac:spMk id="2" creationId="{B56182CC-196B-4254-A744-997E0E82E142}"/>
          </ac:spMkLst>
        </pc:spChg>
        <pc:spChg chg="del mod">
          <ac:chgData name="Noah DeMoes" userId="20c28c7690f89e6c" providerId="LiveId" clId="{948EDEBE-F9FC-4C78-AF7C-5495F73368AE}" dt="2021-06-01T16:05:35.737" v="15190" actId="3680"/>
          <ac:spMkLst>
            <pc:docMk/>
            <pc:sldMk cId="455788205" sldId="314"/>
            <ac:spMk id="3" creationId="{BC93B7EC-A6EB-4AB0-956B-17A9960FCB77}"/>
          </ac:spMkLst>
        </pc:spChg>
        <pc:spChg chg="add del mod">
          <ac:chgData name="Noah DeMoes" userId="20c28c7690f89e6c" providerId="LiveId" clId="{948EDEBE-F9FC-4C78-AF7C-5495F73368AE}" dt="2021-06-01T16:05:55.216" v="15196" actId="478"/>
          <ac:spMkLst>
            <pc:docMk/>
            <pc:sldMk cId="455788205" sldId="314"/>
            <ac:spMk id="8" creationId="{CE9ADB0D-5D54-4356-9AF3-B976FC4EA03F}"/>
          </ac:spMkLst>
        </pc:spChg>
        <pc:spChg chg="add">
          <ac:chgData name="Noah DeMoes" userId="20c28c7690f89e6c" providerId="LiveId" clId="{948EDEBE-F9FC-4C78-AF7C-5495F73368AE}" dt="2021-06-01T16:07:08.457" v="15215" actId="11529"/>
          <ac:spMkLst>
            <pc:docMk/>
            <pc:sldMk cId="455788205" sldId="314"/>
            <ac:spMk id="9" creationId="{8E37870E-42E8-4C3C-85D7-06FDC54FD151}"/>
          </ac:spMkLst>
        </pc:spChg>
        <pc:spChg chg="add mod">
          <ac:chgData name="Noah DeMoes" userId="20c28c7690f89e6c" providerId="LiveId" clId="{948EDEBE-F9FC-4C78-AF7C-5495F73368AE}" dt="2021-06-01T16:07:43.255" v="15241" actId="207"/>
          <ac:spMkLst>
            <pc:docMk/>
            <pc:sldMk cId="455788205" sldId="314"/>
            <ac:spMk id="10" creationId="{760FC033-2C64-4A4F-9582-8A3AC3BE3237}"/>
          </ac:spMkLst>
        </pc:spChg>
        <pc:spChg chg="add mod">
          <ac:chgData name="Noah DeMoes" userId="20c28c7690f89e6c" providerId="LiveId" clId="{948EDEBE-F9FC-4C78-AF7C-5495F73368AE}" dt="2021-06-01T16:07:59.536" v="15245" actId="14100"/>
          <ac:spMkLst>
            <pc:docMk/>
            <pc:sldMk cId="455788205" sldId="314"/>
            <ac:spMk id="11" creationId="{FEB5AB76-F83B-40CA-9FDE-4261EF906749}"/>
          </ac:spMkLst>
        </pc:spChg>
        <pc:graphicFrameChg chg="add del mod ord modGraphic">
          <ac:chgData name="Noah DeMoes" userId="20c28c7690f89e6c" providerId="LiveId" clId="{948EDEBE-F9FC-4C78-AF7C-5495F73368AE}" dt="2021-06-01T16:05:50.054" v="15195" actId="478"/>
          <ac:graphicFrameMkLst>
            <pc:docMk/>
            <pc:sldMk cId="455788205" sldId="314"/>
            <ac:graphicFrameMk id="4" creationId="{C73150CF-A933-4383-862B-983883CC2183}"/>
          </ac:graphicFrameMkLst>
        </pc:graphicFrameChg>
        <pc:graphicFrameChg chg="add mod modGraphic">
          <ac:chgData name="Noah DeMoes" userId="20c28c7690f89e6c" providerId="LiveId" clId="{948EDEBE-F9FC-4C78-AF7C-5495F73368AE}" dt="2021-06-01T16:06:24.397" v="15199" actId="20577"/>
          <ac:graphicFrameMkLst>
            <pc:docMk/>
            <pc:sldMk cId="455788205" sldId="314"/>
            <ac:graphicFrameMk id="5" creationId="{B6FD0415-9FF7-4612-89E2-7609A76B79C8}"/>
          </ac:graphicFrameMkLst>
        </pc:graphicFrameChg>
        <pc:graphicFrameChg chg="add mod modGraphic">
          <ac:chgData name="Noah DeMoes" userId="20c28c7690f89e6c" providerId="LiveId" clId="{948EDEBE-F9FC-4C78-AF7C-5495F73368AE}" dt="2021-06-01T16:06:42.216" v="15214" actId="20577"/>
          <ac:graphicFrameMkLst>
            <pc:docMk/>
            <pc:sldMk cId="455788205" sldId="314"/>
            <ac:graphicFrameMk id="6" creationId="{A28A61B0-9773-4542-8089-74DBE93D026E}"/>
          </ac:graphicFrameMkLst>
        </pc:graphicFrameChg>
      </pc:sldChg>
      <pc:sldChg chg="modSp new mod modNotesTx">
        <pc:chgData name="Noah DeMoes" userId="20c28c7690f89e6c" providerId="LiveId" clId="{948EDEBE-F9FC-4C78-AF7C-5495F73368AE}" dt="2021-06-01T16:45:23.096" v="15559" actId="20577"/>
        <pc:sldMkLst>
          <pc:docMk/>
          <pc:sldMk cId="1459443841" sldId="315"/>
        </pc:sldMkLst>
        <pc:spChg chg="mod">
          <ac:chgData name="Noah DeMoes" userId="20c28c7690f89e6c" providerId="LiveId" clId="{948EDEBE-F9FC-4C78-AF7C-5495F73368AE}" dt="2021-06-01T15:36:06.235" v="14469" actId="20577"/>
          <ac:spMkLst>
            <pc:docMk/>
            <pc:sldMk cId="1459443841" sldId="315"/>
            <ac:spMk id="2" creationId="{F899D8AE-BA82-4B19-9B17-234EA48C252E}"/>
          </ac:spMkLst>
        </pc:spChg>
        <pc:spChg chg="mod">
          <ac:chgData name="Noah DeMoes" userId="20c28c7690f89e6c" providerId="LiveId" clId="{948EDEBE-F9FC-4C78-AF7C-5495F73368AE}" dt="2021-06-01T16:39:49.363" v="15558" actId="20577"/>
          <ac:spMkLst>
            <pc:docMk/>
            <pc:sldMk cId="1459443841" sldId="315"/>
            <ac:spMk id="3" creationId="{7A65E0D2-155B-40EA-BD5E-BDC1441B88D7}"/>
          </ac:spMkLst>
        </pc:spChg>
      </pc:sldChg>
      <pc:sldChg chg="modSp new mod">
        <pc:chgData name="Noah DeMoes" userId="20c28c7690f89e6c" providerId="LiveId" clId="{948EDEBE-F9FC-4C78-AF7C-5495F73368AE}" dt="2021-06-01T15:46:53.969" v="14837" actId="20577"/>
        <pc:sldMkLst>
          <pc:docMk/>
          <pc:sldMk cId="1273929691" sldId="316"/>
        </pc:sldMkLst>
        <pc:spChg chg="mod">
          <ac:chgData name="Noah DeMoes" userId="20c28c7690f89e6c" providerId="LiveId" clId="{948EDEBE-F9FC-4C78-AF7C-5495F73368AE}" dt="2021-06-01T15:43:56.897" v="14525" actId="20577"/>
          <ac:spMkLst>
            <pc:docMk/>
            <pc:sldMk cId="1273929691" sldId="316"/>
            <ac:spMk id="2" creationId="{579183BC-E5B9-4CB4-98F4-218980B14DE5}"/>
          </ac:spMkLst>
        </pc:spChg>
        <pc:spChg chg="mod">
          <ac:chgData name="Noah DeMoes" userId="20c28c7690f89e6c" providerId="LiveId" clId="{948EDEBE-F9FC-4C78-AF7C-5495F73368AE}" dt="2021-06-01T15:46:53.969" v="14837" actId="20577"/>
          <ac:spMkLst>
            <pc:docMk/>
            <pc:sldMk cId="1273929691" sldId="316"/>
            <ac:spMk id="3" creationId="{E9596980-712D-448B-A574-9B33294594EB}"/>
          </ac:spMkLst>
        </pc:spChg>
      </pc:sldChg>
      <pc:sldChg chg="modSp new mod modNotesTx">
        <pc:chgData name="Noah DeMoes" userId="20c28c7690f89e6c" providerId="LiveId" clId="{948EDEBE-F9FC-4C78-AF7C-5495F73368AE}" dt="2021-06-01T15:48:50.797" v="14938" actId="20577"/>
        <pc:sldMkLst>
          <pc:docMk/>
          <pc:sldMk cId="3767112033" sldId="317"/>
        </pc:sldMkLst>
        <pc:spChg chg="mod">
          <ac:chgData name="Noah DeMoes" userId="20c28c7690f89e6c" providerId="LiveId" clId="{948EDEBE-F9FC-4C78-AF7C-5495F73368AE}" dt="2021-06-01T15:44:04.249" v="14545" actId="20577"/>
          <ac:spMkLst>
            <pc:docMk/>
            <pc:sldMk cId="3767112033" sldId="317"/>
            <ac:spMk id="2" creationId="{49F398EB-D914-453C-A5EB-BF9C1EC39F8E}"/>
          </ac:spMkLst>
        </pc:spChg>
        <pc:spChg chg="mod">
          <ac:chgData name="Noah DeMoes" userId="20c28c7690f89e6c" providerId="LiveId" clId="{948EDEBE-F9FC-4C78-AF7C-5495F73368AE}" dt="2021-06-01T15:48:50.797" v="14938" actId="20577"/>
          <ac:spMkLst>
            <pc:docMk/>
            <pc:sldMk cId="3767112033" sldId="317"/>
            <ac:spMk id="3" creationId="{1FC7C77E-521F-484C-935A-9C1849D150CB}"/>
          </ac:spMkLst>
        </pc:spChg>
      </pc:sldChg>
      <pc:sldChg chg="add ord">
        <pc:chgData name="Noah DeMoes" userId="20c28c7690f89e6c" providerId="LiveId" clId="{948EDEBE-F9FC-4C78-AF7C-5495F73368AE}" dt="2021-06-01T16:46:40.228" v="15562"/>
        <pc:sldMkLst>
          <pc:docMk/>
          <pc:sldMk cId="3909251158" sldId="318"/>
        </pc:sldMkLst>
      </pc:sldChg>
      <pc:sldChg chg="add ord">
        <pc:chgData name="Noah DeMoes" userId="20c28c7690f89e6c" providerId="LiveId" clId="{948EDEBE-F9FC-4C78-AF7C-5495F73368AE}" dt="2021-06-01T16:46:49.582" v="15565"/>
        <pc:sldMkLst>
          <pc:docMk/>
          <pc:sldMk cId="2707354646" sldId="319"/>
        </pc:sldMkLst>
      </pc:sldChg>
      <pc:sldChg chg="modSp add mod ord">
        <pc:chgData name="Noah DeMoes" userId="20c28c7690f89e6c" providerId="LiveId" clId="{948EDEBE-F9FC-4C78-AF7C-5495F73368AE}" dt="2021-06-01T16:50:41.230" v="15608" actId="20577"/>
        <pc:sldMkLst>
          <pc:docMk/>
          <pc:sldMk cId="3622492993" sldId="320"/>
        </pc:sldMkLst>
        <pc:spChg chg="mod">
          <ac:chgData name="Noah DeMoes" userId="20c28c7690f89e6c" providerId="LiveId" clId="{948EDEBE-F9FC-4C78-AF7C-5495F73368AE}" dt="2021-06-01T16:50:41.230" v="15608" actId="20577"/>
          <ac:spMkLst>
            <pc:docMk/>
            <pc:sldMk cId="3622492993" sldId="320"/>
            <ac:spMk id="2" creationId="{FD08B155-3CE2-4F76-AE68-A89B6C45DD57}"/>
          </ac:spMkLst>
        </pc:spChg>
      </pc:sldChg>
      <pc:sldChg chg="modSp add mod ord">
        <pc:chgData name="Noah DeMoes" userId="20c28c7690f89e6c" providerId="LiveId" clId="{948EDEBE-F9FC-4C78-AF7C-5495F73368AE}" dt="2021-06-01T16:52:57.734" v="15832" actId="20577"/>
        <pc:sldMkLst>
          <pc:docMk/>
          <pc:sldMk cId="661541504" sldId="321"/>
        </pc:sldMkLst>
        <pc:spChg chg="mod">
          <ac:chgData name="Noah DeMoes" userId="20c28c7690f89e6c" providerId="LiveId" clId="{948EDEBE-F9FC-4C78-AF7C-5495F73368AE}" dt="2021-06-01T16:52:57.734" v="15832" actId="20577"/>
          <ac:spMkLst>
            <pc:docMk/>
            <pc:sldMk cId="661541504" sldId="321"/>
            <ac:spMk id="3" creationId="{E0DFBC9B-97E4-4F9A-99F7-EF786315DCB9}"/>
          </ac:spMkLst>
        </pc:spChg>
      </pc:sldChg>
      <pc:sldChg chg="add ord">
        <pc:chgData name="Noah DeMoes" userId="20c28c7690f89e6c" providerId="LiveId" clId="{948EDEBE-F9FC-4C78-AF7C-5495F73368AE}" dt="2021-06-01T16:53:15.369" v="15835"/>
        <pc:sldMkLst>
          <pc:docMk/>
          <pc:sldMk cId="1476803434" sldId="322"/>
        </pc:sldMkLst>
      </pc:sldChg>
      <pc:sldChg chg="add ord">
        <pc:chgData name="Noah DeMoes" userId="20c28c7690f89e6c" providerId="LiveId" clId="{948EDEBE-F9FC-4C78-AF7C-5495F73368AE}" dt="2021-06-01T16:53:19.281" v="15838"/>
        <pc:sldMkLst>
          <pc:docMk/>
          <pc:sldMk cId="742147048" sldId="323"/>
        </pc:sldMkLst>
      </pc:sldChg>
      <pc:sldChg chg="modSp add mod ord">
        <pc:chgData name="Noah DeMoes" userId="20c28c7690f89e6c" providerId="LiveId" clId="{948EDEBE-F9FC-4C78-AF7C-5495F73368AE}" dt="2021-06-01T16:53:33.221" v="15854" actId="20577"/>
        <pc:sldMkLst>
          <pc:docMk/>
          <pc:sldMk cId="664575849" sldId="324"/>
        </pc:sldMkLst>
        <pc:spChg chg="mod">
          <ac:chgData name="Noah DeMoes" userId="20c28c7690f89e6c" providerId="LiveId" clId="{948EDEBE-F9FC-4C78-AF7C-5495F73368AE}" dt="2021-06-01T16:53:33.221" v="15854" actId="20577"/>
          <ac:spMkLst>
            <pc:docMk/>
            <pc:sldMk cId="664575849" sldId="324"/>
            <ac:spMk id="2" creationId="{FD08B155-3CE2-4F76-AE68-A89B6C45DD57}"/>
          </ac:spMkLst>
        </pc:spChg>
      </pc:sldChg>
      <pc:sldChg chg="modSp add mod ord">
        <pc:chgData name="Noah DeMoes" userId="20c28c7690f89e6c" providerId="LiveId" clId="{948EDEBE-F9FC-4C78-AF7C-5495F73368AE}" dt="2021-06-01T16:55:23.084" v="16080" actId="20577"/>
        <pc:sldMkLst>
          <pc:docMk/>
          <pc:sldMk cId="1254228120" sldId="325"/>
        </pc:sldMkLst>
        <pc:spChg chg="mod">
          <ac:chgData name="Noah DeMoes" userId="20c28c7690f89e6c" providerId="LiveId" clId="{948EDEBE-F9FC-4C78-AF7C-5495F73368AE}" dt="2021-06-01T16:55:23.084" v="16080" actId="20577"/>
          <ac:spMkLst>
            <pc:docMk/>
            <pc:sldMk cId="1254228120" sldId="325"/>
            <ac:spMk id="3" creationId="{E0DFBC9B-97E4-4F9A-99F7-EF786315DCB9}"/>
          </ac:spMkLst>
        </pc:spChg>
      </pc:sldChg>
      <pc:sldChg chg="add ord">
        <pc:chgData name="Noah DeMoes" userId="20c28c7690f89e6c" providerId="LiveId" clId="{948EDEBE-F9FC-4C78-AF7C-5495F73368AE}" dt="2021-06-01T16:55:40.748" v="16083"/>
        <pc:sldMkLst>
          <pc:docMk/>
          <pc:sldMk cId="1341858344" sldId="326"/>
        </pc:sldMkLst>
      </pc:sldChg>
      <pc:sldChg chg="add ord">
        <pc:chgData name="Noah DeMoes" userId="20c28c7690f89e6c" providerId="LiveId" clId="{948EDEBE-F9FC-4C78-AF7C-5495F73368AE}" dt="2021-06-01T16:55:43.602" v="16086"/>
        <pc:sldMkLst>
          <pc:docMk/>
          <pc:sldMk cId="3479455850" sldId="327"/>
        </pc:sldMkLst>
      </pc:sldChg>
      <pc:sldChg chg="modSp new mod modNotesTx">
        <pc:chgData name="Noah DeMoes" userId="20c28c7690f89e6c" providerId="LiveId" clId="{948EDEBE-F9FC-4C78-AF7C-5495F73368AE}" dt="2021-06-01T17:36:30.630" v="17190" actId="20577"/>
        <pc:sldMkLst>
          <pc:docMk/>
          <pc:sldMk cId="3974625882" sldId="328"/>
        </pc:sldMkLst>
        <pc:spChg chg="mod">
          <ac:chgData name="Noah DeMoes" userId="20c28c7690f89e6c" providerId="LiveId" clId="{948EDEBE-F9FC-4C78-AF7C-5495F73368AE}" dt="2021-06-01T17:30:11.552" v="16105" actId="20577"/>
          <ac:spMkLst>
            <pc:docMk/>
            <pc:sldMk cId="3974625882" sldId="328"/>
            <ac:spMk id="2" creationId="{05613603-6377-4928-92AF-D7D3006C294B}"/>
          </ac:spMkLst>
        </pc:spChg>
        <pc:spChg chg="mod">
          <ac:chgData name="Noah DeMoes" userId="20c28c7690f89e6c" providerId="LiveId" clId="{948EDEBE-F9FC-4C78-AF7C-5495F73368AE}" dt="2021-06-01T17:36:30.630" v="17190" actId="20577"/>
          <ac:spMkLst>
            <pc:docMk/>
            <pc:sldMk cId="3974625882" sldId="328"/>
            <ac:spMk id="3" creationId="{CC12BBB5-75E4-4872-B6FC-EC1708DC36B9}"/>
          </ac:spMkLst>
        </pc:spChg>
      </pc:sldChg>
      <pc:sldChg chg="addSp delSp modSp new mod setBg">
        <pc:chgData name="Noah DeMoes" userId="20c28c7690f89e6c" providerId="LiveId" clId="{948EDEBE-F9FC-4C78-AF7C-5495F73368AE}" dt="2021-06-01T17:46:38.965" v="17463" actId="20577"/>
        <pc:sldMkLst>
          <pc:docMk/>
          <pc:sldMk cId="1933988517" sldId="329"/>
        </pc:sldMkLst>
        <pc:spChg chg="mod">
          <ac:chgData name="Noah DeMoes" userId="20c28c7690f89e6c" providerId="LiveId" clId="{948EDEBE-F9FC-4C78-AF7C-5495F73368AE}" dt="2021-06-01T17:45:04.006" v="17235" actId="26606"/>
          <ac:spMkLst>
            <pc:docMk/>
            <pc:sldMk cId="1933988517" sldId="329"/>
            <ac:spMk id="2" creationId="{8B2513BA-C86F-483D-B4DA-4E697C68E8C9}"/>
          </ac:spMkLst>
        </pc:spChg>
        <pc:spChg chg="del">
          <ac:chgData name="Noah DeMoes" userId="20c28c7690f89e6c" providerId="LiveId" clId="{948EDEBE-F9FC-4C78-AF7C-5495F73368AE}" dt="2021-06-01T17:36:58.496" v="17229"/>
          <ac:spMkLst>
            <pc:docMk/>
            <pc:sldMk cId="1933988517" sldId="329"/>
            <ac:spMk id="3" creationId="{99EC1D95-9998-4214-9AB7-382CC446F4B4}"/>
          </ac:spMkLst>
        </pc:spChg>
        <pc:spChg chg="add del mod">
          <ac:chgData name="Noah DeMoes" userId="20c28c7690f89e6c" providerId="LiveId" clId="{948EDEBE-F9FC-4C78-AF7C-5495F73368AE}" dt="2021-06-01T17:44:49.049" v="17231"/>
          <ac:spMkLst>
            <pc:docMk/>
            <pc:sldMk cId="1933988517" sldId="329"/>
            <ac:spMk id="4" creationId="{AECD3989-A9BE-420C-9436-6B47D6E41C47}"/>
          </ac:spMkLst>
        </pc:spChg>
        <pc:spChg chg="add del mod">
          <ac:chgData name="Noah DeMoes" userId="20c28c7690f89e6c" providerId="LiveId" clId="{948EDEBE-F9FC-4C78-AF7C-5495F73368AE}" dt="2021-06-01T17:44:32.312" v="17230"/>
          <ac:spMkLst>
            <pc:docMk/>
            <pc:sldMk cId="1933988517" sldId="329"/>
            <ac:spMk id="5" creationId="{FB101786-DCBE-416F-B9AF-3727AF025E53}"/>
          </ac:spMkLst>
        </pc:spChg>
        <pc:spChg chg="add mod">
          <ac:chgData name="Noah DeMoes" userId="20c28c7690f89e6c" providerId="LiveId" clId="{948EDEBE-F9FC-4C78-AF7C-5495F73368AE}" dt="2021-06-01T17:46:38.965" v="17463" actId="20577"/>
          <ac:spMkLst>
            <pc:docMk/>
            <pc:sldMk cId="1933988517" sldId="329"/>
            <ac:spMk id="12" creationId="{8D36BAD6-958A-4B17-873D-FF1BB6ADB7AF}"/>
          </ac:spMkLst>
        </pc:spChg>
        <pc:spChg chg="add del">
          <ac:chgData name="Noah DeMoes" userId="20c28c7690f89e6c" providerId="LiveId" clId="{948EDEBE-F9FC-4C78-AF7C-5495F73368AE}" dt="2021-06-01T17:45:03.990" v="17234" actId="26606"/>
          <ac:spMkLst>
            <pc:docMk/>
            <pc:sldMk cId="1933988517" sldId="329"/>
            <ac:spMk id="17" creationId="{341BFA31-6544-45C2-9DA0-9E1C5E0B1959}"/>
          </ac:spMkLst>
        </pc:spChg>
        <pc:spChg chg="add">
          <ac:chgData name="Noah DeMoes" userId="20c28c7690f89e6c" providerId="LiveId" clId="{948EDEBE-F9FC-4C78-AF7C-5495F73368AE}" dt="2021-06-01T17:45:04.006" v="17235" actId="26606"/>
          <ac:spMkLst>
            <pc:docMk/>
            <pc:sldMk cId="1933988517" sldId="329"/>
            <ac:spMk id="26" creationId="{578EB459-3385-4BF6-A9E1-154CBA2510D6}"/>
          </ac:spMkLst>
        </pc:spChg>
        <pc:picChg chg="add mod ord">
          <ac:chgData name="Noah DeMoes" userId="20c28c7690f89e6c" providerId="LiveId" clId="{948EDEBE-F9FC-4C78-AF7C-5495F73368AE}" dt="2021-06-01T17:45:04.006" v="17235" actId="26606"/>
          <ac:picMkLst>
            <pc:docMk/>
            <pc:sldMk cId="1933988517" sldId="329"/>
            <ac:picMk id="6" creationId="{C8989811-9B7C-4C94-AB6C-6C6D1C014B1D}"/>
          </ac:picMkLst>
        </pc:picChg>
        <pc:picChg chg="add mod">
          <ac:chgData name="Noah DeMoes" userId="20c28c7690f89e6c" providerId="LiveId" clId="{948EDEBE-F9FC-4C78-AF7C-5495F73368AE}" dt="2021-06-01T17:45:04.006" v="17235" actId="26606"/>
          <ac:picMkLst>
            <pc:docMk/>
            <pc:sldMk cId="1933988517" sldId="329"/>
            <ac:picMk id="7" creationId="{10F19AF8-3069-4959-96EE-78EC583477A7}"/>
          </ac:picMkLst>
        </pc:picChg>
        <pc:picChg chg="add mod">
          <ac:chgData name="Noah DeMoes" userId="20c28c7690f89e6c" providerId="LiveId" clId="{948EDEBE-F9FC-4C78-AF7C-5495F73368AE}" dt="2021-06-01T17:45:04.006" v="17235" actId="26606"/>
          <ac:picMkLst>
            <pc:docMk/>
            <pc:sldMk cId="1933988517" sldId="329"/>
            <ac:picMk id="8" creationId="{18E9B168-A311-411E-BAAA-AB6BC3F31151}"/>
          </ac:picMkLst>
        </pc:picChg>
        <pc:cxnChg chg="add del">
          <ac:chgData name="Noah DeMoes" userId="20c28c7690f89e6c" providerId="LiveId" clId="{948EDEBE-F9FC-4C78-AF7C-5495F73368AE}" dt="2021-06-01T17:45:03.990" v="17234" actId="26606"/>
          <ac:cxnSpMkLst>
            <pc:docMk/>
            <pc:sldMk cId="1933988517" sldId="329"/>
            <ac:cxnSpMk id="13" creationId="{F64F9B95-9045-48D2-B9F3-2927E98F54AA}"/>
          </ac:cxnSpMkLst>
        </pc:cxnChg>
        <pc:cxnChg chg="add del">
          <ac:chgData name="Noah DeMoes" userId="20c28c7690f89e6c" providerId="LiveId" clId="{948EDEBE-F9FC-4C78-AF7C-5495F73368AE}" dt="2021-06-01T17:45:03.990" v="17234" actId="26606"/>
          <ac:cxnSpMkLst>
            <pc:docMk/>
            <pc:sldMk cId="1933988517" sldId="329"/>
            <ac:cxnSpMk id="15" creationId="{085AA86F-6A4D-4BCB-A045-D992CDC2959B}"/>
          </ac:cxnSpMkLst>
        </pc:cxnChg>
        <pc:cxnChg chg="add del">
          <ac:chgData name="Noah DeMoes" userId="20c28c7690f89e6c" providerId="LiveId" clId="{948EDEBE-F9FC-4C78-AF7C-5495F73368AE}" dt="2021-06-01T17:45:03.990" v="17234" actId="26606"/>
          <ac:cxnSpMkLst>
            <pc:docMk/>
            <pc:sldMk cId="1933988517" sldId="329"/>
            <ac:cxnSpMk id="19" creationId="{58D737F3-8F18-4C8D-93C1-A112459169B5}"/>
          </ac:cxnSpMkLst>
        </pc:cxnChg>
        <pc:cxnChg chg="add del">
          <ac:chgData name="Noah DeMoes" userId="20c28c7690f89e6c" providerId="LiveId" clId="{948EDEBE-F9FC-4C78-AF7C-5495F73368AE}" dt="2021-06-01T17:45:03.990" v="17234" actId="26606"/>
          <ac:cxnSpMkLst>
            <pc:docMk/>
            <pc:sldMk cId="1933988517" sldId="329"/>
            <ac:cxnSpMk id="21" creationId="{E549A30D-3ED6-4206-B9AD-0DE7E15F035A}"/>
          </ac:cxnSpMkLst>
        </pc:cxnChg>
        <pc:cxnChg chg="add">
          <ac:chgData name="Noah DeMoes" userId="20c28c7690f89e6c" providerId="LiveId" clId="{948EDEBE-F9FC-4C78-AF7C-5495F73368AE}" dt="2021-06-01T17:45:04.006" v="17235" actId="26606"/>
          <ac:cxnSpMkLst>
            <pc:docMk/>
            <pc:sldMk cId="1933988517" sldId="329"/>
            <ac:cxnSpMk id="23" creationId="{F807C003-86ED-40E4-BC07-74FB68F286FE}"/>
          </ac:cxnSpMkLst>
        </pc:cxnChg>
        <pc:cxnChg chg="add">
          <ac:chgData name="Noah DeMoes" userId="20c28c7690f89e6c" providerId="LiveId" clId="{948EDEBE-F9FC-4C78-AF7C-5495F73368AE}" dt="2021-06-01T17:45:04.006" v="17235" actId="26606"/>
          <ac:cxnSpMkLst>
            <pc:docMk/>
            <pc:sldMk cId="1933988517" sldId="329"/>
            <ac:cxnSpMk id="24" creationId="{F64F9B95-9045-48D2-B9F3-2927E98F54AA}"/>
          </ac:cxnSpMkLst>
        </pc:cxnChg>
        <pc:cxnChg chg="add">
          <ac:chgData name="Noah DeMoes" userId="20c28c7690f89e6c" providerId="LiveId" clId="{948EDEBE-F9FC-4C78-AF7C-5495F73368AE}" dt="2021-06-01T17:45:04.006" v="17235" actId="26606"/>
          <ac:cxnSpMkLst>
            <pc:docMk/>
            <pc:sldMk cId="1933988517" sldId="329"/>
            <ac:cxnSpMk id="25" creationId="{085AA86F-6A4D-4BCB-A045-D992CDC2959B}"/>
          </ac:cxnSpMkLst>
        </pc:cxnChg>
        <pc:cxnChg chg="add">
          <ac:chgData name="Noah DeMoes" userId="20c28c7690f89e6c" providerId="LiveId" clId="{948EDEBE-F9FC-4C78-AF7C-5495F73368AE}" dt="2021-06-01T17:45:04.006" v="17235" actId="26606"/>
          <ac:cxnSpMkLst>
            <pc:docMk/>
            <pc:sldMk cId="1933988517" sldId="329"/>
            <ac:cxnSpMk id="27" creationId="{B37A8173-5995-449D-8387-03E42038B914}"/>
          </ac:cxnSpMkLst>
        </pc:cxnChg>
      </pc:sldChg>
      <pc:sldChg chg="addSp delSp modSp new mod">
        <pc:chgData name="Noah DeMoes" userId="20c28c7690f89e6c" providerId="LiveId" clId="{948EDEBE-F9FC-4C78-AF7C-5495F73368AE}" dt="2021-06-01T17:50:48.235" v="17711" actId="1076"/>
        <pc:sldMkLst>
          <pc:docMk/>
          <pc:sldMk cId="484193626" sldId="330"/>
        </pc:sldMkLst>
        <pc:spChg chg="mod">
          <ac:chgData name="Noah DeMoes" userId="20c28c7690f89e6c" providerId="LiveId" clId="{948EDEBE-F9FC-4C78-AF7C-5495F73368AE}" dt="2021-06-01T17:47:24.602" v="17489" actId="20577"/>
          <ac:spMkLst>
            <pc:docMk/>
            <pc:sldMk cId="484193626" sldId="330"/>
            <ac:spMk id="2" creationId="{D668E353-F504-459C-BC1C-4121D476CD36}"/>
          </ac:spMkLst>
        </pc:spChg>
        <pc:spChg chg="mod">
          <ac:chgData name="Noah DeMoes" userId="20c28c7690f89e6c" providerId="LiveId" clId="{948EDEBE-F9FC-4C78-AF7C-5495F73368AE}" dt="2021-06-01T17:48:43.328" v="17709" actId="20577"/>
          <ac:spMkLst>
            <pc:docMk/>
            <pc:sldMk cId="484193626" sldId="330"/>
            <ac:spMk id="3" creationId="{2220C89A-DEE6-4603-BF43-238155927349}"/>
          </ac:spMkLst>
        </pc:spChg>
        <pc:spChg chg="del">
          <ac:chgData name="Noah DeMoes" userId="20c28c7690f89e6c" providerId="LiveId" clId="{948EDEBE-F9FC-4C78-AF7C-5495F73368AE}" dt="2021-06-01T17:50:34.498" v="17710"/>
          <ac:spMkLst>
            <pc:docMk/>
            <pc:sldMk cId="484193626" sldId="330"/>
            <ac:spMk id="4" creationId="{B39177E3-06AD-4AF8-9564-9CD402044163}"/>
          </ac:spMkLst>
        </pc:spChg>
        <pc:picChg chg="add mod">
          <ac:chgData name="Noah DeMoes" userId="20c28c7690f89e6c" providerId="LiveId" clId="{948EDEBE-F9FC-4C78-AF7C-5495F73368AE}" dt="2021-06-01T17:50:48.235" v="17711" actId="1076"/>
          <ac:picMkLst>
            <pc:docMk/>
            <pc:sldMk cId="484193626" sldId="330"/>
            <ac:picMk id="2050" creationId="{0455E315-0CD7-45F1-BA21-2122F29A081F}"/>
          </ac:picMkLst>
        </pc:picChg>
      </pc:sldChg>
      <pc:sldChg chg="addSp delSp modSp new mod">
        <pc:chgData name="Noah DeMoes" userId="20c28c7690f89e6c" providerId="LiveId" clId="{948EDEBE-F9FC-4C78-AF7C-5495F73368AE}" dt="2021-06-01T17:51:56.341" v="17734" actId="478"/>
        <pc:sldMkLst>
          <pc:docMk/>
          <pc:sldMk cId="4209959887" sldId="331"/>
        </pc:sldMkLst>
        <pc:spChg chg="mod">
          <ac:chgData name="Noah DeMoes" userId="20c28c7690f89e6c" providerId="LiveId" clId="{948EDEBE-F9FC-4C78-AF7C-5495F73368AE}" dt="2021-06-01T17:51:37.730" v="17732" actId="313"/>
          <ac:spMkLst>
            <pc:docMk/>
            <pc:sldMk cId="4209959887" sldId="331"/>
            <ac:spMk id="2" creationId="{02535C3E-0A6F-4724-B6C2-EB9BD319420B}"/>
          </ac:spMkLst>
        </pc:spChg>
        <pc:spChg chg="mod">
          <ac:chgData name="Noah DeMoes" userId="20c28c7690f89e6c" providerId="LiveId" clId="{948EDEBE-F9FC-4C78-AF7C-5495F73368AE}" dt="2021-06-01T17:51:29.238" v="17731" actId="27636"/>
          <ac:spMkLst>
            <pc:docMk/>
            <pc:sldMk cId="4209959887" sldId="331"/>
            <ac:spMk id="3" creationId="{6EB8A707-C615-4DB9-9E7C-138A9F83C1C4}"/>
          </ac:spMkLst>
        </pc:spChg>
        <pc:spChg chg="del mod">
          <ac:chgData name="Noah DeMoes" userId="20c28c7690f89e6c" providerId="LiveId" clId="{948EDEBE-F9FC-4C78-AF7C-5495F73368AE}" dt="2021-06-01T17:51:50.243" v="17733"/>
          <ac:spMkLst>
            <pc:docMk/>
            <pc:sldMk cId="4209959887" sldId="331"/>
            <ac:spMk id="4" creationId="{D86036E4-40C0-4AE3-8111-F1111464283E}"/>
          </ac:spMkLst>
        </pc:spChg>
        <pc:spChg chg="add mod">
          <ac:chgData name="Noah DeMoes" userId="20c28c7690f89e6c" providerId="LiveId" clId="{948EDEBE-F9FC-4C78-AF7C-5495F73368AE}" dt="2021-06-01T17:51:56.341" v="17734" actId="478"/>
          <ac:spMkLst>
            <pc:docMk/>
            <pc:sldMk cId="4209959887" sldId="331"/>
            <ac:spMk id="7" creationId="{92921896-5E60-48F5-8A52-A2042A3857D6}"/>
          </ac:spMkLst>
        </pc:spChg>
        <pc:picChg chg="add del mod">
          <ac:chgData name="Noah DeMoes" userId="20c28c7690f89e6c" providerId="LiveId" clId="{948EDEBE-F9FC-4C78-AF7C-5495F73368AE}" dt="2021-06-01T17:51:56.341" v="17734" actId="478"/>
          <ac:picMkLst>
            <pc:docMk/>
            <pc:sldMk cId="4209959887" sldId="331"/>
            <ac:picMk id="5" creationId="{42096675-D5C1-45AE-8565-543661422301}"/>
          </ac:picMkLst>
        </pc:picChg>
      </pc:sldChg>
      <pc:sldChg chg="addSp delSp modSp new mod modNotesTx">
        <pc:chgData name="Noah DeMoes" userId="20c28c7690f89e6c" providerId="LiveId" clId="{948EDEBE-F9FC-4C78-AF7C-5495F73368AE}" dt="2021-06-01T17:53:06.722" v="17761" actId="20577"/>
        <pc:sldMkLst>
          <pc:docMk/>
          <pc:sldMk cId="4243691331" sldId="332"/>
        </pc:sldMkLst>
        <pc:spChg chg="mod">
          <ac:chgData name="Noah DeMoes" userId="20c28c7690f89e6c" providerId="LiveId" clId="{948EDEBE-F9FC-4C78-AF7C-5495F73368AE}" dt="2021-06-01T17:52:09.440" v="17752"/>
          <ac:spMkLst>
            <pc:docMk/>
            <pc:sldMk cId="4243691331" sldId="332"/>
            <ac:spMk id="2" creationId="{F1874141-CD2E-43EB-9956-5FFA5A1CD170}"/>
          </ac:spMkLst>
        </pc:spChg>
        <pc:spChg chg="del">
          <ac:chgData name="Noah DeMoes" userId="20c28c7690f89e6c" providerId="LiveId" clId="{948EDEBE-F9FC-4C78-AF7C-5495F73368AE}" dt="2021-06-01T17:52:09.440" v="17752"/>
          <ac:spMkLst>
            <pc:docMk/>
            <pc:sldMk cId="4243691331" sldId="332"/>
            <ac:spMk id="3" creationId="{DE4A83FE-D6EF-4310-BBC6-189F87995C11}"/>
          </ac:spMkLst>
        </pc:spChg>
        <pc:spChg chg="del">
          <ac:chgData name="Noah DeMoes" userId="20c28c7690f89e6c" providerId="LiveId" clId="{948EDEBE-F9FC-4C78-AF7C-5495F73368AE}" dt="2021-06-01T17:52:09.440" v="17752"/>
          <ac:spMkLst>
            <pc:docMk/>
            <pc:sldMk cId="4243691331" sldId="332"/>
            <ac:spMk id="4" creationId="{7D19F1A5-57A4-4B93-8106-18F76702FB6B}"/>
          </ac:spMkLst>
        </pc:spChg>
        <pc:spChg chg="add del mod">
          <ac:chgData name="Noah DeMoes" userId="20c28c7690f89e6c" providerId="LiveId" clId="{948EDEBE-F9FC-4C78-AF7C-5495F73368AE}" dt="2021-06-01T17:52:11.262" v="17753"/>
          <ac:spMkLst>
            <pc:docMk/>
            <pc:sldMk cId="4243691331" sldId="332"/>
            <ac:spMk id="5" creationId="{06CAD367-FCD1-4E82-B70D-C40FD8DB1208}"/>
          </ac:spMkLst>
        </pc:spChg>
        <pc:picChg chg="add mod">
          <ac:chgData name="Noah DeMoes" userId="20c28c7690f89e6c" providerId="LiveId" clId="{948EDEBE-F9FC-4C78-AF7C-5495F73368AE}" dt="2021-06-01T17:52:37.706" v="17760" actId="1076"/>
          <ac:picMkLst>
            <pc:docMk/>
            <pc:sldMk cId="4243691331" sldId="332"/>
            <ac:picMk id="6" creationId="{629DC747-C6A6-4EA7-934C-E6CE1E31BE26}"/>
          </ac:picMkLst>
        </pc:picChg>
      </pc:sldChg>
      <pc:sldChg chg="addSp delSp modSp new mod setBg">
        <pc:chgData name="Noah DeMoes" userId="20c28c7690f89e6c" providerId="LiveId" clId="{948EDEBE-F9FC-4C78-AF7C-5495F73368AE}" dt="2021-06-01T17:53:54.002" v="17806" actId="26606"/>
        <pc:sldMkLst>
          <pc:docMk/>
          <pc:sldMk cId="3336216510" sldId="333"/>
        </pc:sldMkLst>
        <pc:spChg chg="del">
          <ac:chgData name="Noah DeMoes" userId="20c28c7690f89e6c" providerId="LiveId" clId="{948EDEBE-F9FC-4C78-AF7C-5495F73368AE}" dt="2021-06-01T17:53:30.551" v="17763"/>
          <ac:spMkLst>
            <pc:docMk/>
            <pc:sldMk cId="3336216510" sldId="333"/>
            <ac:spMk id="2" creationId="{9E198BC3-1403-4D60-B8BB-012DF0542914}"/>
          </ac:spMkLst>
        </pc:spChg>
        <pc:spChg chg="del">
          <ac:chgData name="Noah DeMoes" userId="20c28c7690f89e6c" providerId="LiveId" clId="{948EDEBE-F9FC-4C78-AF7C-5495F73368AE}" dt="2021-06-01T17:53:30.551" v="17763"/>
          <ac:spMkLst>
            <pc:docMk/>
            <pc:sldMk cId="3336216510" sldId="333"/>
            <ac:spMk id="3" creationId="{25A8B55D-A71B-4382-8683-CDF7945D5ECE}"/>
          </ac:spMkLst>
        </pc:spChg>
        <pc:spChg chg="add mod">
          <ac:chgData name="Noah DeMoes" userId="20c28c7690f89e6c" providerId="LiveId" clId="{948EDEBE-F9FC-4C78-AF7C-5495F73368AE}" dt="2021-06-01T17:53:54.002" v="17806" actId="26606"/>
          <ac:spMkLst>
            <pc:docMk/>
            <pc:sldMk cId="3336216510" sldId="333"/>
            <ac:spMk id="4" creationId="{84A9C85C-E006-4C3A-8718-AE80D36FF43D}"/>
          </ac:spMkLst>
        </pc:spChg>
        <pc:spChg chg="add del mod">
          <ac:chgData name="Noah DeMoes" userId="20c28c7690f89e6c" providerId="LiveId" clId="{948EDEBE-F9FC-4C78-AF7C-5495F73368AE}" dt="2021-06-01T17:53:49.240" v="17805" actId="478"/>
          <ac:spMkLst>
            <pc:docMk/>
            <pc:sldMk cId="3336216510" sldId="333"/>
            <ac:spMk id="5" creationId="{E402350B-A2FF-4A42-8A63-AA227384BE0E}"/>
          </ac:spMkLst>
        </pc:spChg>
        <pc:spChg chg="add">
          <ac:chgData name="Noah DeMoes" userId="20c28c7690f89e6c" providerId="LiveId" clId="{948EDEBE-F9FC-4C78-AF7C-5495F73368AE}" dt="2021-06-01T17:53:54.002" v="17806" actId="26606"/>
          <ac:spMkLst>
            <pc:docMk/>
            <pc:sldMk cId="3336216510" sldId="333"/>
            <ac:spMk id="14" creationId="{33E93247-6229-44AB-A550-739E971E690B}"/>
          </ac:spMkLst>
        </pc:spChg>
        <pc:spChg chg="add">
          <ac:chgData name="Noah DeMoes" userId="20c28c7690f89e6c" providerId="LiveId" clId="{948EDEBE-F9FC-4C78-AF7C-5495F73368AE}" dt="2021-06-01T17:53:54.002" v="17806" actId="26606"/>
          <ac:spMkLst>
            <pc:docMk/>
            <pc:sldMk cId="3336216510" sldId="333"/>
            <ac:spMk id="16" creationId="{6BB6B482-ACCA-4938-8AEA-49D525C17221}"/>
          </ac:spMkLst>
        </pc:spChg>
        <pc:picChg chg="add">
          <ac:chgData name="Noah DeMoes" userId="20c28c7690f89e6c" providerId="LiveId" clId="{948EDEBE-F9FC-4C78-AF7C-5495F73368AE}" dt="2021-06-01T17:53:54.002" v="17806" actId="26606"/>
          <ac:picMkLst>
            <pc:docMk/>
            <pc:sldMk cId="3336216510" sldId="333"/>
            <ac:picMk id="6" creationId="{ED5AD950-1B46-42F8-8534-AA0D2F977562}"/>
          </ac:picMkLst>
        </pc:picChg>
        <pc:cxnChg chg="add">
          <ac:chgData name="Noah DeMoes" userId="20c28c7690f89e6c" providerId="LiveId" clId="{948EDEBE-F9FC-4C78-AF7C-5495F73368AE}" dt="2021-06-01T17:53:54.002" v="17806" actId="26606"/>
          <ac:cxnSpMkLst>
            <pc:docMk/>
            <pc:sldMk cId="3336216510" sldId="333"/>
            <ac:cxnSpMk id="10" creationId="{F64F9B95-9045-48D2-B9F3-2927E98F54AA}"/>
          </ac:cxnSpMkLst>
        </pc:cxnChg>
        <pc:cxnChg chg="add">
          <ac:chgData name="Noah DeMoes" userId="20c28c7690f89e6c" providerId="LiveId" clId="{948EDEBE-F9FC-4C78-AF7C-5495F73368AE}" dt="2021-06-01T17:53:54.002" v="17806" actId="26606"/>
          <ac:cxnSpMkLst>
            <pc:docMk/>
            <pc:sldMk cId="3336216510" sldId="333"/>
            <ac:cxnSpMk id="12" creationId="{085AA86F-6A4D-4BCB-A045-D992CDC2959B}"/>
          </ac:cxnSpMkLst>
        </pc:cxnChg>
        <pc:cxnChg chg="add">
          <ac:chgData name="Noah DeMoes" userId="20c28c7690f89e6c" providerId="LiveId" clId="{948EDEBE-F9FC-4C78-AF7C-5495F73368AE}" dt="2021-06-01T17:53:54.002" v="17806" actId="26606"/>
          <ac:cxnSpMkLst>
            <pc:docMk/>
            <pc:sldMk cId="3336216510" sldId="333"/>
            <ac:cxnSpMk id="18" creationId="{EE2E603F-4A95-4FE8-BB06-211DFD75DBEF}"/>
          </ac:cxnSpMkLst>
        </pc:cxnChg>
      </pc:sldChg>
      <pc:sldChg chg="addSp delSp modSp new mod">
        <pc:chgData name="Noah DeMoes" userId="20c28c7690f89e6c" providerId="LiveId" clId="{948EDEBE-F9FC-4C78-AF7C-5495F73368AE}" dt="2021-06-01T17:59:30.278" v="18479" actId="20577"/>
        <pc:sldMkLst>
          <pc:docMk/>
          <pc:sldMk cId="2531920497" sldId="334"/>
        </pc:sldMkLst>
        <pc:spChg chg="del">
          <ac:chgData name="Noah DeMoes" userId="20c28c7690f89e6c" providerId="LiveId" clId="{948EDEBE-F9FC-4C78-AF7C-5495F73368AE}" dt="2021-06-01T17:54:06.173" v="17808"/>
          <ac:spMkLst>
            <pc:docMk/>
            <pc:sldMk cId="2531920497" sldId="334"/>
            <ac:spMk id="2" creationId="{45BF5387-2E55-4864-89B4-17EBD5B745DC}"/>
          </ac:spMkLst>
        </pc:spChg>
        <pc:spChg chg="del">
          <ac:chgData name="Noah DeMoes" userId="20c28c7690f89e6c" providerId="LiveId" clId="{948EDEBE-F9FC-4C78-AF7C-5495F73368AE}" dt="2021-06-01T17:54:06.173" v="17808"/>
          <ac:spMkLst>
            <pc:docMk/>
            <pc:sldMk cId="2531920497" sldId="334"/>
            <ac:spMk id="3" creationId="{A4B8CFB8-1EC7-4792-9CCB-11F8DDD3925F}"/>
          </ac:spMkLst>
        </pc:spChg>
        <pc:spChg chg="add mod">
          <ac:chgData name="Noah DeMoes" userId="20c28c7690f89e6c" providerId="LiveId" clId="{948EDEBE-F9FC-4C78-AF7C-5495F73368AE}" dt="2021-06-01T17:54:26.936" v="17856" actId="20577"/>
          <ac:spMkLst>
            <pc:docMk/>
            <pc:sldMk cId="2531920497" sldId="334"/>
            <ac:spMk id="4" creationId="{2796FA05-3033-48E8-A95D-328DCBE22939}"/>
          </ac:spMkLst>
        </pc:spChg>
        <pc:spChg chg="add mod">
          <ac:chgData name="Noah DeMoes" userId="20c28c7690f89e6c" providerId="LiveId" clId="{948EDEBE-F9FC-4C78-AF7C-5495F73368AE}" dt="2021-06-01T17:59:30.278" v="18479" actId="20577"/>
          <ac:spMkLst>
            <pc:docMk/>
            <pc:sldMk cId="2531920497" sldId="334"/>
            <ac:spMk id="5" creationId="{0ED1C015-DABD-4437-9FDD-4AEEB69DFD4B}"/>
          </ac:spMkLst>
        </pc:spChg>
      </pc:sldChg>
      <pc:sldChg chg="modSp new mod">
        <pc:chgData name="Noah DeMoes" userId="20c28c7690f89e6c" providerId="LiveId" clId="{948EDEBE-F9FC-4C78-AF7C-5495F73368AE}" dt="2021-06-01T18:01:42.414" v="18924" actId="20577"/>
        <pc:sldMkLst>
          <pc:docMk/>
          <pc:sldMk cId="3294644690" sldId="335"/>
        </pc:sldMkLst>
        <pc:spChg chg="mod">
          <ac:chgData name="Noah DeMoes" userId="20c28c7690f89e6c" providerId="LiveId" clId="{948EDEBE-F9FC-4C78-AF7C-5495F73368AE}" dt="2021-06-01T17:59:40.860" v="18498" actId="20577"/>
          <ac:spMkLst>
            <pc:docMk/>
            <pc:sldMk cId="3294644690" sldId="335"/>
            <ac:spMk id="2" creationId="{5D280D0A-C531-4D9F-8A73-B8F3B5275E09}"/>
          </ac:spMkLst>
        </pc:spChg>
        <pc:spChg chg="mod">
          <ac:chgData name="Noah DeMoes" userId="20c28c7690f89e6c" providerId="LiveId" clId="{948EDEBE-F9FC-4C78-AF7C-5495F73368AE}" dt="2021-06-01T18:01:42.414" v="18924" actId="20577"/>
          <ac:spMkLst>
            <pc:docMk/>
            <pc:sldMk cId="3294644690" sldId="335"/>
            <ac:spMk id="3" creationId="{F76EAF73-DF63-47A5-B41A-6A15099853D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F447B-A0F4-4A17-8B69-7F2C353190A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D41810-83F4-47C3-AA33-AB4F4C82A5BA}">
      <dgm:prSet/>
      <dgm:spPr/>
      <dgm:t>
        <a:bodyPr/>
        <a:lstStyle/>
        <a:p>
          <a:r>
            <a:rPr lang="en-US"/>
            <a:t>Define Data Science</a:t>
          </a:r>
        </a:p>
      </dgm:t>
    </dgm:pt>
    <dgm:pt modelId="{BB01B06A-B5E5-48BD-803A-B71554E6DEBE}" type="parTrans" cxnId="{B356F5D3-9959-41FE-9286-786F0725CE75}">
      <dgm:prSet/>
      <dgm:spPr/>
      <dgm:t>
        <a:bodyPr/>
        <a:lstStyle/>
        <a:p>
          <a:endParaRPr lang="en-US"/>
        </a:p>
      </dgm:t>
    </dgm:pt>
    <dgm:pt modelId="{F187CECE-B501-4B2A-9508-AF3CDED3BAA5}" type="sibTrans" cxnId="{B356F5D3-9959-41FE-9286-786F0725CE75}">
      <dgm:prSet/>
      <dgm:spPr/>
      <dgm:t>
        <a:bodyPr/>
        <a:lstStyle/>
        <a:p>
          <a:endParaRPr lang="en-US"/>
        </a:p>
      </dgm:t>
    </dgm:pt>
    <dgm:pt modelId="{F0EAB6A8-B202-49AE-92C5-905703589750}">
      <dgm:prSet/>
      <dgm:spPr/>
      <dgm:t>
        <a:bodyPr/>
        <a:lstStyle/>
        <a:p>
          <a:r>
            <a:rPr lang="en-US"/>
            <a:t>Explore Applications and examples</a:t>
          </a:r>
        </a:p>
      </dgm:t>
    </dgm:pt>
    <dgm:pt modelId="{A89918B9-1755-44AB-9F20-03A89F20124B}" type="parTrans" cxnId="{4E4422C5-570E-4626-9260-7F2CF8ED0E80}">
      <dgm:prSet/>
      <dgm:spPr/>
      <dgm:t>
        <a:bodyPr/>
        <a:lstStyle/>
        <a:p>
          <a:endParaRPr lang="en-US"/>
        </a:p>
      </dgm:t>
    </dgm:pt>
    <dgm:pt modelId="{0B16A011-6698-4CD2-8B9F-56C3164E5A93}" type="sibTrans" cxnId="{4E4422C5-570E-4626-9260-7F2CF8ED0E80}">
      <dgm:prSet/>
      <dgm:spPr/>
      <dgm:t>
        <a:bodyPr/>
        <a:lstStyle/>
        <a:p>
          <a:endParaRPr lang="en-US"/>
        </a:p>
      </dgm:t>
    </dgm:pt>
    <dgm:pt modelId="{F126F0CA-7A24-439D-BB1B-2E45B7F959ED}" type="pres">
      <dgm:prSet presAssocID="{D78F447B-A0F4-4A17-8B69-7F2C353190AA}" presName="root" presStyleCnt="0">
        <dgm:presLayoutVars>
          <dgm:dir/>
          <dgm:resizeHandles val="exact"/>
        </dgm:presLayoutVars>
      </dgm:prSet>
      <dgm:spPr/>
    </dgm:pt>
    <dgm:pt modelId="{11BAB537-4463-4CB6-860F-FD7BEAB5F2C1}" type="pres">
      <dgm:prSet presAssocID="{03D41810-83F4-47C3-AA33-AB4F4C82A5BA}" presName="compNode" presStyleCnt="0"/>
      <dgm:spPr/>
    </dgm:pt>
    <dgm:pt modelId="{38B78B01-B3D3-41CB-A0B0-829AF76F9D64}" type="pres">
      <dgm:prSet presAssocID="{03D41810-83F4-47C3-AA33-AB4F4C82A5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2BB3A9C-A29E-415B-B4D4-1BC36D487C46}" type="pres">
      <dgm:prSet presAssocID="{03D41810-83F4-47C3-AA33-AB4F4C82A5BA}" presName="spaceRect" presStyleCnt="0"/>
      <dgm:spPr/>
    </dgm:pt>
    <dgm:pt modelId="{2D464B42-60F2-445C-933B-78C911D448B6}" type="pres">
      <dgm:prSet presAssocID="{03D41810-83F4-47C3-AA33-AB4F4C82A5BA}" presName="textRect" presStyleLbl="revTx" presStyleIdx="0" presStyleCnt="2">
        <dgm:presLayoutVars>
          <dgm:chMax val="1"/>
          <dgm:chPref val="1"/>
        </dgm:presLayoutVars>
      </dgm:prSet>
      <dgm:spPr/>
    </dgm:pt>
    <dgm:pt modelId="{8F3A083E-E82F-4936-84C5-7C4ACEB3B86D}" type="pres">
      <dgm:prSet presAssocID="{F187CECE-B501-4B2A-9508-AF3CDED3BAA5}" presName="sibTrans" presStyleCnt="0"/>
      <dgm:spPr/>
    </dgm:pt>
    <dgm:pt modelId="{88B39B5F-9D8C-4B1C-BB39-628E40CC2C99}" type="pres">
      <dgm:prSet presAssocID="{F0EAB6A8-B202-49AE-92C5-905703589750}" presName="compNode" presStyleCnt="0"/>
      <dgm:spPr/>
    </dgm:pt>
    <dgm:pt modelId="{547EFAFD-FEE7-4B40-9E94-F73480D4969F}" type="pres">
      <dgm:prSet presAssocID="{F0EAB6A8-B202-49AE-92C5-9057035897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5FA13B2-25DD-484F-A195-882B8EEB44FF}" type="pres">
      <dgm:prSet presAssocID="{F0EAB6A8-B202-49AE-92C5-905703589750}" presName="spaceRect" presStyleCnt="0"/>
      <dgm:spPr/>
    </dgm:pt>
    <dgm:pt modelId="{97DEDC8F-CE8F-4EB3-8228-E1A6158926AC}" type="pres">
      <dgm:prSet presAssocID="{F0EAB6A8-B202-49AE-92C5-905703589750}" presName="textRect" presStyleLbl="revTx" presStyleIdx="1" presStyleCnt="2">
        <dgm:presLayoutVars>
          <dgm:chMax val="1"/>
          <dgm:chPref val="1"/>
        </dgm:presLayoutVars>
      </dgm:prSet>
      <dgm:spPr/>
    </dgm:pt>
  </dgm:ptLst>
  <dgm:cxnLst>
    <dgm:cxn modelId="{00EFD303-0C6E-4A02-9060-1F90CA12BB50}" type="presOf" srcId="{03D41810-83F4-47C3-AA33-AB4F4C82A5BA}" destId="{2D464B42-60F2-445C-933B-78C911D448B6}" srcOrd="0" destOrd="0" presId="urn:microsoft.com/office/officeart/2018/2/layout/IconLabelList"/>
    <dgm:cxn modelId="{D9A59334-85B6-4706-9D6B-814C71D16552}" type="presOf" srcId="{F0EAB6A8-B202-49AE-92C5-905703589750}" destId="{97DEDC8F-CE8F-4EB3-8228-E1A6158926AC}" srcOrd="0" destOrd="0" presId="urn:microsoft.com/office/officeart/2018/2/layout/IconLabelList"/>
    <dgm:cxn modelId="{C5658A41-143B-4742-82A0-E4DC1B981811}" type="presOf" srcId="{D78F447B-A0F4-4A17-8B69-7F2C353190AA}" destId="{F126F0CA-7A24-439D-BB1B-2E45B7F959ED}" srcOrd="0" destOrd="0" presId="urn:microsoft.com/office/officeart/2018/2/layout/IconLabelList"/>
    <dgm:cxn modelId="{4E4422C5-570E-4626-9260-7F2CF8ED0E80}" srcId="{D78F447B-A0F4-4A17-8B69-7F2C353190AA}" destId="{F0EAB6A8-B202-49AE-92C5-905703589750}" srcOrd="1" destOrd="0" parTransId="{A89918B9-1755-44AB-9F20-03A89F20124B}" sibTransId="{0B16A011-6698-4CD2-8B9F-56C3164E5A93}"/>
    <dgm:cxn modelId="{B356F5D3-9959-41FE-9286-786F0725CE75}" srcId="{D78F447B-A0F4-4A17-8B69-7F2C353190AA}" destId="{03D41810-83F4-47C3-AA33-AB4F4C82A5BA}" srcOrd="0" destOrd="0" parTransId="{BB01B06A-B5E5-48BD-803A-B71554E6DEBE}" sibTransId="{F187CECE-B501-4B2A-9508-AF3CDED3BAA5}"/>
    <dgm:cxn modelId="{16419931-147D-4173-B565-15B110BF29CC}" type="presParOf" srcId="{F126F0CA-7A24-439D-BB1B-2E45B7F959ED}" destId="{11BAB537-4463-4CB6-860F-FD7BEAB5F2C1}" srcOrd="0" destOrd="0" presId="urn:microsoft.com/office/officeart/2018/2/layout/IconLabelList"/>
    <dgm:cxn modelId="{0E7665D5-4F35-4A3A-9E34-E578572D8A37}" type="presParOf" srcId="{11BAB537-4463-4CB6-860F-FD7BEAB5F2C1}" destId="{38B78B01-B3D3-41CB-A0B0-829AF76F9D64}" srcOrd="0" destOrd="0" presId="urn:microsoft.com/office/officeart/2018/2/layout/IconLabelList"/>
    <dgm:cxn modelId="{A287A888-6A85-4880-9A43-480F0E58B168}" type="presParOf" srcId="{11BAB537-4463-4CB6-860F-FD7BEAB5F2C1}" destId="{52BB3A9C-A29E-415B-B4D4-1BC36D487C46}" srcOrd="1" destOrd="0" presId="urn:microsoft.com/office/officeart/2018/2/layout/IconLabelList"/>
    <dgm:cxn modelId="{404C0781-4505-4E98-A986-6723256865CC}" type="presParOf" srcId="{11BAB537-4463-4CB6-860F-FD7BEAB5F2C1}" destId="{2D464B42-60F2-445C-933B-78C911D448B6}" srcOrd="2" destOrd="0" presId="urn:microsoft.com/office/officeart/2018/2/layout/IconLabelList"/>
    <dgm:cxn modelId="{D16D4A02-E4EA-4938-97C6-E0AD60087E0D}" type="presParOf" srcId="{F126F0CA-7A24-439D-BB1B-2E45B7F959ED}" destId="{8F3A083E-E82F-4936-84C5-7C4ACEB3B86D}" srcOrd="1" destOrd="0" presId="urn:microsoft.com/office/officeart/2018/2/layout/IconLabelList"/>
    <dgm:cxn modelId="{2EE39981-9382-47C4-AEDE-39FBD004A248}" type="presParOf" srcId="{F126F0CA-7A24-439D-BB1B-2E45B7F959ED}" destId="{88B39B5F-9D8C-4B1C-BB39-628E40CC2C99}" srcOrd="2" destOrd="0" presId="urn:microsoft.com/office/officeart/2018/2/layout/IconLabelList"/>
    <dgm:cxn modelId="{ED4F5D00-6EAE-412C-BEB5-20CC4AA25B5E}" type="presParOf" srcId="{88B39B5F-9D8C-4B1C-BB39-628E40CC2C99}" destId="{547EFAFD-FEE7-4B40-9E94-F73480D4969F}" srcOrd="0" destOrd="0" presId="urn:microsoft.com/office/officeart/2018/2/layout/IconLabelList"/>
    <dgm:cxn modelId="{43B8DB39-2CE9-4BE3-9A6B-E3DD4666BC87}" type="presParOf" srcId="{88B39B5F-9D8C-4B1C-BB39-628E40CC2C99}" destId="{B5FA13B2-25DD-484F-A195-882B8EEB44FF}" srcOrd="1" destOrd="0" presId="urn:microsoft.com/office/officeart/2018/2/layout/IconLabelList"/>
    <dgm:cxn modelId="{00BDBEC5-8F58-4A38-BC7F-0042EA9A9B5D}" type="presParOf" srcId="{88B39B5F-9D8C-4B1C-BB39-628E40CC2C99}" destId="{97DEDC8F-CE8F-4EB3-8228-E1A6158926A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78B01-B3D3-41CB-A0B0-829AF76F9D64}">
      <dsp:nvSpPr>
        <dsp:cNvPr id="0" name=""/>
        <dsp:cNvSpPr/>
      </dsp:nvSpPr>
      <dsp:spPr>
        <a:xfrm>
          <a:off x="1835905" y="25121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464B42-60F2-445C-933B-78C911D448B6}">
      <dsp:nvSpPr>
        <dsp:cNvPr id="0" name=""/>
        <dsp:cNvSpPr/>
      </dsp:nvSpPr>
      <dsp:spPr>
        <a:xfrm>
          <a:off x="647905" y="266574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Define Data Science</a:t>
          </a:r>
        </a:p>
      </dsp:txBody>
      <dsp:txXfrm>
        <a:off x="647905" y="2665747"/>
        <a:ext cx="4320000" cy="720000"/>
      </dsp:txXfrm>
    </dsp:sp>
    <dsp:sp modelId="{547EFAFD-FEE7-4B40-9E94-F73480D4969F}">
      <dsp:nvSpPr>
        <dsp:cNvPr id="0" name=""/>
        <dsp:cNvSpPr/>
      </dsp:nvSpPr>
      <dsp:spPr>
        <a:xfrm>
          <a:off x="6911906" y="25121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DEDC8F-CE8F-4EB3-8228-E1A6158926AC}">
      <dsp:nvSpPr>
        <dsp:cNvPr id="0" name=""/>
        <dsp:cNvSpPr/>
      </dsp:nvSpPr>
      <dsp:spPr>
        <a:xfrm>
          <a:off x="5723905" y="266574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Explore Applications and examples</a:t>
          </a:r>
        </a:p>
      </dsp:txBody>
      <dsp:txXfrm>
        <a:off x="5723905" y="266574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A11A4-ACFA-4584-A02E-9FA065B1229A}" type="datetimeFigureOut">
              <a:rPr lang="LID4096" smtClean="0"/>
              <a:t>05/28/2021</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B03C5-E010-45E6-A56E-4135E8F1EC8F}" type="slidenum">
              <a:rPr lang="LID4096" smtClean="0"/>
              <a:t>‹#›</a:t>
            </a:fld>
            <a:endParaRPr lang="LID4096"/>
          </a:p>
        </p:txBody>
      </p:sp>
    </p:spTree>
    <p:extLst>
      <p:ext uri="{BB962C8B-B14F-4D97-AF65-F5344CB8AC3E}">
        <p14:creationId xmlns:p14="http://schemas.microsoft.com/office/powerpoint/2010/main" val="1749654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edium.com/swlh/building-confidence-interval-using-pythons-numpy-b96cd6e7f2d4"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owardsdatascience.com/an-introduction-to-discretization-in-data-science-55ef8c9775a2"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owardsdatascience.com/catalog-of-variable-transformations-to-make-your-model-works-better-7b506bf80b97"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s://towardsdatascience.com/data-transformation-e39bd132b66"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ntellipaat.com/blog/data-science-vs-artificial-intelligence-differen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ntellipaat.com/blog/data-science-vs-artificial-intelligence-differe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dium.com/the-spekboom/how-math-and-data-science-made-liverpool-the-best-team-on-the-planet-a72d50b325"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liverpool.com/liverpool-fc-news/features/liverpool-transfer-news-jurgen-klopp-1756968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1</a:t>
            </a:fld>
            <a:endParaRPr lang="LID4096"/>
          </a:p>
        </p:txBody>
      </p:sp>
    </p:spTree>
    <p:extLst>
      <p:ext uri="{BB962C8B-B14F-4D97-AF65-F5344CB8AC3E}">
        <p14:creationId xmlns:p14="http://schemas.microsoft.com/office/powerpoint/2010/main" val="7175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studying a population or a sample?</a:t>
            </a:r>
          </a:p>
          <a:p>
            <a:r>
              <a:rPr lang="en-US" dirty="0"/>
              <a:t>	Often we don’t have the resources or ability to measure the entire population so we use techniques to allow us to test a sample and still achieve meaningful results.</a:t>
            </a:r>
          </a:p>
          <a:p>
            <a:endParaRPr lang="en-US" dirty="0"/>
          </a:p>
          <a:p>
            <a:r>
              <a:rPr lang="en-US" dirty="0">
                <a:hlinkClick r:id="rId3"/>
              </a:rPr>
              <a:t>Building Confidence Interval using Python’s NumPy | by Vishal Sharma | The Startup | Medium</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28</a:t>
            </a:fld>
            <a:endParaRPr lang="LID4096"/>
          </a:p>
        </p:txBody>
      </p:sp>
    </p:spTree>
    <p:extLst>
      <p:ext uri="{BB962C8B-B14F-4D97-AF65-F5344CB8AC3E}">
        <p14:creationId xmlns:p14="http://schemas.microsoft.com/office/powerpoint/2010/main" val="1647632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https://towardsdatascience.com/machine-learning-chi-square-test-in-evaluating-predictions-486404dd5bc</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31</a:t>
            </a:fld>
            <a:endParaRPr lang="LID4096"/>
          </a:p>
        </p:txBody>
      </p:sp>
    </p:spTree>
    <p:extLst>
      <p:ext uri="{BB962C8B-B14F-4D97-AF65-F5344CB8AC3E}">
        <p14:creationId xmlns:p14="http://schemas.microsoft.com/office/powerpoint/2010/main" val="300200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graphic is a visual representation of information. </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41</a:t>
            </a:fld>
            <a:endParaRPr lang="LID4096"/>
          </a:p>
        </p:txBody>
      </p:sp>
    </p:spTree>
    <p:extLst>
      <p:ext uri="{BB962C8B-B14F-4D97-AF65-F5344CB8AC3E}">
        <p14:creationId xmlns:p14="http://schemas.microsoft.com/office/powerpoint/2010/main" val="4104750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graphic is a visual representation of information. </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42</a:t>
            </a:fld>
            <a:endParaRPr lang="LID4096"/>
          </a:p>
        </p:txBody>
      </p:sp>
    </p:spTree>
    <p:extLst>
      <p:ext uri="{BB962C8B-B14F-4D97-AF65-F5344CB8AC3E}">
        <p14:creationId xmlns:p14="http://schemas.microsoft.com/office/powerpoint/2010/main" val="3514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graphic is a visual representation of information. </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43</a:t>
            </a:fld>
            <a:endParaRPr lang="LID4096"/>
          </a:p>
        </p:txBody>
      </p:sp>
    </p:spTree>
    <p:extLst>
      <p:ext uri="{BB962C8B-B14F-4D97-AF65-F5344CB8AC3E}">
        <p14:creationId xmlns:p14="http://schemas.microsoft.com/office/powerpoint/2010/main" val="282441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graphic is a visual representation of information. </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44</a:t>
            </a:fld>
            <a:endParaRPr lang="LID4096"/>
          </a:p>
        </p:txBody>
      </p:sp>
    </p:spTree>
    <p:extLst>
      <p:ext uri="{BB962C8B-B14F-4D97-AF65-F5344CB8AC3E}">
        <p14:creationId xmlns:p14="http://schemas.microsoft.com/office/powerpoint/2010/main" val="2921985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An Introduction to Discretization Techniques for Data Scientists | by Rohan Gupta | Towards Data Science</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53</a:t>
            </a:fld>
            <a:endParaRPr lang="LID4096"/>
          </a:p>
        </p:txBody>
      </p:sp>
    </p:spTree>
    <p:extLst>
      <p:ext uri="{BB962C8B-B14F-4D97-AF65-F5344CB8AC3E}">
        <p14:creationId xmlns:p14="http://schemas.microsoft.com/office/powerpoint/2010/main" val="2330842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https://www.kaggle.com/mustafaali96/weight-height</a:t>
            </a:r>
          </a:p>
          <a:p>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56</a:t>
            </a:fld>
            <a:endParaRPr lang="LID4096"/>
          </a:p>
        </p:txBody>
      </p:sp>
    </p:spTree>
    <p:extLst>
      <p:ext uri="{BB962C8B-B14F-4D97-AF65-F5344CB8AC3E}">
        <p14:creationId xmlns:p14="http://schemas.microsoft.com/office/powerpoint/2010/main" val="17099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Catalog of Variable </a:t>
            </a:r>
            <a:r>
              <a:rPr lang="en-US" dirty="0" err="1">
                <a:hlinkClick r:id="rId3"/>
              </a:rPr>
              <a:t>Transformat</a:t>
            </a:r>
            <a:endParaRPr lang="en-US" dirty="0">
              <a:hlinkClick r:id="rId3"/>
            </a:endParaRPr>
          </a:p>
          <a:p>
            <a:r>
              <a:rPr lang="en-US" dirty="0">
                <a:hlinkClick r:id="rId4"/>
              </a:rPr>
              <a:t>Data Transformation. Understanding why the “Unsexy”… | by Goutham </a:t>
            </a:r>
            <a:r>
              <a:rPr lang="en-US" dirty="0" err="1">
                <a:hlinkClick r:id="rId4"/>
              </a:rPr>
              <a:t>Dommaraju</a:t>
            </a:r>
            <a:r>
              <a:rPr lang="en-US" dirty="0">
                <a:hlinkClick r:id="rId4"/>
              </a:rPr>
              <a:t> | Towards Data </a:t>
            </a:r>
            <a:r>
              <a:rPr lang="en-US" dirty="0" err="1">
                <a:hlinkClick r:id="rId4"/>
              </a:rPr>
              <a:t>Science</a:t>
            </a:r>
            <a:r>
              <a:rPr lang="en-US" dirty="0" err="1">
                <a:hlinkClick r:id="rId3"/>
              </a:rPr>
              <a:t>ions</a:t>
            </a:r>
            <a:r>
              <a:rPr lang="en-US" dirty="0">
                <a:hlinkClick r:id="rId3"/>
              </a:rPr>
              <a:t> To Make Your Model Work Better | by Moto DEI | Towards Data Science</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58</a:t>
            </a:fld>
            <a:endParaRPr lang="LID4096"/>
          </a:p>
        </p:txBody>
      </p:sp>
    </p:spTree>
    <p:extLst>
      <p:ext uri="{BB962C8B-B14F-4D97-AF65-F5344CB8AC3E}">
        <p14:creationId xmlns:p14="http://schemas.microsoft.com/office/powerpoint/2010/main" val="36629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majority of machine learning is algorithms. You supply some data and the algorithm iterates over the data and alters the model coefficients until the model performs to a specified performance metric. In order to achieve the performance, the algorithm uses the loss function to modify model coefficients. Different loss functions alter coefficients differently. Thus, picking the right loss function for the problem at hand is important.</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63</a:t>
            </a:fld>
            <a:endParaRPr lang="LID4096"/>
          </a:p>
        </p:txBody>
      </p:sp>
    </p:spTree>
    <p:extLst>
      <p:ext uri="{BB962C8B-B14F-4D97-AF65-F5344CB8AC3E}">
        <p14:creationId xmlns:p14="http://schemas.microsoft.com/office/powerpoint/2010/main" val="396974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next 50 minutes I hope to provide a working definition of what Data Science is and what it is not. Today, people like to throw around words without properly understanding what they mean. We heard General Craft talk about his experience working with Futures Command. Almost every slide had some reference to AI Data Science machine learning, or the cloud. And while these are all related there are distinct attributes that delineate their difference. The reason this is important is two-fold. One, know the limitations of the people you are working with. If someone says they are an expert in machine learning, they may not be an expert in data science. Knowing this  can hopefully set the conditions for success by not assuming someone has the skills required for a task when in reality they don’t. Second, as subject matter experts that the Senior Developer requires it is import that we know and understand the nuances within the Data Science domain and can articulate and use definitions and words properly. </a:t>
            </a:r>
          </a:p>
          <a:p>
            <a:endParaRPr lang="en-US" dirty="0"/>
          </a:p>
          <a:p>
            <a:r>
              <a:rPr lang="en-US" dirty="0"/>
              <a:t>Once we understand what data science is we will transition into some over arching applications in both the private sector and government arenas.  </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2</a:t>
            </a:fld>
            <a:endParaRPr lang="LID4096"/>
          </a:p>
        </p:txBody>
      </p:sp>
    </p:spTree>
    <p:extLst>
      <p:ext uri="{BB962C8B-B14F-4D97-AF65-F5344CB8AC3E}">
        <p14:creationId xmlns:p14="http://schemas.microsoft.com/office/powerpoint/2010/main" val="3988450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https://towardsdatascience.com/understanding-auc-roc-curve-68b2303cc9c5</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64</a:t>
            </a:fld>
            <a:endParaRPr lang="LID4096"/>
          </a:p>
        </p:txBody>
      </p:sp>
    </p:spTree>
    <p:extLst>
      <p:ext uri="{BB962C8B-B14F-4D97-AF65-F5344CB8AC3E}">
        <p14:creationId xmlns:p14="http://schemas.microsoft.com/office/powerpoint/2010/main" val="94782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https://towardsdatascience.com/taking-the-confusion-out-of-confusion-matrices-c1ce054b3d3e#:~:text=Confusion%20matrices%20have%20two%20types,Type%20I%20and%20Type%20II.&amp;text=False%20Positive%20is%20a%20Type,making%20it%20a%20Type%20II.</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65</a:t>
            </a:fld>
            <a:endParaRPr lang="LID4096"/>
          </a:p>
        </p:txBody>
      </p:sp>
    </p:spTree>
    <p:extLst>
      <p:ext uri="{BB962C8B-B14F-4D97-AF65-F5344CB8AC3E}">
        <p14:creationId xmlns:p14="http://schemas.microsoft.com/office/powerpoint/2010/main" val="388520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https://towardsdatascience.com/taking-the-confusion-out-of-confusion-matrices-c1ce054b3d3e#:~:text=Confusion%20matrices%20have%20two%20types,Type%20I%20and%20Type%20II.&amp;text=False%20Positive%20is%20a%20Type,making%20it%20a%20Type%20II.</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66</a:t>
            </a:fld>
            <a:endParaRPr lang="LID4096"/>
          </a:p>
        </p:txBody>
      </p:sp>
    </p:spTree>
    <p:extLst>
      <p:ext uri="{BB962C8B-B14F-4D97-AF65-F5344CB8AC3E}">
        <p14:creationId xmlns:p14="http://schemas.microsoft.com/office/powerpoint/2010/main" val="403992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https://towardsdatascience.com/taking-the-confusion-out-of-confusion-matrices-c1ce054b3d3e#:~:text=Confusion%20matrices%20have%20two%20types,Type%20I%20and%20Type%20II.&amp;text=False%20Positive%20is%20a%20Type,making%20it%2</a:t>
            </a:r>
          </a:p>
          <a:p>
            <a:r>
              <a:rPr lang="en-US" dirty="0"/>
              <a:t>0a%20Type%20II.</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67</a:t>
            </a:fld>
            <a:endParaRPr lang="LID4096"/>
          </a:p>
        </p:txBody>
      </p:sp>
    </p:spTree>
    <p:extLst>
      <p:ext uri="{BB962C8B-B14F-4D97-AF65-F5344CB8AC3E}">
        <p14:creationId xmlns:p14="http://schemas.microsoft.com/office/powerpoint/2010/main" val="238324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https://xaltius.tech/short-history-data-science/</a:t>
            </a:r>
          </a:p>
          <a:p>
            <a:endParaRPr lang="en-US" dirty="0"/>
          </a:p>
          <a:p>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79</a:t>
            </a:fld>
            <a:endParaRPr lang="LID4096"/>
          </a:p>
        </p:txBody>
      </p:sp>
    </p:spTree>
    <p:extLst>
      <p:ext uri="{BB962C8B-B14F-4D97-AF65-F5344CB8AC3E}">
        <p14:creationId xmlns:p14="http://schemas.microsoft.com/office/powerpoint/2010/main" val="130023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https://datasciencedegree.wisconsin.edu/blog/history-of-data-science/#:~:text=Pushing%20Rewind%20on%20Data%20Science&amp;text=A%20trip%20into%20the%20history,analysis%20as%20an%20empirical%20science.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https://xaltius.tech/short-history-data-science/</a:t>
            </a:r>
            <a:endParaRPr lang="LID4096" dirty="0"/>
          </a:p>
          <a:p>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3</a:t>
            </a:fld>
            <a:endParaRPr lang="LID4096"/>
          </a:p>
        </p:txBody>
      </p:sp>
    </p:spTree>
    <p:extLst>
      <p:ext uri="{BB962C8B-B14F-4D97-AF65-F5344CB8AC3E}">
        <p14:creationId xmlns:p14="http://schemas.microsoft.com/office/powerpoint/2010/main" val="289223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Data Science vs Artificial Intelligence - Key Differences (intellipaat.com)</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4</a:t>
            </a:fld>
            <a:endParaRPr lang="LID4096"/>
          </a:p>
        </p:txBody>
      </p:sp>
    </p:spTree>
    <p:extLst>
      <p:ext uri="{BB962C8B-B14F-4D97-AF65-F5344CB8AC3E}">
        <p14:creationId xmlns:p14="http://schemas.microsoft.com/office/powerpoint/2010/main" val="2192201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Data Science vs Artificial Intelligence - Key Differences (intellipaat.com)</a:t>
            </a:r>
            <a:endParaRPr lang="LID4096" dirty="0"/>
          </a:p>
          <a:p>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5</a:t>
            </a:fld>
            <a:endParaRPr lang="LID4096"/>
          </a:p>
        </p:txBody>
      </p:sp>
    </p:spTree>
    <p:extLst>
      <p:ext uri="{BB962C8B-B14F-4D97-AF65-F5344CB8AC3E}">
        <p14:creationId xmlns:p14="http://schemas.microsoft.com/office/powerpoint/2010/main" val="42223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https://ischoolonline.berkeley.edu/data-science/what-is-data-science/</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8</a:t>
            </a:fld>
            <a:endParaRPr lang="LID4096"/>
          </a:p>
        </p:txBody>
      </p:sp>
    </p:spTree>
    <p:extLst>
      <p:ext uri="{BB962C8B-B14F-4D97-AF65-F5344CB8AC3E}">
        <p14:creationId xmlns:p14="http://schemas.microsoft.com/office/powerpoint/2010/main" val="347167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three examples of voice recognition. Amazon’s Alexa, Apple’s Siri, and Microsoft’s Cortana.</a:t>
            </a:r>
          </a:p>
          <a:p>
            <a:endParaRPr lang="en-US" dirty="0"/>
          </a:p>
          <a:p>
            <a:r>
              <a:rPr lang="en-US" dirty="0"/>
              <a:t>They all have voice recognition features or options that can be enabled that help each device recognize the voice that is speaking. Each of us comes from a different place in the country. You can imagine that a Bostonian does not have the same accent as someone in the South. Enabling these devices to train their speech to text models based on the individual can decrease the number of times it is thinking you want to look up a mime instead of the number 9.</a:t>
            </a:r>
          </a:p>
          <a:p>
            <a:endParaRPr lang="en-US" dirty="0"/>
          </a:p>
          <a:p>
            <a:r>
              <a:rPr lang="en-US" dirty="0"/>
              <a:t>What value is extracted from this data?</a:t>
            </a:r>
          </a:p>
          <a:p>
            <a:r>
              <a:rPr lang="en-US" dirty="0"/>
              <a:t>	Increase user experience leading to increase use of product leading to increased loyalty and likelihood of returning customer.</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11</a:t>
            </a:fld>
            <a:endParaRPr lang="LID4096"/>
          </a:p>
        </p:txBody>
      </p:sp>
    </p:spTree>
    <p:extLst>
      <p:ext uri="{BB962C8B-B14F-4D97-AF65-F5344CB8AC3E}">
        <p14:creationId xmlns:p14="http://schemas.microsoft.com/office/powerpoint/2010/main" val="301950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Videos are presented in way that links to what has been previously watched. </a:t>
            </a:r>
          </a:p>
          <a:p>
            <a:r>
              <a:rPr lang="en-US" dirty="0"/>
              <a:t>Netflix give a Score for how much they think you will like the movie.</a:t>
            </a:r>
          </a:p>
          <a:p>
            <a:endParaRPr lang="en-US" dirty="0"/>
          </a:p>
          <a:p>
            <a:r>
              <a:rPr lang="en-US" dirty="0"/>
              <a:t>Value add?</a:t>
            </a:r>
          </a:p>
          <a:p>
            <a:r>
              <a:rPr lang="en-US" dirty="0"/>
              <a:t>	Recommend content that the customer is likely going to enjoy leading to subscription retention</a:t>
            </a:r>
          </a:p>
          <a:p>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12</a:t>
            </a:fld>
            <a:endParaRPr lang="LID4096"/>
          </a:p>
        </p:txBody>
      </p:sp>
    </p:spTree>
    <p:extLst>
      <p:ext uri="{BB962C8B-B14F-4D97-AF65-F5344CB8AC3E}">
        <p14:creationId xmlns:p14="http://schemas.microsoft.com/office/powerpoint/2010/main" val="51823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Math and Data Science Made Liverpool the Best Team on the Planet | by </a:t>
            </a:r>
            <a:r>
              <a:rPr lang="en-US" dirty="0" err="1">
                <a:hlinkClick r:id="rId3"/>
              </a:rPr>
              <a:t>Viroshan</a:t>
            </a:r>
            <a:r>
              <a:rPr lang="en-US" dirty="0">
                <a:hlinkClick r:id="rId3"/>
              </a:rPr>
              <a:t> Naicker | The </a:t>
            </a:r>
            <a:r>
              <a:rPr lang="en-US" dirty="0" err="1">
                <a:hlinkClick r:id="rId3"/>
              </a:rPr>
              <a:t>Spekboom</a:t>
            </a:r>
            <a:r>
              <a:rPr lang="en-US" dirty="0">
                <a:hlinkClick r:id="rId3"/>
              </a:rPr>
              <a:t> | Medium</a:t>
            </a:r>
            <a:endParaRPr lang="en-US" dirty="0"/>
          </a:p>
          <a:p>
            <a:endParaRPr lang="en-US" dirty="0"/>
          </a:p>
          <a:p>
            <a:r>
              <a:rPr lang="en-US" dirty="0">
                <a:hlinkClick r:id="rId4"/>
              </a:rPr>
              <a:t>Liverpool are using incredible data science during matches, and effects are extraordinary - Liverpool.com</a:t>
            </a:r>
            <a:endParaRPr lang="LID4096" dirty="0"/>
          </a:p>
        </p:txBody>
      </p:sp>
      <p:sp>
        <p:nvSpPr>
          <p:cNvPr id="4" name="Slide Number Placeholder 3"/>
          <p:cNvSpPr>
            <a:spLocks noGrp="1"/>
          </p:cNvSpPr>
          <p:nvPr>
            <p:ph type="sldNum" sz="quarter" idx="5"/>
          </p:nvPr>
        </p:nvSpPr>
        <p:spPr/>
        <p:txBody>
          <a:bodyPr/>
          <a:lstStyle/>
          <a:p>
            <a:fld id="{7FBB03C5-E010-45E6-A56E-4135E8F1EC8F}" type="slidenum">
              <a:rPr lang="LID4096" smtClean="0"/>
              <a:t>14</a:t>
            </a:fld>
            <a:endParaRPr lang="LID4096"/>
          </a:p>
        </p:txBody>
      </p:sp>
    </p:spTree>
    <p:extLst>
      <p:ext uri="{BB962C8B-B14F-4D97-AF65-F5344CB8AC3E}">
        <p14:creationId xmlns:p14="http://schemas.microsoft.com/office/powerpoint/2010/main" val="224493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474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844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4540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3548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4470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2348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894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7586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4728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161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5/28/2021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17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5/28/2021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13681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slideLayout" Target="../slideLayouts/slideLayout7.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notesSlide" Target="../notesSlides/notesSlide2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CED4-36C5-4A07-824C-27430BE7F071}"/>
              </a:ext>
            </a:extLst>
          </p:cNvPr>
          <p:cNvSpPr>
            <a:spLocks noGrp="1"/>
          </p:cNvSpPr>
          <p:nvPr>
            <p:ph type="ctrTitle"/>
          </p:nvPr>
        </p:nvSpPr>
        <p:spPr>
          <a:xfrm>
            <a:off x="678426" y="889820"/>
            <a:ext cx="9989574" cy="3598606"/>
          </a:xfrm>
        </p:spPr>
        <p:txBody>
          <a:bodyPr>
            <a:normAutofit/>
          </a:bodyPr>
          <a:lstStyle/>
          <a:p>
            <a:r>
              <a:rPr lang="en-US"/>
              <a:t>Data Science Overview</a:t>
            </a:r>
            <a:endParaRPr lang="LID4096" dirty="0"/>
          </a:p>
        </p:txBody>
      </p:sp>
      <p:sp>
        <p:nvSpPr>
          <p:cNvPr id="3" name="Subtitle 2">
            <a:extLst>
              <a:ext uri="{FF2B5EF4-FFF2-40B4-BE49-F238E27FC236}">
                <a16:creationId xmlns:a16="http://schemas.microsoft.com/office/drawing/2014/main" id="{7E7C1358-7F9A-43DF-BD00-9789DDBAE530}"/>
              </a:ext>
            </a:extLst>
          </p:cNvPr>
          <p:cNvSpPr>
            <a:spLocks noGrp="1"/>
          </p:cNvSpPr>
          <p:nvPr>
            <p:ph type="subTitle" idx="1"/>
          </p:nvPr>
        </p:nvSpPr>
        <p:spPr>
          <a:xfrm>
            <a:off x="678426" y="4488426"/>
            <a:ext cx="6991776" cy="1302774"/>
          </a:xfrm>
        </p:spPr>
        <p:txBody>
          <a:bodyPr>
            <a:normAutofit/>
          </a:bodyPr>
          <a:lstStyle/>
          <a:p>
            <a:r>
              <a:rPr lang="en-US"/>
              <a:t>1LT Noah DeMoes</a:t>
            </a:r>
            <a:endParaRPr lang="LID4096" dirty="0"/>
          </a:p>
        </p:txBody>
      </p:sp>
      <p:cxnSp>
        <p:nvCxnSpPr>
          <p:cNvPr id="71" name="Straight Connector 70">
            <a:extLst>
              <a:ext uri="{FF2B5EF4-FFF2-40B4-BE49-F238E27FC236}">
                <a16:creationId xmlns:a16="http://schemas.microsoft.com/office/drawing/2014/main" id="{21A926A9-9B62-48DD-A56E-C2E86029C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D0CB6C-6FF5-4985-B4B9-2C276BBBF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EA7C-2EAF-443B-9D4E-FC51AEB2F0E8}"/>
              </a:ext>
            </a:extLst>
          </p:cNvPr>
          <p:cNvSpPr>
            <a:spLocks noGrp="1"/>
          </p:cNvSpPr>
          <p:nvPr>
            <p:ph type="title"/>
          </p:nvPr>
        </p:nvSpPr>
        <p:spPr/>
        <p:txBody>
          <a:bodyPr/>
          <a:lstStyle/>
          <a:p>
            <a:r>
              <a:rPr lang="en-US" dirty="0"/>
              <a:t>Data Science Applications</a:t>
            </a:r>
            <a:endParaRPr lang="LID4096" dirty="0"/>
          </a:p>
        </p:txBody>
      </p:sp>
      <p:sp>
        <p:nvSpPr>
          <p:cNvPr id="3" name="Content Placeholder 2">
            <a:extLst>
              <a:ext uri="{FF2B5EF4-FFF2-40B4-BE49-F238E27FC236}">
                <a16:creationId xmlns:a16="http://schemas.microsoft.com/office/drawing/2014/main" id="{04CE483B-FFFA-4F27-B9BD-39674A36C48A}"/>
              </a:ext>
            </a:extLst>
          </p:cNvPr>
          <p:cNvSpPr>
            <a:spLocks noGrp="1"/>
          </p:cNvSpPr>
          <p:nvPr>
            <p:ph idx="1"/>
          </p:nvPr>
        </p:nvSpPr>
        <p:spPr/>
        <p:txBody>
          <a:bodyPr>
            <a:normAutofit fontScale="55000" lnSpcReduction="20000"/>
          </a:bodyPr>
          <a:lstStyle/>
          <a:p>
            <a:r>
              <a:rPr lang="en-US" dirty="0"/>
              <a:t>Voice Recognition</a:t>
            </a:r>
          </a:p>
          <a:p>
            <a:pPr lvl="1"/>
            <a:r>
              <a:rPr lang="en-US" dirty="0"/>
              <a:t>Siri, Google Voice, Alexa</a:t>
            </a:r>
          </a:p>
          <a:p>
            <a:r>
              <a:rPr lang="en-US" dirty="0"/>
              <a:t>Fraud detection</a:t>
            </a:r>
          </a:p>
          <a:p>
            <a:r>
              <a:rPr lang="en-US" dirty="0"/>
              <a:t>Medical Image Analysis</a:t>
            </a:r>
          </a:p>
          <a:p>
            <a:r>
              <a:rPr lang="en-US" dirty="0"/>
              <a:t>Sports</a:t>
            </a:r>
          </a:p>
          <a:p>
            <a:pPr lvl="1"/>
            <a:r>
              <a:rPr lang="en-US" dirty="0"/>
              <a:t>Find undervalued players (Think </a:t>
            </a:r>
            <a:r>
              <a:rPr lang="en-US" dirty="0" err="1"/>
              <a:t>MoneyBall</a:t>
            </a:r>
            <a:r>
              <a:rPr lang="en-US" dirty="0"/>
              <a:t>) Liverpool did this an won the 2019 Premier League championship</a:t>
            </a:r>
          </a:p>
          <a:p>
            <a:pPr lvl="1"/>
            <a:r>
              <a:rPr lang="en-US" dirty="0"/>
              <a:t>Determine the best positions on the field or court</a:t>
            </a:r>
          </a:p>
          <a:p>
            <a:r>
              <a:rPr lang="en-US" dirty="0"/>
              <a:t>E-Commerce</a:t>
            </a:r>
          </a:p>
          <a:p>
            <a:pPr lvl="1"/>
            <a:r>
              <a:rPr lang="en-US" dirty="0"/>
              <a:t>Automated Ad placement</a:t>
            </a:r>
          </a:p>
          <a:p>
            <a:pPr lvl="1"/>
            <a:r>
              <a:rPr lang="en-US" dirty="0"/>
              <a:t>Product Recommendation</a:t>
            </a:r>
          </a:p>
          <a:p>
            <a:r>
              <a:rPr lang="en-US" dirty="0"/>
              <a:t>Social Media</a:t>
            </a:r>
          </a:p>
          <a:p>
            <a:pPr lvl="1"/>
            <a:r>
              <a:rPr lang="en-US" dirty="0"/>
              <a:t>LinkedIn recommend connections</a:t>
            </a:r>
          </a:p>
          <a:p>
            <a:pPr lvl="1"/>
            <a:r>
              <a:rPr lang="en-US" dirty="0"/>
              <a:t>Tinder recommends Matches</a:t>
            </a:r>
          </a:p>
          <a:p>
            <a:pPr lvl="1"/>
            <a:r>
              <a:rPr lang="en-US" dirty="0"/>
              <a:t>Facebook presents potential connections</a:t>
            </a:r>
            <a:endParaRPr lang="LID4096" dirty="0"/>
          </a:p>
        </p:txBody>
      </p:sp>
    </p:spTree>
    <p:extLst>
      <p:ext uri="{BB962C8B-B14F-4D97-AF65-F5344CB8AC3E}">
        <p14:creationId xmlns:p14="http://schemas.microsoft.com/office/powerpoint/2010/main" val="109896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FE11-733C-4BC3-9F9E-DEB669560881}"/>
              </a:ext>
            </a:extLst>
          </p:cNvPr>
          <p:cNvSpPr>
            <a:spLocks noGrp="1"/>
          </p:cNvSpPr>
          <p:nvPr>
            <p:ph type="title"/>
          </p:nvPr>
        </p:nvSpPr>
        <p:spPr/>
        <p:txBody>
          <a:bodyPr/>
          <a:lstStyle/>
          <a:p>
            <a:r>
              <a:rPr lang="en-US" dirty="0"/>
              <a:t>Voice Recognition</a:t>
            </a:r>
            <a:endParaRPr lang="LID4096" dirty="0"/>
          </a:p>
        </p:txBody>
      </p:sp>
      <p:pic>
        <p:nvPicPr>
          <p:cNvPr id="4" name="Content Placeholder 3">
            <a:extLst>
              <a:ext uri="{FF2B5EF4-FFF2-40B4-BE49-F238E27FC236}">
                <a16:creationId xmlns:a16="http://schemas.microsoft.com/office/drawing/2014/main" id="{41958C07-9142-47CE-BDF1-F4BD9EFAF2E6}"/>
              </a:ext>
            </a:extLst>
          </p:cNvPr>
          <p:cNvPicPr>
            <a:picLocks noGrp="1" noChangeAspect="1"/>
          </p:cNvPicPr>
          <p:nvPr>
            <p:ph idx="1"/>
          </p:nvPr>
        </p:nvPicPr>
        <p:blipFill>
          <a:blip r:embed="rId3"/>
          <a:stretch>
            <a:fillRect/>
          </a:stretch>
        </p:blipFill>
        <p:spPr>
          <a:xfrm>
            <a:off x="700635" y="2891630"/>
            <a:ext cx="2619375" cy="1743075"/>
          </a:xfrm>
          <a:prstGeom prst="rect">
            <a:avLst/>
          </a:prstGeom>
        </p:spPr>
      </p:pic>
      <p:pic>
        <p:nvPicPr>
          <p:cNvPr id="5" name="Picture 4">
            <a:extLst>
              <a:ext uri="{FF2B5EF4-FFF2-40B4-BE49-F238E27FC236}">
                <a16:creationId xmlns:a16="http://schemas.microsoft.com/office/drawing/2014/main" id="{D037E7F9-1B39-499D-BC52-757288F65BC5}"/>
              </a:ext>
            </a:extLst>
          </p:cNvPr>
          <p:cNvPicPr>
            <a:picLocks noChangeAspect="1"/>
          </p:cNvPicPr>
          <p:nvPr/>
        </p:nvPicPr>
        <p:blipFill>
          <a:blip r:embed="rId4"/>
          <a:stretch>
            <a:fillRect/>
          </a:stretch>
        </p:blipFill>
        <p:spPr>
          <a:xfrm>
            <a:off x="5129240" y="2608014"/>
            <a:ext cx="2310305" cy="2310305"/>
          </a:xfrm>
          <a:prstGeom prst="rect">
            <a:avLst/>
          </a:prstGeom>
        </p:spPr>
      </p:pic>
      <p:pic>
        <p:nvPicPr>
          <p:cNvPr id="6" name="Picture 5">
            <a:extLst>
              <a:ext uri="{FF2B5EF4-FFF2-40B4-BE49-F238E27FC236}">
                <a16:creationId xmlns:a16="http://schemas.microsoft.com/office/drawing/2014/main" id="{FA5B5A46-5AA9-4B19-B908-0DEF4FA71DFA}"/>
              </a:ext>
            </a:extLst>
          </p:cNvPr>
          <p:cNvPicPr>
            <a:picLocks noChangeAspect="1"/>
          </p:cNvPicPr>
          <p:nvPr/>
        </p:nvPicPr>
        <p:blipFill>
          <a:blip r:embed="rId5"/>
          <a:stretch>
            <a:fillRect/>
          </a:stretch>
        </p:blipFill>
        <p:spPr>
          <a:xfrm>
            <a:off x="9248775" y="2775194"/>
            <a:ext cx="2143125" cy="2143125"/>
          </a:xfrm>
          <a:prstGeom prst="rect">
            <a:avLst/>
          </a:prstGeom>
        </p:spPr>
      </p:pic>
    </p:spTree>
    <p:extLst>
      <p:ext uri="{BB962C8B-B14F-4D97-AF65-F5344CB8AC3E}">
        <p14:creationId xmlns:p14="http://schemas.microsoft.com/office/powerpoint/2010/main" val="147621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85F9-3FC2-4E84-8FF5-BD546F1F7221}"/>
              </a:ext>
            </a:extLst>
          </p:cNvPr>
          <p:cNvSpPr>
            <a:spLocks noGrp="1"/>
          </p:cNvSpPr>
          <p:nvPr>
            <p:ph type="title"/>
          </p:nvPr>
        </p:nvSpPr>
        <p:spPr/>
        <p:txBody>
          <a:bodyPr/>
          <a:lstStyle/>
          <a:p>
            <a:r>
              <a:rPr lang="en-US"/>
              <a:t>Video recommendation systems</a:t>
            </a:r>
            <a:endParaRPr lang="LID4096" dirty="0"/>
          </a:p>
        </p:txBody>
      </p:sp>
      <p:pic>
        <p:nvPicPr>
          <p:cNvPr id="5" name="Content Placeholder 4">
            <a:extLst>
              <a:ext uri="{FF2B5EF4-FFF2-40B4-BE49-F238E27FC236}">
                <a16:creationId xmlns:a16="http://schemas.microsoft.com/office/drawing/2014/main" id="{736DE4DC-E894-4AFE-AE46-F6A83D2A297A}"/>
              </a:ext>
            </a:extLst>
          </p:cNvPr>
          <p:cNvPicPr>
            <a:picLocks noGrp="1" noChangeAspect="1"/>
          </p:cNvPicPr>
          <p:nvPr>
            <p:ph idx="1"/>
          </p:nvPr>
        </p:nvPicPr>
        <p:blipFill>
          <a:blip r:embed="rId3"/>
          <a:stretch>
            <a:fillRect/>
          </a:stretch>
        </p:blipFill>
        <p:spPr>
          <a:xfrm>
            <a:off x="5024437" y="2585905"/>
            <a:ext cx="2143125" cy="2143125"/>
          </a:xfrm>
          <a:prstGeom prst="rect">
            <a:avLst/>
          </a:prstGeom>
        </p:spPr>
      </p:pic>
      <p:pic>
        <p:nvPicPr>
          <p:cNvPr id="6" name="Picture 5">
            <a:extLst>
              <a:ext uri="{FF2B5EF4-FFF2-40B4-BE49-F238E27FC236}">
                <a16:creationId xmlns:a16="http://schemas.microsoft.com/office/drawing/2014/main" id="{5D843D02-A0BC-4849-B7A0-E2E4F1092800}"/>
              </a:ext>
            </a:extLst>
          </p:cNvPr>
          <p:cNvPicPr>
            <a:picLocks noChangeAspect="1"/>
          </p:cNvPicPr>
          <p:nvPr/>
        </p:nvPicPr>
        <p:blipFill>
          <a:blip r:embed="rId4"/>
          <a:stretch>
            <a:fillRect/>
          </a:stretch>
        </p:blipFill>
        <p:spPr>
          <a:xfrm>
            <a:off x="800100" y="3184633"/>
            <a:ext cx="2837003" cy="945668"/>
          </a:xfrm>
          <a:prstGeom prst="rect">
            <a:avLst/>
          </a:prstGeom>
        </p:spPr>
      </p:pic>
      <p:pic>
        <p:nvPicPr>
          <p:cNvPr id="12" name="Picture 11">
            <a:extLst>
              <a:ext uri="{FF2B5EF4-FFF2-40B4-BE49-F238E27FC236}">
                <a16:creationId xmlns:a16="http://schemas.microsoft.com/office/drawing/2014/main" id="{97580A11-CB55-4E3D-9B89-05196B8D7242}"/>
              </a:ext>
            </a:extLst>
          </p:cNvPr>
          <p:cNvPicPr>
            <a:picLocks noChangeAspect="1"/>
          </p:cNvPicPr>
          <p:nvPr/>
        </p:nvPicPr>
        <p:blipFill>
          <a:blip r:embed="rId5"/>
          <a:stretch>
            <a:fillRect/>
          </a:stretch>
        </p:blipFill>
        <p:spPr>
          <a:xfrm>
            <a:off x="8554897" y="3184633"/>
            <a:ext cx="2837003" cy="930165"/>
          </a:xfrm>
          <a:prstGeom prst="rect">
            <a:avLst/>
          </a:prstGeom>
        </p:spPr>
      </p:pic>
    </p:spTree>
    <p:extLst>
      <p:ext uri="{BB962C8B-B14F-4D97-AF65-F5344CB8AC3E}">
        <p14:creationId xmlns:p14="http://schemas.microsoft.com/office/powerpoint/2010/main" val="116444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B8901-B598-4BC0-9892-FEA6DA78B617}"/>
              </a:ext>
            </a:extLst>
          </p:cNvPr>
          <p:cNvSpPr>
            <a:spLocks noGrp="1"/>
          </p:cNvSpPr>
          <p:nvPr>
            <p:ph type="title"/>
          </p:nvPr>
        </p:nvSpPr>
        <p:spPr>
          <a:xfrm>
            <a:off x="700087" y="909637"/>
            <a:ext cx="7633840" cy="1362073"/>
          </a:xfrm>
        </p:spPr>
        <p:txBody>
          <a:bodyPr>
            <a:normAutofit/>
          </a:bodyPr>
          <a:lstStyle/>
          <a:p>
            <a:r>
              <a:rPr lang="en-US" dirty="0"/>
              <a:t>E-Commerce Applications</a:t>
            </a:r>
            <a:endParaRPr lang="LID4096" dirty="0"/>
          </a:p>
        </p:txBody>
      </p:sp>
      <p:cxnSp>
        <p:nvCxnSpPr>
          <p:cNvPr id="25" name="Straight Connector 24">
            <a:extLst>
              <a:ext uri="{FF2B5EF4-FFF2-40B4-BE49-F238E27FC236}">
                <a16:creationId xmlns:a16="http://schemas.microsoft.com/office/drawing/2014/main" id="{46CE2F01-173C-4602-8E4E-61AF8220C1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2ED3976-F87A-418F-82D6-AC3E86C6E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125" y="1997495"/>
            <a:ext cx="2168561" cy="920615"/>
          </a:xfrm>
          <a:prstGeom prst="rect">
            <a:avLst/>
          </a:prstGeom>
        </p:spPr>
      </p:pic>
      <p:sp>
        <p:nvSpPr>
          <p:cNvPr id="3" name="Content Placeholder 2">
            <a:extLst>
              <a:ext uri="{FF2B5EF4-FFF2-40B4-BE49-F238E27FC236}">
                <a16:creationId xmlns:a16="http://schemas.microsoft.com/office/drawing/2014/main" id="{AAD32176-37F4-4306-95BF-BCCC168B1A97}"/>
              </a:ext>
            </a:extLst>
          </p:cNvPr>
          <p:cNvSpPr>
            <a:spLocks noGrp="1"/>
          </p:cNvSpPr>
          <p:nvPr>
            <p:ph idx="1"/>
          </p:nvPr>
        </p:nvSpPr>
        <p:spPr>
          <a:xfrm>
            <a:off x="700088" y="2276474"/>
            <a:ext cx="7633840" cy="3553109"/>
          </a:xfrm>
        </p:spPr>
        <p:txBody>
          <a:bodyPr>
            <a:normAutofit/>
          </a:bodyPr>
          <a:lstStyle/>
          <a:p>
            <a:r>
              <a:rPr lang="en-US" dirty="0"/>
              <a:t>Product Recommendations</a:t>
            </a:r>
          </a:p>
          <a:p>
            <a:r>
              <a:rPr lang="en-US" dirty="0"/>
              <a:t>Personalized Advertisement</a:t>
            </a:r>
            <a:endParaRPr lang="LID4096" dirty="0"/>
          </a:p>
        </p:txBody>
      </p:sp>
      <p:pic>
        <p:nvPicPr>
          <p:cNvPr id="9" name="Picture 8">
            <a:extLst>
              <a:ext uri="{FF2B5EF4-FFF2-40B4-BE49-F238E27FC236}">
                <a16:creationId xmlns:a16="http://schemas.microsoft.com/office/drawing/2014/main" id="{1DBDEAEB-BFBC-4AFB-98EB-3386B4AC37B3}"/>
              </a:ext>
            </a:extLst>
          </p:cNvPr>
          <p:cNvPicPr>
            <a:picLocks noChangeAspect="1"/>
          </p:cNvPicPr>
          <p:nvPr/>
        </p:nvPicPr>
        <p:blipFill>
          <a:blip r:embed="rId3"/>
          <a:stretch>
            <a:fillRect/>
          </a:stretch>
        </p:blipFill>
        <p:spPr>
          <a:xfrm>
            <a:off x="9183241" y="3426581"/>
            <a:ext cx="2178098" cy="546659"/>
          </a:xfrm>
          <a:prstGeom prst="rect">
            <a:avLst/>
          </a:prstGeom>
        </p:spPr>
      </p:pic>
      <p:pic>
        <p:nvPicPr>
          <p:cNvPr id="8" name="Picture 7">
            <a:extLst>
              <a:ext uri="{FF2B5EF4-FFF2-40B4-BE49-F238E27FC236}">
                <a16:creationId xmlns:a16="http://schemas.microsoft.com/office/drawing/2014/main" id="{2B8FAC9D-A7B7-4947-B31F-6F69F8866E38}"/>
              </a:ext>
            </a:extLst>
          </p:cNvPr>
          <p:cNvPicPr>
            <a:picLocks noChangeAspect="1"/>
          </p:cNvPicPr>
          <p:nvPr/>
        </p:nvPicPr>
        <p:blipFill>
          <a:blip r:embed="rId4"/>
          <a:stretch>
            <a:fillRect/>
          </a:stretch>
        </p:blipFill>
        <p:spPr>
          <a:xfrm>
            <a:off x="9164587" y="4637763"/>
            <a:ext cx="2168561" cy="661981"/>
          </a:xfrm>
          <a:prstGeom prst="rect">
            <a:avLst/>
          </a:prstGeom>
        </p:spPr>
      </p:pic>
      <p:cxnSp>
        <p:nvCxnSpPr>
          <p:cNvPr id="27" name="Straight Connector 26">
            <a:extLst>
              <a:ext uri="{FF2B5EF4-FFF2-40B4-BE49-F238E27FC236}">
                <a16:creationId xmlns:a16="http://schemas.microsoft.com/office/drawing/2014/main" id="{52219701-B4DA-40F8-8845-E41D70E3BA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5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B04D3-FCCD-45ED-B588-E82694CABA5B}"/>
              </a:ext>
            </a:extLst>
          </p:cNvPr>
          <p:cNvSpPr>
            <a:spLocks noGrp="1"/>
          </p:cNvSpPr>
          <p:nvPr>
            <p:ph type="title"/>
          </p:nvPr>
        </p:nvSpPr>
        <p:spPr>
          <a:xfrm>
            <a:off x="700087" y="909637"/>
            <a:ext cx="6042299" cy="1362073"/>
          </a:xfrm>
        </p:spPr>
        <p:txBody>
          <a:bodyPr>
            <a:normAutofit/>
          </a:bodyPr>
          <a:lstStyle/>
          <a:p>
            <a:r>
              <a:rPr lang="en-US" dirty="0"/>
              <a:t>Sports – Liverpool 2019</a:t>
            </a:r>
            <a:endParaRPr lang="LID4096" dirty="0"/>
          </a:p>
        </p:txBody>
      </p:sp>
      <p:cxnSp>
        <p:nvCxnSpPr>
          <p:cNvPr id="22" name="Straight Connector 21">
            <a:extLst>
              <a:ext uri="{FF2B5EF4-FFF2-40B4-BE49-F238E27FC236}">
                <a16:creationId xmlns:a16="http://schemas.microsoft.com/office/drawing/2014/main" id="{9AEDDB4C-6582-43D5-AF25-99F4AD3A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1CD0611-BDA0-45B3-8C1C-9C69D2A376AF}"/>
              </a:ext>
            </a:extLst>
          </p:cNvPr>
          <p:cNvSpPr>
            <a:spLocks noGrp="1"/>
          </p:cNvSpPr>
          <p:nvPr>
            <p:ph idx="1"/>
          </p:nvPr>
        </p:nvSpPr>
        <p:spPr>
          <a:xfrm>
            <a:off x="700088" y="2276474"/>
            <a:ext cx="6041371" cy="3553109"/>
          </a:xfrm>
        </p:spPr>
        <p:txBody>
          <a:bodyPr>
            <a:normAutofit/>
          </a:bodyPr>
          <a:lstStyle/>
          <a:p>
            <a:r>
              <a:rPr lang="en-US" dirty="0"/>
              <a:t>Find undervalued players (2019 Liverpool)</a:t>
            </a:r>
          </a:p>
          <a:p>
            <a:r>
              <a:rPr lang="en-US" dirty="0"/>
              <a:t>Determine best strategy on the field that increases goal probability</a:t>
            </a:r>
          </a:p>
          <a:p>
            <a:r>
              <a:rPr lang="en-US" dirty="0"/>
              <a:t>Won 2019-2020 Premier League title</a:t>
            </a:r>
          </a:p>
        </p:txBody>
      </p:sp>
      <p:pic>
        <p:nvPicPr>
          <p:cNvPr id="4" name="Content Placeholder 3" descr="Logo&#10;&#10;Description automatically generated">
            <a:extLst>
              <a:ext uri="{FF2B5EF4-FFF2-40B4-BE49-F238E27FC236}">
                <a16:creationId xmlns:a16="http://schemas.microsoft.com/office/drawing/2014/main" id="{B64E8D98-D5AA-44D1-9210-0908A12E1856}"/>
              </a:ext>
            </a:extLst>
          </p:cNvPr>
          <p:cNvPicPr>
            <a:picLocks noChangeAspect="1"/>
          </p:cNvPicPr>
          <p:nvPr/>
        </p:nvPicPr>
        <p:blipFill rotWithShape="1">
          <a:blip r:embed="rId3"/>
          <a:srcRect l="1792" r="609" b="-1"/>
          <a:stretch/>
        </p:blipFill>
        <p:spPr>
          <a:xfrm>
            <a:off x="8507788" y="1049049"/>
            <a:ext cx="1691522" cy="2248414"/>
          </a:xfrm>
          <a:prstGeom prst="rect">
            <a:avLst/>
          </a:prstGeom>
        </p:spPr>
      </p:pic>
      <p:pic>
        <p:nvPicPr>
          <p:cNvPr id="5" name="Picture 4" descr="Diagram&#10;&#10;Description automatically generated">
            <a:extLst>
              <a:ext uri="{FF2B5EF4-FFF2-40B4-BE49-F238E27FC236}">
                <a16:creationId xmlns:a16="http://schemas.microsoft.com/office/drawing/2014/main" id="{4D1797FB-8CD3-4CFD-ACD4-545B5A10CC73}"/>
              </a:ext>
            </a:extLst>
          </p:cNvPr>
          <p:cNvPicPr>
            <a:picLocks noChangeAspect="1"/>
          </p:cNvPicPr>
          <p:nvPr/>
        </p:nvPicPr>
        <p:blipFill>
          <a:blip r:embed="rId4"/>
          <a:stretch>
            <a:fillRect/>
          </a:stretch>
        </p:blipFill>
        <p:spPr>
          <a:xfrm>
            <a:off x="7402845" y="3586906"/>
            <a:ext cx="3901406" cy="2204294"/>
          </a:xfrm>
          <a:prstGeom prst="rect">
            <a:avLst/>
          </a:prstGeom>
        </p:spPr>
      </p:pic>
      <p:cxnSp>
        <p:nvCxnSpPr>
          <p:cNvPr id="24" name="Straight Connector 23">
            <a:extLst>
              <a:ext uri="{FF2B5EF4-FFF2-40B4-BE49-F238E27FC236}">
                <a16:creationId xmlns:a16="http://schemas.microsoft.com/office/drawing/2014/main" id="{AB152A91-2920-4848-A8BC-B15DA324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7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C3CD-6F4C-4B56-A75A-AC96D0234F14}"/>
              </a:ext>
            </a:extLst>
          </p:cNvPr>
          <p:cNvSpPr>
            <a:spLocks noGrp="1"/>
          </p:cNvSpPr>
          <p:nvPr>
            <p:ph type="title"/>
          </p:nvPr>
        </p:nvSpPr>
        <p:spPr/>
        <p:txBody>
          <a:bodyPr/>
          <a:lstStyle/>
          <a:p>
            <a:r>
              <a:rPr lang="en-US" dirty="0"/>
              <a:t>Conclusions</a:t>
            </a:r>
            <a:endParaRPr lang="LID4096" dirty="0"/>
          </a:p>
        </p:txBody>
      </p:sp>
      <p:sp>
        <p:nvSpPr>
          <p:cNvPr id="3" name="Content Placeholder 2">
            <a:extLst>
              <a:ext uri="{FF2B5EF4-FFF2-40B4-BE49-F238E27FC236}">
                <a16:creationId xmlns:a16="http://schemas.microsoft.com/office/drawing/2014/main" id="{A1C5BB3E-98BF-4763-9C4A-5175FD831633}"/>
              </a:ext>
            </a:extLst>
          </p:cNvPr>
          <p:cNvSpPr>
            <a:spLocks noGrp="1"/>
          </p:cNvSpPr>
          <p:nvPr>
            <p:ph idx="1"/>
          </p:nvPr>
        </p:nvSpPr>
        <p:spPr/>
        <p:txBody>
          <a:bodyPr/>
          <a:lstStyle/>
          <a:p>
            <a:r>
              <a:rPr lang="en-US" dirty="0"/>
              <a:t>Data Science spans multiple disciplines and seeks to find actionable insights from data</a:t>
            </a:r>
          </a:p>
          <a:p>
            <a:r>
              <a:rPr lang="en-US" dirty="0"/>
              <a:t>Applications exist in every domain</a:t>
            </a:r>
          </a:p>
          <a:p>
            <a:pPr marL="0" indent="0">
              <a:buNone/>
            </a:pPr>
            <a:endParaRPr lang="LID4096" dirty="0"/>
          </a:p>
        </p:txBody>
      </p:sp>
    </p:spTree>
    <p:extLst>
      <p:ext uri="{BB962C8B-B14F-4D97-AF65-F5344CB8AC3E}">
        <p14:creationId xmlns:p14="http://schemas.microsoft.com/office/powerpoint/2010/main" val="260439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FDB9-8096-4A35-8D81-3117E3BC85D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Questions</a:t>
            </a:r>
          </a:p>
        </p:txBody>
      </p:sp>
      <p:cxnSp>
        <p:nvCxnSpPr>
          <p:cNvPr id="28"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6" descr="Questions">
            <a:extLst>
              <a:ext uri="{FF2B5EF4-FFF2-40B4-BE49-F238E27FC236}">
                <a16:creationId xmlns:a16="http://schemas.microsoft.com/office/drawing/2014/main" id="{469A8C06-30F0-41DD-9F0A-F89513864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30"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9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03C8-F76E-442E-8987-E3E6B4023B0C}"/>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10 Minute Break</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48A578-F863-4659-B0E4-D87DEBCB1024}"/>
              </a:ext>
            </a:extLst>
          </p:cNvPr>
          <p:cNvPicPr>
            <a:picLocks noChangeAspect="1"/>
          </p:cNvPicPr>
          <p:nvPr/>
        </p:nvPicPr>
        <p:blipFill>
          <a:blip r:embed="rId2"/>
          <a:stretch>
            <a:fillRect/>
          </a:stretch>
        </p:blipFill>
        <p:spPr>
          <a:xfrm>
            <a:off x="6381751" y="1066800"/>
            <a:ext cx="4724398" cy="4724398"/>
          </a:xfrm>
          <a:prstGeom prst="rect">
            <a:avLst/>
          </a:prstGeom>
        </p:spPr>
      </p:pic>
      <p:cxnSp>
        <p:nvCxnSpPr>
          <p:cNvPr id="40" name="Straight Connector 3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6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B155-3CE2-4F76-AE68-A89B6C45DD57}"/>
              </a:ext>
            </a:extLst>
          </p:cNvPr>
          <p:cNvSpPr>
            <a:spLocks noGrp="1"/>
          </p:cNvSpPr>
          <p:nvPr>
            <p:ph type="ctrTitle"/>
          </p:nvPr>
        </p:nvSpPr>
        <p:spPr/>
        <p:txBody>
          <a:bodyPr/>
          <a:lstStyle/>
          <a:p>
            <a:r>
              <a:rPr lang="en-US" dirty="0"/>
              <a:t>Statistics</a:t>
            </a:r>
            <a:endParaRPr lang="LID4096" dirty="0"/>
          </a:p>
        </p:txBody>
      </p:sp>
      <p:sp>
        <p:nvSpPr>
          <p:cNvPr id="3" name="Subtitle 2">
            <a:extLst>
              <a:ext uri="{FF2B5EF4-FFF2-40B4-BE49-F238E27FC236}">
                <a16:creationId xmlns:a16="http://schemas.microsoft.com/office/drawing/2014/main" id="{7CA55033-E6CC-4BCE-8DB3-8093826B24DD}"/>
              </a:ext>
            </a:extLst>
          </p:cNvPr>
          <p:cNvSpPr>
            <a:spLocks noGrp="1"/>
          </p:cNvSpPr>
          <p:nvPr>
            <p:ph type="subTitle" idx="1"/>
          </p:nvPr>
        </p:nvSpPr>
        <p:spPr/>
        <p:txBody>
          <a:bodyPr/>
          <a:lstStyle/>
          <a:p>
            <a:r>
              <a:rPr lang="en-US" dirty="0"/>
              <a:t>POC: 1LT NOAH DEMOES 661-858-4337</a:t>
            </a:r>
          </a:p>
        </p:txBody>
      </p:sp>
    </p:spTree>
    <p:extLst>
      <p:ext uri="{BB962C8B-B14F-4D97-AF65-F5344CB8AC3E}">
        <p14:creationId xmlns:p14="http://schemas.microsoft.com/office/powerpoint/2010/main" val="303217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7ADA-4DD0-40C4-BF39-9D404BE389F9}"/>
              </a:ext>
            </a:extLst>
          </p:cNvPr>
          <p:cNvSpPr>
            <a:spLocks noGrp="1"/>
          </p:cNvSpPr>
          <p:nvPr>
            <p:ph type="title"/>
          </p:nvPr>
        </p:nvSpPr>
        <p:spPr/>
        <p:txBody>
          <a:bodyPr/>
          <a:lstStyle/>
          <a:p>
            <a:r>
              <a:rPr lang="en-US" dirty="0"/>
              <a:t>Agenda</a:t>
            </a:r>
            <a:endParaRPr lang="LID4096" dirty="0"/>
          </a:p>
        </p:txBody>
      </p:sp>
      <p:sp>
        <p:nvSpPr>
          <p:cNvPr id="3" name="Content Placeholder 2">
            <a:extLst>
              <a:ext uri="{FF2B5EF4-FFF2-40B4-BE49-F238E27FC236}">
                <a16:creationId xmlns:a16="http://schemas.microsoft.com/office/drawing/2014/main" id="{E0DFBC9B-97E4-4F9A-99F7-EF786315DCB9}"/>
              </a:ext>
            </a:extLst>
          </p:cNvPr>
          <p:cNvSpPr>
            <a:spLocks noGrp="1"/>
          </p:cNvSpPr>
          <p:nvPr>
            <p:ph idx="1"/>
          </p:nvPr>
        </p:nvSpPr>
        <p:spPr/>
        <p:txBody>
          <a:bodyPr>
            <a:normAutofit fontScale="92500" lnSpcReduction="10000"/>
          </a:bodyPr>
          <a:lstStyle/>
          <a:p>
            <a:r>
              <a:rPr lang="en-US" dirty="0"/>
              <a:t>Mean Median Mode</a:t>
            </a:r>
          </a:p>
          <a:p>
            <a:r>
              <a:rPr lang="en-US" dirty="0"/>
              <a:t>Quartiles and Standard Deviation</a:t>
            </a:r>
          </a:p>
          <a:p>
            <a:r>
              <a:rPr lang="en-US" dirty="0"/>
              <a:t>Variance and Covariance</a:t>
            </a:r>
          </a:p>
          <a:p>
            <a:r>
              <a:rPr lang="en-US" dirty="0"/>
              <a:t>Z-scores and Confidence Intervals</a:t>
            </a:r>
          </a:p>
          <a:p>
            <a:r>
              <a:rPr lang="en-US" dirty="0"/>
              <a:t>P-values</a:t>
            </a:r>
          </a:p>
          <a:p>
            <a:r>
              <a:rPr lang="en-US" dirty="0"/>
              <a:t>A/B, T, Chi-Squared Tests</a:t>
            </a:r>
          </a:p>
          <a:p>
            <a:r>
              <a:rPr lang="en-US" dirty="0"/>
              <a:t>Central Limit Theorem (CLT)</a:t>
            </a:r>
          </a:p>
          <a:p>
            <a:r>
              <a:rPr lang="en-US" dirty="0"/>
              <a:t>Law of Large Numbers</a:t>
            </a:r>
          </a:p>
          <a:p>
            <a:endParaRPr lang="LID4096" dirty="0"/>
          </a:p>
        </p:txBody>
      </p:sp>
    </p:spTree>
    <p:extLst>
      <p:ext uri="{BB962C8B-B14F-4D97-AF65-F5344CB8AC3E}">
        <p14:creationId xmlns:p14="http://schemas.microsoft.com/office/powerpoint/2010/main" val="216708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FF13-D04F-49D1-8733-D8F75043C4DF}"/>
              </a:ext>
            </a:extLst>
          </p:cNvPr>
          <p:cNvSpPr>
            <a:spLocks noGrp="1"/>
          </p:cNvSpPr>
          <p:nvPr>
            <p:ph type="title"/>
          </p:nvPr>
        </p:nvSpPr>
        <p:spPr>
          <a:xfrm>
            <a:off x="700087" y="909638"/>
            <a:ext cx="10691813" cy="1155618"/>
          </a:xfrm>
        </p:spPr>
        <p:txBody>
          <a:bodyPr>
            <a:normAutofit/>
          </a:bodyPr>
          <a:lstStyle/>
          <a:p>
            <a:r>
              <a:rPr lang="en-US" dirty="0"/>
              <a:t>Agenda</a:t>
            </a:r>
            <a:endParaRPr lang="LID4096" dirty="0"/>
          </a:p>
        </p:txBody>
      </p:sp>
      <p:graphicFrame>
        <p:nvGraphicFramePr>
          <p:cNvPr id="5" name="Content Placeholder 2">
            <a:extLst>
              <a:ext uri="{FF2B5EF4-FFF2-40B4-BE49-F238E27FC236}">
                <a16:creationId xmlns:a16="http://schemas.microsoft.com/office/drawing/2014/main" id="{C0A74D0D-711C-4FDE-B9F5-8D21DE2756AF}"/>
              </a:ext>
            </a:extLst>
          </p:cNvPr>
          <p:cNvGraphicFramePr>
            <a:graphicFrameLocks noGrp="1"/>
          </p:cNvGraphicFramePr>
          <p:nvPr>
            <p:ph idx="1"/>
            <p:extLst>
              <p:ext uri="{D42A27DB-BD31-4B8C-83A1-F6EECF244321}">
                <p14:modId xmlns:p14="http://schemas.microsoft.com/office/powerpoint/2010/main" val="3698434298"/>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957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Mean</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𝑀𝑒𝑎𝑛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𝑆𝑢𝑚</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𝑣𝑎𝑙𝑢𝑒𝑠</m:t>
                          </m:r>
                        </m:num>
                        <m:den>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𝑣𝑎𝑙𝑢𝑒𝑠</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𝑥</m:t>
                              </m:r>
                            </m:e>
                          </m:nary>
                        </m:num>
                        <m:den>
                          <m:r>
                            <a:rPr lang="en-US" i="1">
                              <a:latin typeface="Cambria Math" panose="02040503050406030204" pitchFamily="18" charset="0"/>
                            </a:rPr>
                            <m:t>𝑛</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1+2+3+4+5</m:t>
                          </m:r>
                        </m:num>
                        <m:den>
                          <m:r>
                            <a:rPr lang="en-US" i="1">
                              <a:latin typeface="Cambria Math" panose="02040503050406030204" pitchFamily="18" charset="0"/>
                            </a:rPr>
                            <m:t>5</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15</m:t>
                          </m:r>
                        </m:num>
                        <m:den>
                          <m:r>
                            <a:rPr lang="en-US" i="1">
                              <a:latin typeface="Cambria Math" panose="02040503050406030204" pitchFamily="18" charset="0"/>
                            </a:rPr>
                            <m:t>5</m:t>
                          </m:r>
                        </m:den>
                      </m:f>
                      <m:r>
                        <a:rPr lang="en-US" i="1">
                          <a:latin typeface="Cambria Math" panose="02040503050406030204" pitchFamily="18" charset="0"/>
                        </a:rPr>
                        <m:t>=3</m:t>
                      </m:r>
                    </m:oMath>
                  </m:oMathPara>
                </a14:m>
                <a:endParaRPr lang="LID4096" dirty="0"/>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LID4096">
                    <a:noFill/>
                  </a:rPr>
                  <a:t> </a:t>
                </a:r>
              </a:p>
            </p:txBody>
          </p:sp>
        </mc:Fallback>
      </mc:AlternateContent>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4, 5] </a:t>
            </a:r>
          </a:p>
          <a:p>
            <a:pPr marL="0" indent="0">
              <a:buNone/>
            </a:pPr>
            <a:r>
              <a:rPr lang="en-US" dirty="0">
                <a:latin typeface="Courier New" panose="02070309020205020404" pitchFamily="49" charset="0"/>
              </a:rPr>
              <a:t>stats.mean(example_array) </a:t>
            </a:r>
          </a:p>
        </p:txBody>
      </p:sp>
    </p:spTree>
    <p:extLst>
      <p:ext uri="{BB962C8B-B14F-4D97-AF65-F5344CB8AC3E}">
        <p14:creationId xmlns:p14="http://schemas.microsoft.com/office/powerpoint/2010/main" val="6214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Median</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a:bodyPr>
              <a:lstStyle/>
              <a:p>
                <a:pPr marL="0" indent="0">
                  <a:buNone/>
                </a:pPr>
                <a:r>
                  <a:rPr lang="en-US" dirty="0"/>
                  <a:t>Odd list length:</a:t>
                </a:r>
              </a:p>
              <a:p>
                <a:pPr lvl="1"/>
                <a:r>
                  <a:rPr lang="en-US" dirty="0"/>
                  <a:t>Median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dirty="0"/>
                  <a:t>element in ordered list.</a:t>
                </a:r>
              </a:p>
              <a:p>
                <a:pPr marL="0" indent="0">
                  <a:buNone/>
                </a:pPr>
                <a:r>
                  <a:rPr lang="en-US" dirty="0"/>
                  <a:t>Even list length:</a:t>
                </a:r>
              </a:p>
              <a:p>
                <a:pPr lvl="1"/>
                <a:r>
                  <a:rPr lang="en-US" dirty="0"/>
                  <a:t>Median is the average of the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t> elements in ordered list.</a:t>
                </a:r>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l="-1148"/>
                </a:stretch>
              </a:blipFill>
            </p:spPr>
            <p:txBody>
              <a:bodyPr/>
              <a:lstStyle/>
              <a:p>
                <a:r>
                  <a:rPr lang="LID4096">
                    <a:noFill/>
                  </a:rPr>
                  <a:t> </a:t>
                </a:r>
              </a:p>
            </p:txBody>
          </p:sp>
        </mc:Fallback>
      </mc:AlternateContent>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normAutofit/>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3, 4, 5] </a:t>
            </a:r>
          </a:p>
          <a:p>
            <a:pPr marL="0" indent="0">
              <a:buNone/>
            </a:pPr>
            <a:r>
              <a:rPr lang="en-US" dirty="0">
                <a:latin typeface="Courier New" panose="02070309020205020404" pitchFamily="49" charset="0"/>
              </a:rPr>
              <a:t>stats.median(example_array)</a:t>
            </a:r>
          </a:p>
          <a:p>
            <a:pPr marL="0" indent="0">
              <a:buNone/>
            </a:pPr>
            <a:r>
              <a:rPr lang="en-US" dirty="0">
                <a:latin typeface="Courier New" panose="02070309020205020404" pitchFamily="49" charset="0"/>
              </a:rPr>
              <a:t>median = 3 </a:t>
            </a:r>
          </a:p>
        </p:txBody>
      </p:sp>
    </p:spTree>
    <p:extLst>
      <p:ext uri="{BB962C8B-B14F-4D97-AF65-F5344CB8AC3E}">
        <p14:creationId xmlns:p14="http://schemas.microsoft.com/office/powerpoint/2010/main" val="840690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MODE</a:t>
            </a:r>
            <a:endParaRPr lang="LID4096" dirty="0"/>
          </a:p>
        </p:txBody>
      </p:sp>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a:bodyPr>
          <a:lstStyle/>
          <a:p>
            <a:pPr marL="0" indent="0">
              <a:buNone/>
            </a:pPr>
            <a:r>
              <a:rPr lang="en-US" dirty="0"/>
              <a:t>The most frequent element.</a:t>
            </a:r>
          </a:p>
          <a:p>
            <a:pPr marL="0" indent="0">
              <a:buNone/>
            </a:pPr>
            <a:endParaRPr lang="en-US" dirty="0"/>
          </a:p>
        </p:txBody>
      </p:sp>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normAutofit/>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3, 4, 5] </a:t>
            </a:r>
          </a:p>
          <a:p>
            <a:pPr marL="0" indent="0">
              <a:buNone/>
            </a:pPr>
            <a:r>
              <a:rPr lang="en-US" dirty="0">
                <a:latin typeface="Courier New" panose="02070309020205020404" pitchFamily="49" charset="0"/>
              </a:rPr>
              <a:t>stats.mode(example_array)</a:t>
            </a:r>
          </a:p>
          <a:p>
            <a:pPr marL="0" indent="0">
              <a:buNone/>
            </a:pPr>
            <a:r>
              <a:rPr lang="en-US" dirty="0">
                <a:latin typeface="Courier New" panose="02070309020205020404" pitchFamily="49" charset="0"/>
              </a:rPr>
              <a:t>mode = 3 </a:t>
            </a:r>
          </a:p>
        </p:txBody>
      </p:sp>
    </p:spTree>
    <p:extLst>
      <p:ext uri="{BB962C8B-B14F-4D97-AF65-F5344CB8AC3E}">
        <p14:creationId xmlns:p14="http://schemas.microsoft.com/office/powerpoint/2010/main" val="73810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Quartiles</a:t>
            </a:r>
            <a:endParaRPr lang="LID4096" dirty="0"/>
          </a:p>
        </p:txBody>
      </p:sp>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a:bodyPr>
          <a:lstStyle/>
          <a:p>
            <a:r>
              <a:rPr lang="en-US" dirty="0"/>
              <a:t>Three values that split the provided data into four equal parts (25%, 50%, 75%).</a:t>
            </a:r>
          </a:p>
          <a:p>
            <a:pPr marL="0" indent="0">
              <a:buNone/>
            </a:pPr>
            <a:endParaRPr lang="en-US" dirty="0"/>
          </a:p>
        </p:txBody>
      </p:sp>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normAutofit/>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4, 9, 5]</a:t>
            </a:r>
          </a:p>
          <a:p>
            <a:pPr marL="0" indent="0">
              <a:buNone/>
            </a:pPr>
            <a:r>
              <a:rPr lang="en-US" dirty="0">
                <a:latin typeface="Courier New" panose="02070309020205020404" pitchFamily="49" charset="0"/>
              </a:rPr>
              <a:t>stats.quantiles(array, n=4)=</a:t>
            </a:r>
          </a:p>
          <a:p>
            <a:pPr marL="0" indent="0">
              <a:buNone/>
            </a:pPr>
            <a:r>
              <a:rPr lang="en-US" dirty="0">
                <a:latin typeface="Courier New" panose="02070309020205020404" pitchFamily="49" charset="0"/>
              </a:rPr>
              <a:t>[1.75, 3.5, 6.0]</a:t>
            </a:r>
          </a:p>
        </p:txBody>
      </p:sp>
    </p:spTree>
    <p:extLst>
      <p:ext uri="{BB962C8B-B14F-4D97-AF65-F5344CB8AC3E}">
        <p14:creationId xmlns:p14="http://schemas.microsoft.com/office/powerpoint/2010/main" val="424005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Variance</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lnSpcReduction="10000"/>
              </a:bodyPr>
              <a:lstStyle/>
              <a:p>
                <a:r>
                  <a:rPr lang="en-US" dirty="0"/>
                  <a:t>Measurement to determine how dispersed individual elements are from the mean.</a:t>
                </a:r>
              </a:p>
              <a:p>
                <a:r>
                  <a:rPr lang="en-US" dirty="0"/>
                  <a:t>Captures variability of elements from the mean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 1</m:t>
                              </m:r>
                            </m:sub>
                            <m:sup>
                              <m:r>
                                <a:rPr lang="en-US" b="0" i="1" smtClean="0">
                                  <a:latin typeface="Cambria Math" panose="02040503050406030204" pitchFamily="18" charset="0"/>
                                  <a:ea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e>
                          </m:nary>
                        </m:num>
                        <m:den>
                          <m:r>
                            <a:rPr lang="en-US" b="0" i="1" smtClean="0">
                              <a:latin typeface="Cambria Math" panose="02040503050406030204" pitchFamily="18" charset="0"/>
                              <a:ea typeface="Cambria Math" panose="02040503050406030204" pitchFamily="18" charset="0"/>
                            </a:rPr>
                            <m:t>𝑛</m:t>
                          </m:r>
                        </m:den>
                      </m:f>
                    </m:oMath>
                  </m:oMathPara>
                </a14:m>
                <a:endParaRPr lang="en-US" dirty="0"/>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t> = Variance</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oMath>
                </a14:m>
                <a:r>
                  <a:rPr lang="en-US" dirty="0"/>
                  <a:t>= Element </a:t>
                </a:r>
                <a:r>
                  <a:rPr lang="en-US" i="1" dirty="0"/>
                  <a:t>i</a:t>
                </a:r>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population mean</a:t>
                </a:r>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l="-1033" t="-634"/>
                </a:stretch>
              </a:blipFill>
            </p:spPr>
            <p:txBody>
              <a:bodyPr/>
              <a:lstStyle/>
              <a:p>
                <a:r>
                  <a:rPr lang="LID4096">
                    <a:noFill/>
                  </a:rPr>
                  <a:t> </a:t>
                </a:r>
              </a:p>
            </p:txBody>
          </p:sp>
        </mc:Fallback>
      </mc:AlternateContent>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normAutofit lnSpcReduction="10000"/>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4, 9, 5]</a:t>
            </a:r>
          </a:p>
          <a:p>
            <a:pPr marL="0" indent="0">
              <a:buNone/>
            </a:pPr>
            <a:r>
              <a:rPr lang="en-US" dirty="0">
                <a:latin typeface="Courier New" panose="02070309020205020404" pitchFamily="49" charset="0"/>
              </a:rPr>
              <a:t>stats.variance(array)= 8</a:t>
            </a:r>
          </a:p>
        </p:txBody>
      </p:sp>
    </p:spTree>
    <p:extLst>
      <p:ext uri="{BB962C8B-B14F-4D97-AF65-F5344CB8AC3E}">
        <p14:creationId xmlns:p14="http://schemas.microsoft.com/office/powerpoint/2010/main" val="2806360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Standard Deviation</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fontScale="92500" lnSpcReduction="20000"/>
              </a:bodyPr>
              <a:lstStyle/>
              <a:p>
                <a:r>
                  <a:rPr lang="en-US" dirty="0"/>
                  <a:t>Measurement to determine how dispersed individual elements are relative to the mean.</a:t>
                </a:r>
              </a:p>
              <a:p>
                <a:r>
                  <a:rPr lang="en-US" dirty="0"/>
                  <a:t>Square root of the Variance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 1</m:t>
                                  </m:r>
                                </m:sub>
                                <m:sup>
                                  <m:r>
                                    <a:rPr lang="en-US" i="1">
                                      <a:latin typeface="Cambria Math" panose="02040503050406030204" pitchFamily="18" charset="0"/>
                                      <a:ea typeface="Cambria Math" panose="02040503050406030204" pitchFamily="18" charset="0"/>
                                    </a:rPr>
                                    <m:t>𝑛</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𝜇</m:t>
                                  </m:r>
                                </m:e>
                              </m:nary>
                            </m:num>
                            <m:den>
                              <m:r>
                                <a:rPr lang="en-US" i="1">
                                  <a:latin typeface="Cambria Math" panose="02040503050406030204" pitchFamily="18" charset="0"/>
                                  <a:ea typeface="Cambria Math" panose="02040503050406030204" pitchFamily="18" charset="0"/>
                                </a:rPr>
                                <m:t>𝑛</m:t>
                              </m:r>
                            </m:den>
                          </m:f>
                        </m:e>
                      </m:rad>
                    </m:oMath>
                  </m:oMathPara>
                </a14:m>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 Standard Deviation</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oMath>
                </a14:m>
                <a:r>
                  <a:rPr lang="en-US" dirty="0"/>
                  <a:t>= Element </a:t>
                </a:r>
                <a:r>
                  <a:rPr lang="en-US" i="1" dirty="0"/>
                  <a:t>i</a:t>
                </a:r>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population mean</a:t>
                </a:r>
              </a:p>
              <a:p>
                <a14:m>
                  <m:oMath xmlns:m="http://schemas.openxmlformats.org/officeDocument/2006/math">
                    <m:r>
                      <a:rPr lang="en-US" b="0" i="1" smtClean="0">
                        <a:latin typeface="Cambria Math" panose="02040503050406030204" pitchFamily="18" charset="0"/>
                      </a:rPr>
                      <m:t>𝑛</m:t>
                    </m:r>
                  </m:oMath>
                </a14:m>
                <a:r>
                  <a:rPr lang="en-US" dirty="0"/>
                  <a:t> = number of elements</a:t>
                </a:r>
              </a:p>
              <a:p>
                <a:endParaRPr lang="en-US" dirty="0"/>
              </a:p>
              <a:p>
                <a:endParaRPr lang="en-US" dirty="0"/>
              </a:p>
              <a:p>
                <a:endParaRPr lang="en-US" dirty="0"/>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l="-804" t="-951" b="-951"/>
                </a:stretch>
              </a:blipFill>
            </p:spPr>
            <p:txBody>
              <a:bodyPr/>
              <a:lstStyle/>
              <a:p>
                <a:r>
                  <a:rPr lang="LID4096">
                    <a:noFill/>
                  </a:rPr>
                  <a:t> </a:t>
                </a:r>
              </a:p>
            </p:txBody>
          </p:sp>
        </mc:Fallback>
      </mc:AlternateContent>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normAutofit fontScale="92500" lnSpcReduction="20000"/>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4, 9, 5]</a:t>
            </a:r>
          </a:p>
          <a:p>
            <a:pPr marL="0" indent="0">
              <a:buNone/>
            </a:pPr>
            <a:r>
              <a:rPr lang="en-US" dirty="0">
                <a:latin typeface="Courier New" panose="02070309020205020404" pitchFamily="49" charset="0"/>
              </a:rPr>
              <a:t>stats.stdev(array)= 2.82843</a:t>
            </a:r>
          </a:p>
        </p:txBody>
      </p:sp>
    </p:spTree>
    <p:extLst>
      <p:ext uri="{BB962C8B-B14F-4D97-AF65-F5344CB8AC3E}">
        <p14:creationId xmlns:p14="http://schemas.microsoft.com/office/powerpoint/2010/main" val="2596290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Covariance</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fontScale="92500" lnSpcReduction="20000"/>
              </a:bodyPr>
              <a:lstStyle/>
              <a:p>
                <a:r>
                  <a:rPr lang="en-US" dirty="0"/>
                  <a:t>Measures the relationship between two variables.</a:t>
                </a:r>
              </a:p>
              <a:p>
                <a:r>
                  <a:rPr lang="en-US" dirty="0"/>
                  <a:t>Does not measure dependency between two variables.</a:t>
                </a:r>
              </a:p>
              <a:p>
                <a:r>
                  <a:rPr lang="en-US" dirty="0"/>
                  <a:t>Positive Covariance</a:t>
                </a:r>
              </a:p>
              <a:p>
                <a:pPr lvl="1"/>
                <a:r>
                  <a:rPr lang="en-US" dirty="0"/>
                  <a:t>Two variables go in same direction</a:t>
                </a:r>
              </a:p>
              <a:p>
                <a:r>
                  <a:rPr lang="en-US" dirty="0"/>
                  <a:t>Negative Covariance</a:t>
                </a:r>
              </a:p>
              <a:p>
                <a:pPr lvl="1"/>
                <a:r>
                  <a:rPr lang="en-US" dirty="0"/>
                  <a:t>Two variables go in opposite directions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𝐶𝑂𝑉</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oMath>
                  </m:oMathPara>
                </a14:m>
                <a:endParaRPr lang="en-US" dirty="0"/>
              </a:p>
              <a:p>
                <a:pPr marL="0" indent="0">
                  <a:buNone/>
                </a:pPr>
                <a:endParaRPr lang="en-US" dirty="0"/>
              </a:p>
              <a:p>
                <a:endParaRPr lang="en-US" dirty="0"/>
              </a:p>
              <a:p>
                <a:endParaRPr lang="en-US" dirty="0"/>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l="-804" t="-951"/>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A644459F-A16B-4671-8B57-4F60B07A1C7F}"/>
                  </a:ext>
                </a:extLst>
              </p:cNvPr>
              <p:cNvSpPr>
                <a:spLocks noGrp="1"/>
              </p:cNvSpPr>
              <p:nvPr>
                <p:ph sz="half" idx="2"/>
              </p:nvPr>
            </p:nvSpPr>
            <p:spPr/>
            <p:txBody>
              <a:bodyPr>
                <a:normAutofit fontScale="92500" lnSpcReduction="20000"/>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array = [1, 2, 3, 4, 9, 5]</a:t>
                </a:r>
              </a:p>
              <a:p>
                <a:pPr marL="0" indent="0">
                  <a:buNone/>
                </a:pPr>
                <a:r>
                  <a:rPr lang="en-US" dirty="0">
                    <a:latin typeface="Courier New" panose="02070309020205020404" pitchFamily="49" charset="0"/>
                  </a:rPr>
                  <a:t>stats.stdev(array)= 2.82843</a:t>
                </a:r>
              </a:p>
              <a:p>
                <a14:m>
                  <m:oMath xmlns:m="http://schemas.openxmlformats.org/officeDocument/2006/math">
                    <m:r>
                      <a:rPr lang="en-US" i="1">
                        <a:latin typeface="Cambria Math" panose="02040503050406030204" pitchFamily="18" charset="0"/>
                      </a:rPr>
                      <m:t>𝐶𝑂𝑉</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oMath>
                </a14:m>
                <a:r>
                  <a:rPr lang="en-US" dirty="0">
                    <a:latin typeface="Courier New" panose="02070309020205020404" pitchFamily="49" charset="0"/>
                  </a:rPr>
                  <a:t> </a:t>
                </a:r>
                <a:r>
                  <a:rPr lang="en-US" dirty="0"/>
                  <a:t>covariance of </a:t>
                </a:r>
                <a:r>
                  <a:rPr lang="en-US" i="1" dirty="0"/>
                  <a:t>X</a:t>
                </a:r>
                <a:r>
                  <a:rPr lang="en-US" dirty="0"/>
                  <a:t> and </a:t>
                </a:r>
                <a:r>
                  <a:rPr lang="en-US" i="1" dirty="0"/>
                  <a:t>Y</a:t>
                </a:r>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oMath>
                </a14:m>
                <a:r>
                  <a:rPr lang="en-US" dirty="0"/>
                  <a:t>= the values of </a:t>
                </a:r>
                <a:r>
                  <a:rPr lang="en-US" i="1" dirty="0"/>
                  <a:t>X</a:t>
                </a:r>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the sample mean of </a:t>
                </a:r>
                <a:r>
                  <a:rPr lang="en-US" i="1" dirty="0"/>
                  <a:t>X</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𝑌</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oMath>
                </a14:m>
                <a:r>
                  <a:rPr lang="en-US" dirty="0"/>
                  <a:t>= the values of </a:t>
                </a:r>
                <a:r>
                  <a:rPr lang="en-US" i="1" dirty="0"/>
                  <a:t>Y</a:t>
                </a:r>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oMath>
                </a14:m>
                <a:r>
                  <a:rPr lang="en-US" dirty="0"/>
                  <a:t>= the sample mean of </a:t>
                </a:r>
                <a:r>
                  <a:rPr lang="en-US" i="1" dirty="0"/>
                  <a:t>Y</a:t>
                </a:r>
              </a:p>
              <a:p>
                <a14:m>
                  <m:oMath xmlns:m="http://schemas.openxmlformats.org/officeDocument/2006/math">
                    <m:r>
                      <a:rPr lang="en-US" i="1">
                        <a:latin typeface="Cambria Math" panose="02040503050406030204" pitchFamily="18" charset="0"/>
                      </a:rPr>
                      <m:t>𝑛</m:t>
                    </m:r>
                  </m:oMath>
                </a14:m>
                <a:r>
                  <a:rPr lang="en-US" dirty="0"/>
                  <a:t> = number of elements</a:t>
                </a:r>
              </a:p>
              <a:p>
                <a:pPr marL="0" indent="0">
                  <a:buNone/>
                </a:pPr>
                <a:endParaRPr lang="en-US" dirty="0">
                  <a:latin typeface="Courier New" panose="02070309020205020404" pitchFamily="49" charset="0"/>
                </a:endParaRPr>
              </a:p>
            </p:txBody>
          </p:sp>
        </mc:Choice>
        <mc:Fallback xmlns="">
          <p:sp>
            <p:nvSpPr>
              <p:cNvPr id="9" name="Content Placeholder 8">
                <a:extLst>
                  <a:ext uri="{FF2B5EF4-FFF2-40B4-BE49-F238E27FC236}">
                    <a16:creationId xmlns:a16="http://schemas.microsoft.com/office/drawing/2014/main" id="{A644459F-A16B-4671-8B57-4F60B07A1C7F}"/>
                  </a:ext>
                </a:extLst>
              </p:cNvPr>
              <p:cNvSpPr>
                <a:spLocks noGrp="1" noRot="1" noChangeAspect="1" noMove="1" noResize="1" noEditPoints="1" noAdjustHandles="1" noChangeArrowheads="1" noChangeShapeType="1" noTextEdit="1"/>
              </p:cNvSpPr>
              <p:nvPr>
                <p:ph sz="half" idx="2"/>
              </p:nvPr>
            </p:nvSpPr>
            <p:spPr>
              <a:blipFill>
                <a:blip r:embed="rId3"/>
                <a:stretch>
                  <a:fillRect l="-1168" t="-792"/>
                </a:stretch>
              </a:blipFill>
            </p:spPr>
            <p:txBody>
              <a:bodyPr/>
              <a:lstStyle/>
              <a:p>
                <a:r>
                  <a:rPr lang="LID4096">
                    <a:noFill/>
                  </a:rPr>
                  <a:t> </a:t>
                </a:r>
              </a:p>
            </p:txBody>
          </p:sp>
        </mc:Fallback>
      </mc:AlternateContent>
    </p:spTree>
    <p:extLst>
      <p:ext uri="{BB962C8B-B14F-4D97-AF65-F5344CB8AC3E}">
        <p14:creationId xmlns:p14="http://schemas.microsoft.com/office/powerpoint/2010/main" val="473095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Z-score</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a:bodyPr>
              <a:lstStyle/>
              <a:p>
                <a:r>
                  <a:rPr lang="en-US" dirty="0"/>
                  <a:t>Number of standard deviations a value is from the mean a value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den>
                      </m:f>
                    </m:oMath>
                  </m:oMathPara>
                </a14:m>
                <a:endParaRPr lang="en-US" dirty="0"/>
              </a:p>
              <a:p>
                <a:r>
                  <a:rPr lang="en-US" dirty="0"/>
                  <a:t>Z = Z score</a:t>
                </a:r>
              </a:p>
              <a:p>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dirty="0"/>
                  <a:t> = the value</a:t>
                </a:r>
                <a:endParaRPr lang="en-US" i="1" dirty="0"/>
              </a:p>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oMath>
                </a14:m>
                <a:r>
                  <a:rPr lang="en-US" dirty="0"/>
                  <a:t>= the mean</a:t>
                </a:r>
                <a:endParaRPr lang="en-US" i="1" dirty="0"/>
              </a:p>
              <a:p>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oMath>
                </a14:m>
                <a:r>
                  <a:rPr lang="en-US" dirty="0"/>
                  <a:t>= the standard deviation</a:t>
                </a:r>
                <a:endParaRPr lang="en-US" b="1"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l="-1033"/>
                </a:stretch>
              </a:blipFill>
            </p:spPr>
            <p:txBody>
              <a:bodyPr/>
              <a:lstStyle/>
              <a:p>
                <a:r>
                  <a:rPr lang="LID4096">
                    <a:noFill/>
                  </a:rPr>
                  <a:t> </a:t>
                </a:r>
              </a:p>
            </p:txBody>
          </p:sp>
        </mc:Fallback>
      </mc:AlternateContent>
      <p:sp>
        <p:nvSpPr>
          <p:cNvPr id="4" name="Content Placeholder 3">
            <a:extLst>
              <a:ext uri="{FF2B5EF4-FFF2-40B4-BE49-F238E27FC236}">
                <a16:creationId xmlns:a16="http://schemas.microsoft.com/office/drawing/2014/main" id="{F999C145-17CF-4161-9A4F-2F93BA3A1DF3}"/>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124428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Confidence interval</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fontScale="92500" lnSpcReduction="10000"/>
              </a:bodyPr>
              <a:lstStyle/>
              <a:p>
                <a:r>
                  <a:rPr lang="en-US" dirty="0"/>
                  <a:t>Help approximate true population parameters given a sample parameter estimate.</a:t>
                </a:r>
              </a:p>
              <a:p>
                <a:r>
                  <a:rPr lang="en-US" dirty="0"/>
                  <a:t>“We are 95% confident that the true parameter lies within the lower and upper bound</a:t>
                </a:r>
              </a:p>
              <a:p>
                <a:pPr marL="0" indent="0" algn="ctr">
                  <a:buNone/>
                </a:pP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𝑠𝑡𝑎𝑡</m:t>
                        </m:r>
                      </m:sub>
                    </m:sSub>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𝑁</m:t>
                            </m:r>
                          </m:e>
                        </m:rad>
                      </m:den>
                    </m:f>
                  </m:oMath>
                </a14:m>
                <a:r>
                  <a:rPr lang="en-US" dirty="0"/>
                  <a:t> </a:t>
                </a:r>
                <a:endParaRPr lang="en-US" i="1" dirty="0"/>
              </a:p>
              <a:p>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 </m:t>
                    </m:r>
                  </m:oMath>
                </a14:m>
                <a:r>
                  <a:rPr lang="en-US" dirty="0"/>
                  <a:t>= the sample mean</a:t>
                </a:r>
                <a:endParaRPr lang="en-US" i="1" dirty="0"/>
              </a:p>
              <a:p>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oMath>
                </a14:m>
                <a:r>
                  <a:rPr lang="en-US" dirty="0"/>
                  <a:t>= the standard deviation</a:t>
                </a: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𝑍</m:t>
                        </m:r>
                      </m:e>
                      <m:sub>
                        <m:r>
                          <a:rPr lang="en-US" i="1">
                            <a:latin typeface="Cambria Math" panose="02040503050406030204" pitchFamily="18" charset="0"/>
                            <a:ea typeface="Cambria Math" panose="02040503050406030204" pitchFamily="18" charset="0"/>
                          </a:rPr>
                          <m:t>𝑠𝑡𝑎𝑡</m:t>
                        </m:r>
                      </m:sub>
                    </m:sSub>
                  </m:oMath>
                </a14:m>
                <a:r>
                  <a:rPr lang="en-US" b="1" dirty="0"/>
                  <a:t> = </a:t>
                </a:r>
                <a:r>
                  <a:rPr lang="en-US" dirty="0"/>
                  <a:t>Z statistic</a:t>
                </a:r>
              </a:p>
              <a:p>
                <a:r>
                  <a:rPr lang="en-US" i="1" dirty="0"/>
                  <a:t>N</a:t>
                </a:r>
                <a:r>
                  <a:rPr lang="en-US" dirty="0"/>
                  <a:t> = Number of samples</a:t>
                </a:r>
                <a:endParaRPr lang="en-US" i="1"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3"/>
                <a:stretch>
                  <a:fillRect l="-804" t="-792" r="-115" b="-2060"/>
                </a:stretch>
              </a:blipFill>
            </p:spPr>
            <p:txBody>
              <a:bodyPr/>
              <a:lstStyle/>
              <a:p>
                <a:r>
                  <a:rPr lang="LID4096">
                    <a:noFill/>
                  </a:rPr>
                  <a:t> </a:t>
                </a:r>
              </a:p>
            </p:txBody>
          </p:sp>
        </mc:Fallback>
      </mc:AlternateContent>
      <p:pic>
        <p:nvPicPr>
          <p:cNvPr id="7" name="Content Placeholder 6">
            <a:extLst>
              <a:ext uri="{FF2B5EF4-FFF2-40B4-BE49-F238E27FC236}">
                <a16:creationId xmlns:a16="http://schemas.microsoft.com/office/drawing/2014/main" id="{E59C331D-8959-4795-A320-59D25EF97EB9}"/>
              </a:ext>
            </a:extLst>
          </p:cNvPr>
          <p:cNvPicPr>
            <a:picLocks noGrp="1" noChangeAspect="1"/>
          </p:cNvPicPr>
          <p:nvPr>
            <p:ph sz="half" idx="2"/>
          </p:nvPr>
        </p:nvPicPr>
        <p:blipFill>
          <a:blip r:embed="rId4"/>
          <a:stretch>
            <a:fillRect/>
          </a:stretch>
        </p:blipFill>
        <p:spPr>
          <a:xfrm>
            <a:off x="6172200" y="2499218"/>
            <a:ext cx="5219700" cy="3104165"/>
          </a:xfrm>
          <a:prstGeom prst="rect">
            <a:avLst/>
          </a:prstGeom>
        </p:spPr>
      </p:pic>
    </p:spTree>
    <p:extLst>
      <p:ext uri="{BB962C8B-B14F-4D97-AF65-F5344CB8AC3E}">
        <p14:creationId xmlns:p14="http://schemas.microsoft.com/office/powerpoint/2010/main" val="3343534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270-0ED9-4B45-AADE-FEF9DFB87389}"/>
              </a:ext>
            </a:extLst>
          </p:cNvPr>
          <p:cNvSpPr>
            <a:spLocks noGrp="1"/>
          </p:cNvSpPr>
          <p:nvPr>
            <p:ph type="title"/>
          </p:nvPr>
        </p:nvSpPr>
        <p:spPr/>
        <p:txBody>
          <a:bodyPr>
            <a:normAutofit/>
          </a:bodyPr>
          <a:lstStyle/>
          <a:p>
            <a:r>
              <a:rPr lang="en-US" dirty="0"/>
              <a:t>P-values</a:t>
            </a:r>
            <a:endParaRPr lang="LID4096"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764F061-80E7-4729-A3B6-B1B061EDA02D}"/>
                  </a:ext>
                </a:extLst>
              </p:cNvPr>
              <p:cNvSpPr>
                <a:spLocks noGrp="1"/>
              </p:cNvSpPr>
              <p:nvPr>
                <p:ph sz="half" idx="1"/>
              </p:nvPr>
            </p:nvSpPr>
            <p:spPr/>
            <p:txBody>
              <a:bodyPr>
                <a:normAutofit/>
              </a:bodyPr>
              <a:lstStyle/>
              <a:p>
                <a:r>
                  <a:rPr lang="en-US" dirty="0"/>
                  <a:t>The probability of getting the observed result of a test if the null hypothesis is true.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den>
                      </m:f>
                    </m:oMath>
                  </m:oMathPara>
                </a14:m>
                <a:endParaRPr lang="en-US" dirty="0"/>
              </a:p>
              <a:p>
                <a:r>
                  <a:rPr lang="en-US" dirty="0"/>
                  <a:t>Z = Z score</a:t>
                </a:r>
              </a:p>
              <a:p>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dirty="0"/>
                  <a:t> = the value</a:t>
                </a:r>
                <a:endParaRPr lang="en-US" i="1" dirty="0"/>
              </a:p>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oMath>
                </a14:m>
                <a:r>
                  <a:rPr lang="en-US" dirty="0"/>
                  <a:t>= the mean</a:t>
                </a:r>
                <a:endParaRPr lang="en-US" i="1" dirty="0"/>
              </a:p>
              <a:p>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oMath>
                </a14:m>
                <a:r>
                  <a:rPr lang="en-US" dirty="0"/>
                  <a:t>= the standard deviation</a:t>
                </a:r>
                <a:endParaRPr lang="en-US" b="1" dirty="0"/>
              </a:p>
              <a:p>
                <a:pPr marL="0" indent="0">
                  <a:buNone/>
                </a:pPr>
                <a:endParaRPr lang="en-US" dirty="0"/>
              </a:p>
            </p:txBody>
          </p:sp>
        </mc:Choice>
        <mc:Fallback xmlns="">
          <p:sp>
            <p:nvSpPr>
              <p:cNvPr id="8" name="Content Placeholder 7">
                <a:extLst>
                  <a:ext uri="{FF2B5EF4-FFF2-40B4-BE49-F238E27FC236}">
                    <a16:creationId xmlns:a16="http://schemas.microsoft.com/office/drawing/2014/main" id="{8764F061-80E7-4729-A3B6-B1B061EDA02D}"/>
                  </a:ext>
                </a:extLst>
              </p:cNvPr>
              <p:cNvSpPr>
                <a:spLocks noGrp="1" noRot="1" noChangeAspect="1" noMove="1" noResize="1" noEditPoints="1" noAdjustHandles="1" noChangeArrowheads="1" noChangeShapeType="1" noTextEdit="1"/>
              </p:cNvSpPr>
              <p:nvPr>
                <p:ph sz="half" idx="1"/>
              </p:nvPr>
            </p:nvSpPr>
            <p:spPr>
              <a:blipFill>
                <a:blip r:embed="rId2"/>
                <a:stretch>
                  <a:fillRect l="-1033" r="-1033"/>
                </a:stretch>
              </a:blipFill>
            </p:spPr>
            <p:txBody>
              <a:bodyPr/>
              <a:lstStyle/>
              <a:p>
                <a:r>
                  <a:rPr lang="LID4096">
                    <a:noFill/>
                  </a:rPr>
                  <a:t> </a:t>
                </a:r>
              </a:p>
            </p:txBody>
          </p:sp>
        </mc:Fallback>
      </mc:AlternateContent>
      <p:sp>
        <p:nvSpPr>
          <p:cNvPr id="4" name="Content Placeholder 3">
            <a:extLst>
              <a:ext uri="{FF2B5EF4-FFF2-40B4-BE49-F238E27FC236}">
                <a16:creationId xmlns:a16="http://schemas.microsoft.com/office/drawing/2014/main" id="{F999C145-17CF-4161-9A4F-2F93BA3A1DF3}"/>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174335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78D4-3E4A-4D84-8575-B0F21AE3E2F2}"/>
              </a:ext>
            </a:extLst>
          </p:cNvPr>
          <p:cNvSpPr>
            <a:spLocks noGrp="1"/>
          </p:cNvSpPr>
          <p:nvPr>
            <p:ph type="title"/>
          </p:nvPr>
        </p:nvSpPr>
        <p:spPr/>
        <p:txBody>
          <a:bodyPr vert="horz" lIns="91440" tIns="45720" rIns="91440" bIns="45720" rtlCol="0" anchor="t">
            <a:normAutofit/>
          </a:bodyPr>
          <a:lstStyle/>
          <a:p>
            <a:r>
              <a:rPr lang="en-US" dirty="0"/>
              <a:t>History of Data Science</a:t>
            </a:r>
            <a:endParaRPr lang="en-US"/>
          </a:p>
        </p:txBody>
      </p:sp>
      <p:pic>
        <p:nvPicPr>
          <p:cNvPr id="22" name="Content Placeholder 21">
            <a:extLst>
              <a:ext uri="{FF2B5EF4-FFF2-40B4-BE49-F238E27FC236}">
                <a16:creationId xmlns:a16="http://schemas.microsoft.com/office/drawing/2014/main" id="{5320FE2C-403B-4377-A57D-96BA406AB2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7781" y="2292350"/>
            <a:ext cx="8916426" cy="3636963"/>
          </a:xfrm>
        </p:spPr>
      </p:pic>
    </p:spTree>
    <p:extLst>
      <p:ext uri="{BB962C8B-B14F-4D97-AF65-F5344CB8AC3E}">
        <p14:creationId xmlns:p14="http://schemas.microsoft.com/office/powerpoint/2010/main" val="4084468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9064-9018-4696-AF51-0C469B21817D}"/>
              </a:ext>
            </a:extLst>
          </p:cNvPr>
          <p:cNvSpPr>
            <a:spLocks noGrp="1"/>
          </p:cNvSpPr>
          <p:nvPr>
            <p:ph type="title"/>
          </p:nvPr>
        </p:nvSpPr>
        <p:spPr/>
        <p:txBody>
          <a:bodyPr/>
          <a:lstStyle/>
          <a:p>
            <a:r>
              <a:rPr lang="en-US" dirty="0"/>
              <a:t>What are we testing?</a:t>
            </a:r>
            <a:endParaRPr lang="LID4096" dirty="0"/>
          </a:p>
        </p:txBody>
      </p:sp>
      <p:sp>
        <p:nvSpPr>
          <p:cNvPr id="3" name="Content Placeholder 2">
            <a:extLst>
              <a:ext uri="{FF2B5EF4-FFF2-40B4-BE49-F238E27FC236}">
                <a16:creationId xmlns:a16="http://schemas.microsoft.com/office/drawing/2014/main" id="{AB98383D-46A0-47B5-AED9-9CC1990E2730}"/>
              </a:ext>
            </a:extLst>
          </p:cNvPr>
          <p:cNvSpPr>
            <a:spLocks noGrp="1"/>
          </p:cNvSpPr>
          <p:nvPr>
            <p:ph sz="half" idx="1"/>
          </p:nvPr>
        </p:nvSpPr>
        <p:spPr/>
        <p:txBody>
          <a:bodyPr/>
          <a:lstStyle/>
          <a:p>
            <a:r>
              <a:rPr lang="en-US" dirty="0"/>
              <a:t>Hypothesis tests!</a:t>
            </a:r>
          </a:p>
          <a:p>
            <a:r>
              <a:rPr lang="en-US" dirty="0"/>
              <a:t>Remember that this is a Science and one of the 8 components of Data Science is the Scientific Method</a:t>
            </a:r>
            <a:endParaRPr lang="LID4096" dirty="0"/>
          </a:p>
        </p:txBody>
      </p:sp>
      <p:sp>
        <p:nvSpPr>
          <p:cNvPr id="4" name="Content Placeholder 3">
            <a:extLst>
              <a:ext uri="{FF2B5EF4-FFF2-40B4-BE49-F238E27FC236}">
                <a16:creationId xmlns:a16="http://schemas.microsoft.com/office/drawing/2014/main" id="{4F5BA6D9-5F1F-4320-B5EF-2ECFD3DB2AF8}"/>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3338674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9064-9018-4696-AF51-0C469B21817D}"/>
              </a:ext>
            </a:extLst>
          </p:cNvPr>
          <p:cNvSpPr>
            <a:spLocks noGrp="1"/>
          </p:cNvSpPr>
          <p:nvPr>
            <p:ph type="title"/>
          </p:nvPr>
        </p:nvSpPr>
        <p:spPr/>
        <p:txBody>
          <a:bodyPr/>
          <a:lstStyle/>
          <a:p>
            <a:r>
              <a:rPr lang="en-US" dirty="0"/>
              <a:t>Rules for testing</a:t>
            </a:r>
            <a:endParaRPr lang="LID4096" dirty="0"/>
          </a:p>
        </p:txBody>
      </p:sp>
      <p:sp>
        <p:nvSpPr>
          <p:cNvPr id="3" name="Content Placeholder 2">
            <a:extLst>
              <a:ext uri="{FF2B5EF4-FFF2-40B4-BE49-F238E27FC236}">
                <a16:creationId xmlns:a16="http://schemas.microsoft.com/office/drawing/2014/main" id="{AB98383D-46A0-47B5-AED9-9CC1990E2730}"/>
              </a:ext>
            </a:extLst>
          </p:cNvPr>
          <p:cNvSpPr>
            <a:spLocks noGrp="1"/>
          </p:cNvSpPr>
          <p:nvPr>
            <p:ph sz="half" idx="1"/>
          </p:nvPr>
        </p:nvSpPr>
        <p:spPr/>
        <p:txBody>
          <a:bodyPr/>
          <a:lstStyle/>
          <a:p>
            <a:r>
              <a:rPr lang="en-US" dirty="0"/>
              <a:t>Create a Null Hypothesis</a:t>
            </a:r>
          </a:p>
          <a:p>
            <a:r>
              <a:rPr lang="en-US" dirty="0"/>
              <a:t>Determine Type of Test (A/B, T, CHI)</a:t>
            </a:r>
          </a:p>
          <a:p>
            <a:r>
              <a:rPr lang="en-US" dirty="0"/>
              <a:t>Determine Critical Value</a:t>
            </a:r>
          </a:p>
          <a:p>
            <a:r>
              <a:rPr lang="en-US" dirty="0"/>
              <a:t>Run Test</a:t>
            </a:r>
          </a:p>
          <a:p>
            <a:r>
              <a:rPr lang="en-US" dirty="0"/>
              <a:t>Determine whether to reject or fail to reject null hypothesis</a:t>
            </a:r>
            <a:endParaRPr lang="LID4096" dirty="0"/>
          </a:p>
        </p:txBody>
      </p:sp>
      <p:sp>
        <p:nvSpPr>
          <p:cNvPr id="4" name="Content Placeholder 3">
            <a:extLst>
              <a:ext uri="{FF2B5EF4-FFF2-40B4-BE49-F238E27FC236}">
                <a16:creationId xmlns:a16="http://schemas.microsoft.com/office/drawing/2014/main" id="{4F5BA6D9-5F1F-4320-B5EF-2ECFD3DB2AF8}"/>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2983966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6D67-C97E-4FFF-AE82-50E1E48E18EB}"/>
              </a:ext>
            </a:extLst>
          </p:cNvPr>
          <p:cNvSpPr>
            <a:spLocks noGrp="1"/>
          </p:cNvSpPr>
          <p:nvPr>
            <p:ph type="title"/>
          </p:nvPr>
        </p:nvSpPr>
        <p:spPr/>
        <p:txBody>
          <a:bodyPr/>
          <a:lstStyle/>
          <a:p>
            <a:r>
              <a:rPr lang="en-US" dirty="0"/>
              <a:t>A/B Test</a:t>
            </a:r>
            <a:endParaRPr lang="LID4096" dirty="0"/>
          </a:p>
        </p:txBody>
      </p:sp>
      <p:sp>
        <p:nvSpPr>
          <p:cNvPr id="3" name="Content Placeholder 2">
            <a:extLst>
              <a:ext uri="{FF2B5EF4-FFF2-40B4-BE49-F238E27FC236}">
                <a16:creationId xmlns:a16="http://schemas.microsoft.com/office/drawing/2014/main" id="{8512F851-23C9-4EA1-B501-6F4D8DCA0C7F}"/>
              </a:ext>
            </a:extLst>
          </p:cNvPr>
          <p:cNvSpPr>
            <a:spLocks noGrp="1"/>
          </p:cNvSpPr>
          <p:nvPr>
            <p:ph sz="half" idx="1"/>
          </p:nvPr>
        </p:nvSpPr>
        <p:spPr/>
        <p:txBody>
          <a:bodyPr/>
          <a:lstStyle/>
          <a:p>
            <a:r>
              <a:rPr lang="en-US" dirty="0"/>
              <a:t>Experimental technique to determine whether a change in conditions results in an improvement for a given metric.</a:t>
            </a:r>
            <a:endParaRPr lang="LID4096" dirty="0"/>
          </a:p>
        </p:txBody>
      </p:sp>
      <p:sp>
        <p:nvSpPr>
          <p:cNvPr id="4" name="Content Placeholder 3">
            <a:extLst>
              <a:ext uri="{FF2B5EF4-FFF2-40B4-BE49-F238E27FC236}">
                <a16:creationId xmlns:a16="http://schemas.microsoft.com/office/drawing/2014/main" id="{16E1105A-B79E-4474-81DF-41EBE377E079}"/>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1527302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278-B317-41C1-8355-5B9AD0016CBC}"/>
              </a:ext>
            </a:extLst>
          </p:cNvPr>
          <p:cNvSpPr>
            <a:spLocks noGrp="1"/>
          </p:cNvSpPr>
          <p:nvPr>
            <p:ph type="title"/>
          </p:nvPr>
        </p:nvSpPr>
        <p:spPr/>
        <p:txBody>
          <a:bodyPr/>
          <a:lstStyle/>
          <a:p>
            <a:r>
              <a:rPr lang="en-US" dirty="0"/>
              <a:t>T-Test</a:t>
            </a:r>
            <a:endParaRPr lang="LID4096" dirty="0"/>
          </a:p>
        </p:txBody>
      </p:sp>
      <p:sp>
        <p:nvSpPr>
          <p:cNvPr id="3" name="Content Placeholder 2">
            <a:extLst>
              <a:ext uri="{FF2B5EF4-FFF2-40B4-BE49-F238E27FC236}">
                <a16:creationId xmlns:a16="http://schemas.microsoft.com/office/drawing/2014/main" id="{90B9ECDE-1DB3-4A19-8345-42A6FDAB3820}"/>
              </a:ext>
            </a:extLst>
          </p:cNvPr>
          <p:cNvSpPr>
            <a:spLocks noGrp="1"/>
          </p:cNvSpPr>
          <p:nvPr>
            <p:ph sz="half" idx="1"/>
          </p:nvPr>
        </p:nvSpPr>
        <p:spPr/>
        <p:txBody>
          <a:bodyPr/>
          <a:lstStyle/>
          <a:p>
            <a:r>
              <a:rPr lang="en-US" dirty="0"/>
              <a:t>Inferential statistic to test whether there is a difference between two groups</a:t>
            </a:r>
          </a:p>
          <a:p>
            <a:r>
              <a:rPr lang="en-US" dirty="0"/>
              <a:t>Is male height the same between Americans and Europeans?</a:t>
            </a:r>
          </a:p>
          <a:p>
            <a:r>
              <a:rPr lang="en-US" dirty="0"/>
              <a:t>Group sizes of at least 30</a:t>
            </a:r>
          </a:p>
          <a:p>
            <a:r>
              <a:rPr lang="en-US" dirty="0"/>
              <a:t>Remember! Reject or fail to reject null hypothesis, never accept it.</a:t>
            </a:r>
          </a:p>
          <a:p>
            <a:r>
              <a:rPr lang="en-US" dirty="0"/>
              <a:t>Critical value tells us whether  to reject or fail</a:t>
            </a:r>
            <a:endParaRPr lang="LID4096" dirty="0"/>
          </a:p>
        </p:txBody>
      </p:sp>
      <p:sp>
        <p:nvSpPr>
          <p:cNvPr id="4" name="Content Placeholder 3">
            <a:extLst>
              <a:ext uri="{FF2B5EF4-FFF2-40B4-BE49-F238E27FC236}">
                <a16:creationId xmlns:a16="http://schemas.microsoft.com/office/drawing/2014/main" id="{F1E47BAA-24A5-4D70-8503-C8092FCF0934}"/>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2483823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278-B317-41C1-8355-5B9AD0016CBC}"/>
              </a:ext>
            </a:extLst>
          </p:cNvPr>
          <p:cNvSpPr>
            <a:spLocks noGrp="1"/>
          </p:cNvSpPr>
          <p:nvPr>
            <p:ph type="title"/>
          </p:nvPr>
        </p:nvSpPr>
        <p:spPr/>
        <p:txBody>
          <a:bodyPr/>
          <a:lstStyle/>
          <a:p>
            <a:r>
              <a:rPr lang="en-US" dirty="0"/>
              <a:t>CHI2-Test</a:t>
            </a:r>
            <a:endParaRPr lang="LID4096" dirty="0"/>
          </a:p>
        </p:txBody>
      </p:sp>
      <p:sp>
        <p:nvSpPr>
          <p:cNvPr id="3" name="Content Placeholder 2">
            <a:extLst>
              <a:ext uri="{FF2B5EF4-FFF2-40B4-BE49-F238E27FC236}">
                <a16:creationId xmlns:a16="http://schemas.microsoft.com/office/drawing/2014/main" id="{90B9ECDE-1DB3-4A19-8345-42A6FDAB3820}"/>
              </a:ext>
            </a:extLst>
          </p:cNvPr>
          <p:cNvSpPr>
            <a:spLocks noGrp="1"/>
          </p:cNvSpPr>
          <p:nvPr>
            <p:ph sz="half" idx="1"/>
          </p:nvPr>
        </p:nvSpPr>
        <p:spPr/>
        <p:txBody>
          <a:bodyPr/>
          <a:lstStyle/>
          <a:p>
            <a:endParaRPr lang="LID4096"/>
          </a:p>
        </p:txBody>
      </p:sp>
      <p:sp>
        <p:nvSpPr>
          <p:cNvPr id="4" name="Content Placeholder 3">
            <a:extLst>
              <a:ext uri="{FF2B5EF4-FFF2-40B4-BE49-F238E27FC236}">
                <a16:creationId xmlns:a16="http://schemas.microsoft.com/office/drawing/2014/main" id="{F1E47BAA-24A5-4D70-8503-C8092FCF0934}"/>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3999174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278-B317-41C1-8355-5B9AD0016CBC}"/>
              </a:ext>
            </a:extLst>
          </p:cNvPr>
          <p:cNvSpPr>
            <a:spLocks noGrp="1"/>
          </p:cNvSpPr>
          <p:nvPr>
            <p:ph type="title"/>
          </p:nvPr>
        </p:nvSpPr>
        <p:spPr/>
        <p:txBody>
          <a:bodyPr/>
          <a:lstStyle/>
          <a:p>
            <a:r>
              <a:rPr lang="en-US" dirty="0"/>
              <a:t>Central limit theorem (CLT)</a:t>
            </a:r>
            <a:endParaRPr lang="LID4096" dirty="0"/>
          </a:p>
        </p:txBody>
      </p:sp>
      <p:sp>
        <p:nvSpPr>
          <p:cNvPr id="3" name="Content Placeholder 2">
            <a:extLst>
              <a:ext uri="{FF2B5EF4-FFF2-40B4-BE49-F238E27FC236}">
                <a16:creationId xmlns:a16="http://schemas.microsoft.com/office/drawing/2014/main" id="{90B9ECDE-1DB3-4A19-8345-42A6FDAB3820}"/>
              </a:ext>
            </a:extLst>
          </p:cNvPr>
          <p:cNvSpPr>
            <a:spLocks noGrp="1"/>
          </p:cNvSpPr>
          <p:nvPr>
            <p:ph sz="half" idx="1"/>
          </p:nvPr>
        </p:nvSpPr>
        <p:spPr/>
        <p:txBody>
          <a:bodyPr/>
          <a:lstStyle/>
          <a:p>
            <a:r>
              <a:rPr lang="en-US" dirty="0"/>
              <a:t>The </a:t>
            </a:r>
            <a:r>
              <a:rPr lang="en-US" b="1" dirty="0"/>
              <a:t>central limit theorem</a:t>
            </a:r>
            <a:r>
              <a:rPr lang="en-US" dirty="0"/>
              <a:t> states that if you have a population with mean μ and standard deviation σ and take sufficiently large random samples from the population with replacement , then the distribution of the sample means will be approximately normally distributed.</a:t>
            </a:r>
            <a:endParaRPr lang="LID4096" dirty="0"/>
          </a:p>
        </p:txBody>
      </p:sp>
      <p:sp>
        <p:nvSpPr>
          <p:cNvPr id="4" name="Content Placeholder 3">
            <a:extLst>
              <a:ext uri="{FF2B5EF4-FFF2-40B4-BE49-F238E27FC236}">
                <a16:creationId xmlns:a16="http://schemas.microsoft.com/office/drawing/2014/main" id="{F1E47BAA-24A5-4D70-8503-C8092FCF0934}"/>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3153996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278-B317-41C1-8355-5B9AD0016CBC}"/>
              </a:ext>
            </a:extLst>
          </p:cNvPr>
          <p:cNvSpPr>
            <a:spLocks noGrp="1"/>
          </p:cNvSpPr>
          <p:nvPr>
            <p:ph type="title"/>
          </p:nvPr>
        </p:nvSpPr>
        <p:spPr/>
        <p:txBody>
          <a:bodyPr/>
          <a:lstStyle/>
          <a:p>
            <a:r>
              <a:rPr lang="en-US" dirty="0"/>
              <a:t>Law of large numbers</a:t>
            </a:r>
            <a:endParaRPr lang="LID4096" dirty="0"/>
          </a:p>
        </p:txBody>
      </p:sp>
      <p:sp>
        <p:nvSpPr>
          <p:cNvPr id="3" name="Content Placeholder 2">
            <a:extLst>
              <a:ext uri="{FF2B5EF4-FFF2-40B4-BE49-F238E27FC236}">
                <a16:creationId xmlns:a16="http://schemas.microsoft.com/office/drawing/2014/main" id="{90B9ECDE-1DB3-4A19-8345-42A6FDAB3820}"/>
              </a:ext>
            </a:extLst>
          </p:cNvPr>
          <p:cNvSpPr>
            <a:spLocks noGrp="1"/>
          </p:cNvSpPr>
          <p:nvPr>
            <p:ph sz="half" idx="1"/>
          </p:nvPr>
        </p:nvSpPr>
        <p:spPr/>
        <p:txBody>
          <a:bodyPr/>
          <a:lstStyle/>
          <a:p>
            <a:r>
              <a:rPr lang="en-US" dirty="0"/>
              <a:t>States that as the number of samples approaches the true population size the difference between the sample mean and the population mean approach zero</a:t>
            </a:r>
            <a:endParaRPr lang="LID4096" dirty="0"/>
          </a:p>
        </p:txBody>
      </p:sp>
      <p:sp>
        <p:nvSpPr>
          <p:cNvPr id="4" name="Content Placeholder 3">
            <a:extLst>
              <a:ext uri="{FF2B5EF4-FFF2-40B4-BE49-F238E27FC236}">
                <a16:creationId xmlns:a16="http://schemas.microsoft.com/office/drawing/2014/main" id="{F1E47BAA-24A5-4D70-8503-C8092FCF0934}"/>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1270994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FDB9-8096-4A35-8D81-3117E3BC85D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Questions</a:t>
            </a:r>
          </a:p>
        </p:txBody>
      </p:sp>
      <p:cxnSp>
        <p:nvCxnSpPr>
          <p:cNvPr id="28"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6" descr="Questions">
            <a:extLst>
              <a:ext uri="{FF2B5EF4-FFF2-40B4-BE49-F238E27FC236}">
                <a16:creationId xmlns:a16="http://schemas.microsoft.com/office/drawing/2014/main" id="{469A8C06-30F0-41DD-9F0A-F89513864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30"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85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03C8-F76E-442E-8987-E3E6B4023B0C}"/>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10 Minute Break</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48A578-F863-4659-B0E4-D87DEBCB1024}"/>
              </a:ext>
            </a:extLst>
          </p:cNvPr>
          <p:cNvPicPr>
            <a:picLocks noChangeAspect="1"/>
          </p:cNvPicPr>
          <p:nvPr/>
        </p:nvPicPr>
        <p:blipFill>
          <a:blip r:embed="rId2"/>
          <a:stretch>
            <a:fillRect/>
          </a:stretch>
        </p:blipFill>
        <p:spPr>
          <a:xfrm>
            <a:off x="6381751" y="1066800"/>
            <a:ext cx="4724398" cy="4724398"/>
          </a:xfrm>
          <a:prstGeom prst="rect">
            <a:avLst/>
          </a:prstGeom>
        </p:spPr>
      </p:pic>
      <p:cxnSp>
        <p:nvCxnSpPr>
          <p:cNvPr id="40" name="Straight Connector 3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52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B155-3CE2-4F76-AE68-A89B6C45DD57}"/>
              </a:ext>
            </a:extLst>
          </p:cNvPr>
          <p:cNvSpPr>
            <a:spLocks noGrp="1"/>
          </p:cNvSpPr>
          <p:nvPr>
            <p:ph type="ctrTitle"/>
          </p:nvPr>
        </p:nvSpPr>
        <p:spPr/>
        <p:txBody>
          <a:bodyPr/>
          <a:lstStyle/>
          <a:p>
            <a:r>
              <a:rPr lang="en-US" dirty="0"/>
              <a:t>Data Visualization</a:t>
            </a:r>
            <a:endParaRPr lang="LID4096" dirty="0"/>
          </a:p>
        </p:txBody>
      </p:sp>
      <p:sp>
        <p:nvSpPr>
          <p:cNvPr id="3" name="Subtitle 2">
            <a:extLst>
              <a:ext uri="{FF2B5EF4-FFF2-40B4-BE49-F238E27FC236}">
                <a16:creationId xmlns:a16="http://schemas.microsoft.com/office/drawing/2014/main" id="{7CA55033-E6CC-4BCE-8DB3-8093826B24DD}"/>
              </a:ext>
            </a:extLst>
          </p:cNvPr>
          <p:cNvSpPr>
            <a:spLocks noGrp="1"/>
          </p:cNvSpPr>
          <p:nvPr>
            <p:ph type="subTitle" idx="1"/>
          </p:nvPr>
        </p:nvSpPr>
        <p:spPr/>
        <p:txBody>
          <a:bodyPr/>
          <a:lstStyle/>
          <a:p>
            <a:r>
              <a:rPr lang="en-US" dirty="0"/>
              <a:t>POC: 1LT NOAH DEMOES 661-858-4337</a:t>
            </a:r>
          </a:p>
        </p:txBody>
      </p:sp>
    </p:spTree>
    <p:extLst>
      <p:ext uri="{BB962C8B-B14F-4D97-AF65-F5344CB8AC3E}">
        <p14:creationId xmlns:p14="http://schemas.microsoft.com/office/powerpoint/2010/main" val="307802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9EAB-774C-44D5-A670-E9856B4A16A8}"/>
              </a:ext>
            </a:extLst>
          </p:cNvPr>
          <p:cNvSpPr>
            <a:spLocks noGrp="1"/>
          </p:cNvSpPr>
          <p:nvPr>
            <p:ph type="title"/>
          </p:nvPr>
        </p:nvSpPr>
        <p:spPr>
          <a:xfrm>
            <a:off x="695325" y="897753"/>
            <a:ext cx="3635046" cy="1575391"/>
          </a:xfrm>
        </p:spPr>
        <p:txBody>
          <a:bodyPr>
            <a:normAutofit/>
          </a:bodyPr>
          <a:lstStyle/>
          <a:p>
            <a:r>
              <a:rPr lang="en-US"/>
              <a:t>Data Science Definition</a:t>
            </a:r>
            <a:endParaRPr lang="LID4096" dirty="0"/>
          </a:p>
        </p:txBody>
      </p:sp>
      <p:cxnSp>
        <p:nvCxnSpPr>
          <p:cNvPr id="55" name="Straight Connector 5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77CDED-816E-4E22-A2E5-0B07C1641A8D}"/>
              </a:ext>
            </a:extLst>
          </p:cNvPr>
          <p:cNvSpPr>
            <a:spLocks noGrp="1"/>
          </p:cNvSpPr>
          <p:nvPr>
            <p:ph idx="1"/>
          </p:nvPr>
        </p:nvSpPr>
        <p:spPr>
          <a:xfrm>
            <a:off x="695325" y="2710035"/>
            <a:ext cx="3587668" cy="3500265"/>
          </a:xfrm>
        </p:spPr>
        <p:txBody>
          <a:bodyPr>
            <a:normAutofit/>
          </a:bodyPr>
          <a:lstStyle/>
          <a:p>
            <a:pPr marL="0" indent="0">
              <a:buNone/>
            </a:pPr>
            <a:r>
              <a:rPr lang="en-US" dirty="0"/>
              <a:t>An interdisciplinary science that extracts value from data. </a:t>
            </a:r>
          </a:p>
        </p:txBody>
      </p:sp>
      <p:pic>
        <p:nvPicPr>
          <p:cNvPr id="4" name="Picture 3" descr="Diagram&#10;&#10;Description automatically generated">
            <a:extLst>
              <a:ext uri="{FF2B5EF4-FFF2-40B4-BE49-F238E27FC236}">
                <a16:creationId xmlns:a16="http://schemas.microsoft.com/office/drawing/2014/main" id="{1483C213-7E68-4358-A279-E689A0D112D9}"/>
              </a:ext>
            </a:extLst>
          </p:cNvPr>
          <p:cNvPicPr>
            <a:picLocks noChangeAspect="1"/>
          </p:cNvPicPr>
          <p:nvPr/>
        </p:nvPicPr>
        <p:blipFill rotWithShape="1">
          <a:blip r:embed="rId3"/>
          <a:srcRect l="17458" r="18534"/>
          <a:stretch/>
        </p:blipFill>
        <p:spPr>
          <a:xfrm>
            <a:off x="4876800" y="1393285"/>
            <a:ext cx="6515100" cy="4071429"/>
          </a:xfrm>
          <a:prstGeom prst="rect">
            <a:avLst/>
          </a:prstGeom>
        </p:spPr>
      </p:pic>
    </p:spTree>
    <p:extLst>
      <p:ext uri="{BB962C8B-B14F-4D97-AF65-F5344CB8AC3E}">
        <p14:creationId xmlns:p14="http://schemas.microsoft.com/office/powerpoint/2010/main" val="1063620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7ADA-4DD0-40C4-BF39-9D404BE389F9}"/>
              </a:ext>
            </a:extLst>
          </p:cNvPr>
          <p:cNvSpPr>
            <a:spLocks noGrp="1"/>
          </p:cNvSpPr>
          <p:nvPr>
            <p:ph type="title"/>
          </p:nvPr>
        </p:nvSpPr>
        <p:spPr/>
        <p:txBody>
          <a:bodyPr/>
          <a:lstStyle/>
          <a:p>
            <a:r>
              <a:rPr lang="en-US" dirty="0"/>
              <a:t>Agenda</a:t>
            </a:r>
            <a:endParaRPr lang="LID4096" dirty="0"/>
          </a:p>
        </p:txBody>
      </p:sp>
      <p:sp>
        <p:nvSpPr>
          <p:cNvPr id="3" name="Content Placeholder 2">
            <a:extLst>
              <a:ext uri="{FF2B5EF4-FFF2-40B4-BE49-F238E27FC236}">
                <a16:creationId xmlns:a16="http://schemas.microsoft.com/office/drawing/2014/main" id="{E0DFBC9B-97E4-4F9A-99F7-EF786315DCB9}"/>
              </a:ext>
            </a:extLst>
          </p:cNvPr>
          <p:cNvSpPr>
            <a:spLocks noGrp="1"/>
          </p:cNvSpPr>
          <p:nvPr>
            <p:ph idx="1"/>
          </p:nvPr>
        </p:nvSpPr>
        <p:spPr/>
        <p:txBody>
          <a:bodyPr>
            <a:normAutofit/>
          </a:bodyPr>
          <a:lstStyle/>
          <a:p>
            <a:r>
              <a:rPr lang="en-US" dirty="0"/>
              <a:t>Scatter Plot</a:t>
            </a:r>
          </a:p>
          <a:p>
            <a:r>
              <a:rPr lang="en-US" dirty="0"/>
              <a:t>Line Plot</a:t>
            </a:r>
          </a:p>
          <a:p>
            <a:r>
              <a:rPr lang="en-US" dirty="0"/>
              <a:t>Histogram</a:t>
            </a:r>
          </a:p>
          <a:p>
            <a:r>
              <a:rPr lang="en-US" dirty="0"/>
              <a:t>Bar Plot</a:t>
            </a:r>
          </a:p>
          <a:p>
            <a:r>
              <a:rPr lang="en-US" dirty="0"/>
              <a:t>Contour Plot</a:t>
            </a:r>
          </a:p>
          <a:p>
            <a:r>
              <a:rPr lang="en-US" dirty="0"/>
              <a:t>Facets</a:t>
            </a:r>
          </a:p>
          <a:p>
            <a:endParaRPr lang="LID4096" dirty="0"/>
          </a:p>
        </p:txBody>
      </p:sp>
    </p:spTree>
    <p:extLst>
      <p:ext uri="{BB962C8B-B14F-4D97-AF65-F5344CB8AC3E}">
        <p14:creationId xmlns:p14="http://schemas.microsoft.com/office/powerpoint/2010/main" val="486745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8A62-0C19-4C2E-BDF5-97585EEC9752}"/>
              </a:ext>
            </a:extLst>
          </p:cNvPr>
          <p:cNvSpPr>
            <a:spLocks noGrp="1"/>
          </p:cNvSpPr>
          <p:nvPr>
            <p:ph type="title"/>
          </p:nvPr>
        </p:nvSpPr>
        <p:spPr/>
        <p:txBody>
          <a:bodyPr/>
          <a:lstStyle/>
          <a:p>
            <a:r>
              <a:rPr lang="en-US" dirty="0"/>
              <a:t>What is a graphic?</a:t>
            </a:r>
            <a:endParaRPr lang="LID4096" dirty="0"/>
          </a:p>
        </p:txBody>
      </p:sp>
      <p:sp>
        <p:nvSpPr>
          <p:cNvPr id="3" name="Content Placeholder 2">
            <a:extLst>
              <a:ext uri="{FF2B5EF4-FFF2-40B4-BE49-F238E27FC236}">
                <a16:creationId xmlns:a16="http://schemas.microsoft.com/office/drawing/2014/main" id="{3B8446EE-1B67-4542-8B5D-1BB6D71C8DEF}"/>
              </a:ext>
            </a:extLst>
          </p:cNvPr>
          <p:cNvSpPr>
            <a:spLocks noGrp="1"/>
          </p:cNvSpPr>
          <p:nvPr>
            <p:ph idx="1"/>
          </p:nvPr>
        </p:nvSpPr>
        <p:spPr/>
        <p:txBody>
          <a:bodyPr/>
          <a:lstStyle/>
          <a:p>
            <a:pPr marL="0" indent="0">
              <a:buNone/>
            </a:pPr>
            <a:r>
              <a:rPr lang="en-US" dirty="0"/>
              <a:t>Common statistical plots:</a:t>
            </a:r>
          </a:p>
          <a:p>
            <a:pPr lvl="1"/>
            <a:r>
              <a:rPr lang="en-US" dirty="0"/>
              <a:t>Scatter plot</a:t>
            </a:r>
          </a:p>
          <a:p>
            <a:pPr lvl="1"/>
            <a:r>
              <a:rPr lang="en-US" dirty="0"/>
              <a:t>Line plot</a:t>
            </a:r>
          </a:p>
          <a:p>
            <a:pPr lvl="1"/>
            <a:r>
              <a:rPr lang="en-US" dirty="0"/>
              <a:t>Box plot</a:t>
            </a:r>
          </a:p>
          <a:p>
            <a:pPr lvl="1"/>
            <a:r>
              <a:rPr lang="en-US" dirty="0"/>
              <a:t>Histogram</a:t>
            </a:r>
          </a:p>
          <a:p>
            <a:pPr lvl="1"/>
            <a:r>
              <a:rPr lang="en-US" dirty="0"/>
              <a:t>Bar plot</a:t>
            </a:r>
          </a:p>
        </p:txBody>
      </p:sp>
    </p:spTree>
    <p:extLst>
      <p:ext uri="{BB962C8B-B14F-4D97-AF65-F5344CB8AC3E}">
        <p14:creationId xmlns:p14="http://schemas.microsoft.com/office/powerpoint/2010/main" val="1614913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8A62-0C19-4C2E-BDF5-97585EEC9752}"/>
              </a:ext>
            </a:extLst>
          </p:cNvPr>
          <p:cNvSpPr>
            <a:spLocks noGrp="1"/>
          </p:cNvSpPr>
          <p:nvPr>
            <p:ph type="title"/>
          </p:nvPr>
        </p:nvSpPr>
        <p:spPr/>
        <p:txBody>
          <a:bodyPr/>
          <a:lstStyle/>
          <a:p>
            <a:r>
              <a:rPr lang="en-US" dirty="0"/>
              <a:t>What are the common elements?</a:t>
            </a:r>
            <a:endParaRPr lang="LID4096" dirty="0"/>
          </a:p>
        </p:txBody>
      </p:sp>
      <p:sp>
        <p:nvSpPr>
          <p:cNvPr id="3" name="Content Placeholder 2">
            <a:extLst>
              <a:ext uri="{FF2B5EF4-FFF2-40B4-BE49-F238E27FC236}">
                <a16:creationId xmlns:a16="http://schemas.microsoft.com/office/drawing/2014/main" id="{3B8446EE-1B67-4542-8B5D-1BB6D71C8DEF}"/>
              </a:ext>
            </a:extLst>
          </p:cNvPr>
          <p:cNvSpPr>
            <a:spLocks noGrp="1"/>
          </p:cNvSpPr>
          <p:nvPr>
            <p:ph idx="1"/>
          </p:nvPr>
        </p:nvSpPr>
        <p:spPr/>
        <p:txBody>
          <a:bodyPr/>
          <a:lstStyle/>
          <a:p>
            <a:r>
              <a:rPr lang="en-US" dirty="0"/>
              <a:t>Some type of data</a:t>
            </a:r>
          </a:p>
          <a:p>
            <a:r>
              <a:rPr lang="en-US" dirty="0"/>
              <a:t>Maps data to aspects of  the plot </a:t>
            </a:r>
          </a:p>
          <a:p>
            <a:r>
              <a:rPr lang="en-US" dirty="0"/>
              <a:t>Geometric in nature</a:t>
            </a:r>
          </a:p>
          <a:p>
            <a:r>
              <a:rPr lang="en-US" dirty="0"/>
              <a:t>Statistical transformation</a:t>
            </a:r>
          </a:p>
          <a:p>
            <a:r>
              <a:rPr lang="en-US" dirty="0"/>
              <a:t>Coordinate systems</a:t>
            </a:r>
          </a:p>
        </p:txBody>
      </p:sp>
    </p:spTree>
    <p:extLst>
      <p:ext uri="{BB962C8B-B14F-4D97-AF65-F5344CB8AC3E}">
        <p14:creationId xmlns:p14="http://schemas.microsoft.com/office/powerpoint/2010/main" val="3820611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8A62-0C19-4C2E-BDF5-97585EEC9752}"/>
              </a:ext>
            </a:extLst>
          </p:cNvPr>
          <p:cNvSpPr>
            <a:spLocks noGrp="1"/>
          </p:cNvSpPr>
          <p:nvPr>
            <p:ph type="title"/>
          </p:nvPr>
        </p:nvSpPr>
        <p:spPr/>
        <p:txBody>
          <a:bodyPr/>
          <a:lstStyle/>
          <a:p>
            <a:r>
              <a:rPr lang="en-US" dirty="0"/>
              <a:t>How are these plots Related?</a:t>
            </a:r>
            <a:endParaRPr lang="LID4096" dirty="0"/>
          </a:p>
        </p:txBody>
      </p:sp>
      <p:sp>
        <p:nvSpPr>
          <p:cNvPr id="3" name="Content Placeholder 2">
            <a:extLst>
              <a:ext uri="{FF2B5EF4-FFF2-40B4-BE49-F238E27FC236}">
                <a16:creationId xmlns:a16="http://schemas.microsoft.com/office/drawing/2014/main" id="{3B8446EE-1B67-4542-8B5D-1BB6D71C8DEF}"/>
              </a:ext>
            </a:extLst>
          </p:cNvPr>
          <p:cNvSpPr>
            <a:spLocks noGrp="1"/>
          </p:cNvSpPr>
          <p:nvPr>
            <p:ph sz="half" idx="1"/>
          </p:nvPr>
        </p:nvSpPr>
        <p:spPr/>
        <p:txBody>
          <a:bodyPr>
            <a:normAutofit/>
          </a:bodyPr>
          <a:lstStyle/>
          <a:p>
            <a:r>
              <a:rPr lang="en-US" dirty="0"/>
              <a:t>Scatter Plot</a:t>
            </a:r>
          </a:p>
          <a:p>
            <a:pPr lvl="1"/>
            <a:r>
              <a:rPr lang="en-US" dirty="0"/>
              <a:t>Maps variables to x-axis and y-axis</a:t>
            </a:r>
          </a:p>
          <a:p>
            <a:pPr lvl="1"/>
            <a:r>
              <a:rPr lang="en-US" dirty="0"/>
              <a:t>Uses points to represent each observation</a:t>
            </a:r>
          </a:p>
          <a:p>
            <a:r>
              <a:rPr lang="en-US" dirty="0"/>
              <a:t>Line Plot</a:t>
            </a:r>
          </a:p>
          <a:p>
            <a:pPr lvl="1"/>
            <a:r>
              <a:rPr lang="en-US" dirty="0"/>
              <a:t>Maps variables to x-axis and y-axis</a:t>
            </a:r>
          </a:p>
          <a:p>
            <a:pPr lvl="1"/>
            <a:r>
              <a:rPr lang="en-US" dirty="0"/>
              <a:t>Uses lines to connect each observation</a:t>
            </a:r>
          </a:p>
          <a:p>
            <a:r>
              <a:rPr lang="en-US" dirty="0"/>
              <a:t>Histogram</a:t>
            </a:r>
          </a:p>
          <a:p>
            <a:pPr lvl="1"/>
            <a:r>
              <a:rPr lang="en-US" dirty="0"/>
              <a:t>Maps bins to x-axis and frequencies to y-axis</a:t>
            </a:r>
          </a:p>
          <a:p>
            <a:pPr lvl="1"/>
            <a:r>
              <a:rPr lang="en-US" dirty="0"/>
              <a:t>Uses bars to represent bin frequency</a:t>
            </a:r>
          </a:p>
          <a:p>
            <a:pPr marL="457200" lvl="1" indent="0">
              <a:buNone/>
            </a:pPr>
            <a:endParaRPr lang="en-US" dirty="0"/>
          </a:p>
        </p:txBody>
      </p:sp>
      <p:sp>
        <p:nvSpPr>
          <p:cNvPr id="4" name="Content Placeholder 3">
            <a:extLst>
              <a:ext uri="{FF2B5EF4-FFF2-40B4-BE49-F238E27FC236}">
                <a16:creationId xmlns:a16="http://schemas.microsoft.com/office/drawing/2014/main" id="{E6354060-A159-414F-A26B-C9A387FF2C70}"/>
              </a:ext>
            </a:extLst>
          </p:cNvPr>
          <p:cNvSpPr>
            <a:spLocks noGrp="1"/>
          </p:cNvSpPr>
          <p:nvPr>
            <p:ph sz="half" idx="2"/>
          </p:nvPr>
        </p:nvSpPr>
        <p:spPr/>
        <p:txBody>
          <a:bodyPr/>
          <a:lstStyle/>
          <a:p>
            <a:r>
              <a:rPr lang="en-US" dirty="0"/>
              <a:t>Bar Plot</a:t>
            </a:r>
          </a:p>
          <a:p>
            <a:pPr lvl="1"/>
            <a:r>
              <a:rPr lang="en-US" dirty="0"/>
              <a:t>Maps categorical variable to x-axis and counts to y-axis</a:t>
            </a:r>
          </a:p>
          <a:p>
            <a:pPr lvl="1"/>
            <a:r>
              <a:rPr lang="en-US" dirty="0"/>
              <a:t>Uses bars to represent category frequency</a:t>
            </a:r>
          </a:p>
          <a:p>
            <a:r>
              <a:rPr lang="en-US" dirty="0"/>
              <a:t>Box Plot</a:t>
            </a:r>
          </a:p>
          <a:p>
            <a:pPr lvl="1"/>
            <a:r>
              <a:rPr lang="en-US" dirty="0"/>
              <a:t>Maps 5-number summary ( min, lower-hinge, median, upper-hinge, max) to y-axis</a:t>
            </a:r>
          </a:p>
          <a:p>
            <a:pPr lvl="1"/>
            <a:r>
              <a:rPr lang="en-US" dirty="0"/>
              <a:t>Uses shapes to represent values (box and whiskers)</a:t>
            </a:r>
          </a:p>
          <a:p>
            <a:endParaRPr lang="LID4096" dirty="0"/>
          </a:p>
        </p:txBody>
      </p:sp>
    </p:spTree>
    <p:extLst>
      <p:ext uri="{BB962C8B-B14F-4D97-AF65-F5344CB8AC3E}">
        <p14:creationId xmlns:p14="http://schemas.microsoft.com/office/powerpoint/2010/main" val="2616393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8A62-0C19-4C2E-BDF5-97585EEC9752}"/>
              </a:ext>
            </a:extLst>
          </p:cNvPr>
          <p:cNvSpPr>
            <a:spLocks noGrp="1"/>
          </p:cNvSpPr>
          <p:nvPr>
            <p:ph type="title"/>
          </p:nvPr>
        </p:nvSpPr>
        <p:spPr/>
        <p:txBody>
          <a:bodyPr/>
          <a:lstStyle/>
          <a:p>
            <a:r>
              <a:rPr lang="en-US" dirty="0"/>
              <a:t>How are these plots Related?</a:t>
            </a:r>
            <a:endParaRPr lang="LID4096" dirty="0"/>
          </a:p>
        </p:txBody>
      </p:sp>
      <p:sp>
        <p:nvSpPr>
          <p:cNvPr id="3" name="Content Placeholder 2">
            <a:extLst>
              <a:ext uri="{FF2B5EF4-FFF2-40B4-BE49-F238E27FC236}">
                <a16:creationId xmlns:a16="http://schemas.microsoft.com/office/drawing/2014/main" id="{3B8446EE-1B67-4542-8B5D-1BB6D71C8DEF}"/>
              </a:ext>
            </a:extLst>
          </p:cNvPr>
          <p:cNvSpPr>
            <a:spLocks noGrp="1"/>
          </p:cNvSpPr>
          <p:nvPr>
            <p:ph sz="half" idx="1"/>
          </p:nvPr>
        </p:nvSpPr>
        <p:spPr/>
        <p:txBody>
          <a:bodyPr>
            <a:normAutofit/>
          </a:bodyPr>
          <a:lstStyle/>
          <a:p>
            <a:r>
              <a:rPr lang="en-US" dirty="0"/>
              <a:t>Contour Plot</a:t>
            </a:r>
          </a:p>
          <a:p>
            <a:pPr lvl="1"/>
            <a:r>
              <a:rPr lang="en-US" dirty="0"/>
              <a:t>Maps three-dimensional surface to a two-dimensional surface</a:t>
            </a:r>
          </a:p>
          <a:p>
            <a:pPr lvl="1"/>
            <a:r>
              <a:rPr lang="en-US" dirty="0"/>
              <a:t>Maps variables to x-axis and y-axis</a:t>
            </a:r>
          </a:p>
          <a:p>
            <a:pPr lvl="1"/>
            <a:r>
              <a:rPr lang="en-US" dirty="0"/>
              <a:t>Uses contour lines to connect points of same response value</a:t>
            </a:r>
          </a:p>
          <a:p>
            <a:pPr lvl="1"/>
            <a:r>
              <a:rPr lang="en-US" dirty="0"/>
              <a:t>Color bands between contours to represent range of values</a:t>
            </a:r>
          </a:p>
          <a:p>
            <a:pPr lvl="1"/>
            <a:endParaRPr lang="en-US" dirty="0"/>
          </a:p>
        </p:txBody>
      </p:sp>
      <p:sp>
        <p:nvSpPr>
          <p:cNvPr id="4" name="Content Placeholder 3">
            <a:extLst>
              <a:ext uri="{FF2B5EF4-FFF2-40B4-BE49-F238E27FC236}">
                <a16:creationId xmlns:a16="http://schemas.microsoft.com/office/drawing/2014/main" id="{E6354060-A159-414F-A26B-C9A387FF2C70}"/>
              </a:ext>
            </a:extLst>
          </p:cNvPr>
          <p:cNvSpPr>
            <a:spLocks noGrp="1"/>
          </p:cNvSpPr>
          <p:nvPr>
            <p:ph sz="half" idx="2"/>
          </p:nvPr>
        </p:nvSpPr>
        <p:spPr/>
        <p:txBody>
          <a:bodyPr/>
          <a:lstStyle/>
          <a:p>
            <a:r>
              <a:rPr lang="en-US" dirty="0"/>
              <a:t>Facets</a:t>
            </a:r>
          </a:p>
          <a:p>
            <a:pPr lvl="1"/>
            <a:r>
              <a:rPr lang="en-US" dirty="0"/>
              <a:t>Matrix of two-dimensional graphs partitioned by a third variable</a:t>
            </a:r>
          </a:p>
        </p:txBody>
      </p:sp>
      <p:pic>
        <p:nvPicPr>
          <p:cNvPr id="7" name="Picture 6">
            <a:extLst>
              <a:ext uri="{FF2B5EF4-FFF2-40B4-BE49-F238E27FC236}">
                <a16:creationId xmlns:a16="http://schemas.microsoft.com/office/drawing/2014/main" id="{9B1A05B0-AB98-42CD-AFDD-2A1251CA068D}"/>
              </a:ext>
            </a:extLst>
          </p:cNvPr>
          <p:cNvPicPr>
            <a:picLocks noChangeAspect="1"/>
          </p:cNvPicPr>
          <p:nvPr/>
        </p:nvPicPr>
        <p:blipFill>
          <a:blip r:embed="rId3"/>
          <a:stretch>
            <a:fillRect/>
          </a:stretch>
        </p:blipFill>
        <p:spPr>
          <a:xfrm>
            <a:off x="7449091" y="3429000"/>
            <a:ext cx="2622756" cy="2622756"/>
          </a:xfrm>
          <a:prstGeom prst="rect">
            <a:avLst/>
          </a:prstGeom>
        </p:spPr>
      </p:pic>
    </p:spTree>
    <p:extLst>
      <p:ext uri="{BB962C8B-B14F-4D97-AF65-F5344CB8AC3E}">
        <p14:creationId xmlns:p14="http://schemas.microsoft.com/office/powerpoint/2010/main" val="355604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FDB9-8096-4A35-8D81-3117E3BC85D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Questions</a:t>
            </a:r>
          </a:p>
        </p:txBody>
      </p:sp>
      <p:cxnSp>
        <p:nvCxnSpPr>
          <p:cNvPr id="28"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6" descr="Questions">
            <a:extLst>
              <a:ext uri="{FF2B5EF4-FFF2-40B4-BE49-F238E27FC236}">
                <a16:creationId xmlns:a16="http://schemas.microsoft.com/office/drawing/2014/main" id="{469A8C06-30F0-41DD-9F0A-F89513864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30"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482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03C8-F76E-442E-8987-E3E6B4023B0C}"/>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10 Minute Break</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48A578-F863-4659-B0E4-D87DEBCB1024}"/>
              </a:ext>
            </a:extLst>
          </p:cNvPr>
          <p:cNvPicPr>
            <a:picLocks noChangeAspect="1"/>
          </p:cNvPicPr>
          <p:nvPr/>
        </p:nvPicPr>
        <p:blipFill>
          <a:blip r:embed="rId2"/>
          <a:stretch>
            <a:fillRect/>
          </a:stretch>
        </p:blipFill>
        <p:spPr>
          <a:xfrm>
            <a:off x="6381751" y="1066800"/>
            <a:ext cx="4724398" cy="4724398"/>
          </a:xfrm>
          <a:prstGeom prst="rect">
            <a:avLst/>
          </a:prstGeom>
        </p:spPr>
      </p:pic>
      <p:cxnSp>
        <p:nvCxnSpPr>
          <p:cNvPr id="40" name="Straight Connector 3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383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B155-3CE2-4F76-AE68-A89B6C45DD57}"/>
              </a:ext>
            </a:extLst>
          </p:cNvPr>
          <p:cNvSpPr>
            <a:spLocks noGrp="1"/>
          </p:cNvSpPr>
          <p:nvPr>
            <p:ph type="ctrTitle"/>
          </p:nvPr>
        </p:nvSpPr>
        <p:spPr/>
        <p:txBody>
          <a:bodyPr/>
          <a:lstStyle/>
          <a:p>
            <a:r>
              <a:rPr lang="en-US" dirty="0"/>
              <a:t>Data Processing</a:t>
            </a:r>
            <a:endParaRPr lang="LID4096" dirty="0"/>
          </a:p>
        </p:txBody>
      </p:sp>
      <p:sp>
        <p:nvSpPr>
          <p:cNvPr id="3" name="Subtitle 2">
            <a:extLst>
              <a:ext uri="{FF2B5EF4-FFF2-40B4-BE49-F238E27FC236}">
                <a16:creationId xmlns:a16="http://schemas.microsoft.com/office/drawing/2014/main" id="{7CA55033-E6CC-4BCE-8DB3-8093826B24DD}"/>
              </a:ext>
            </a:extLst>
          </p:cNvPr>
          <p:cNvSpPr>
            <a:spLocks noGrp="1"/>
          </p:cNvSpPr>
          <p:nvPr>
            <p:ph type="subTitle" idx="1"/>
          </p:nvPr>
        </p:nvSpPr>
        <p:spPr/>
        <p:txBody>
          <a:bodyPr/>
          <a:lstStyle/>
          <a:p>
            <a:r>
              <a:rPr lang="en-US" dirty="0"/>
              <a:t>POC: 1LT NOAH DEMOES 661-858-4337</a:t>
            </a:r>
          </a:p>
        </p:txBody>
      </p:sp>
    </p:spTree>
    <p:extLst>
      <p:ext uri="{BB962C8B-B14F-4D97-AF65-F5344CB8AC3E}">
        <p14:creationId xmlns:p14="http://schemas.microsoft.com/office/powerpoint/2010/main" val="3210033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7ADA-4DD0-40C4-BF39-9D404BE389F9}"/>
              </a:ext>
            </a:extLst>
          </p:cNvPr>
          <p:cNvSpPr>
            <a:spLocks noGrp="1"/>
          </p:cNvSpPr>
          <p:nvPr>
            <p:ph type="title"/>
          </p:nvPr>
        </p:nvSpPr>
        <p:spPr/>
        <p:txBody>
          <a:bodyPr/>
          <a:lstStyle/>
          <a:p>
            <a:r>
              <a:rPr lang="en-US" dirty="0"/>
              <a:t>Agenda</a:t>
            </a:r>
            <a:endParaRPr lang="LID4096" dirty="0"/>
          </a:p>
        </p:txBody>
      </p:sp>
      <p:sp>
        <p:nvSpPr>
          <p:cNvPr id="3" name="Content Placeholder 2">
            <a:extLst>
              <a:ext uri="{FF2B5EF4-FFF2-40B4-BE49-F238E27FC236}">
                <a16:creationId xmlns:a16="http://schemas.microsoft.com/office/drawing/2014/main" id="{E0DFBC9B-97E4-4F9A-99F7-EF786315DCB9}"/>
              </a:ext>
            </a:extLst>
          </p:cNvPr>
          <p:cNvSpPr>
            <a:spLocks noGrp="1"/>
          </p:cNvSpPr>
          <p:nvPr>
            <p:ph idx="1"/>
          </p:nvPr>
        </p:nvSpPr>
        <p:spPr/>
        <p:txBody>
          <a:bodyPr>
            <a:normAutofit/>
          </a:bodyPr>
          <a:lstStyle/>
          <a:p>
            <a:r>
              <a:rPr lang="en-US" dirty="0"/>
              <a:t>Purpose of Data Processing</a:t>
            </a:r>
          </a:p>
          <a:p>
            <a:r>
              <a:rPr lang="en-US" dirty="0"/>
              <a:t>Normalization/rescaling methods</a:t>
            </a:r>
          </a:p>
          <a:p>
            <a:r>
              <a:rPr lang="en-US" dirty="0"/>
              <a:t>Encoding schemes</a:t>
            </a:r>
          </a:p>
          <a:p>
            <a:r>
              <a:rPr lang="en-US" dirty="0"/>
              <a:t>Data cleaning techniques</a:t>
            </a:r>
          </a:p>
        </p:txBody>
      </p:sp>
    </p:spTree>
    <p:extLst>
      <p:ext uri="{BB962C8B-B14F-4D97-AF65-F5344CB8AC3E}">
        <p14:creationId xmlns:p14="http://schemas.microsoft.com/office/powerpoint/2010/main" val="2733982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30E7-5B27-402B-AB4B-24EA650A836E}"/>
              </a:ext>
            </a:extLst>
          </p:cNvPr>
          <p:cNvSpPr>
            <a:spLocks noGrp="1"/>
          </p:cNvSpPr>
          <p:nvPr>
            <p:ph type="title"/>
          </p:nvPr>
        </p:nvSpPr>
        <p:spPr/>
        <p:txBody>
          <a:bodyPr/>
          <a:lstStyle/>
          <a:p>
            <a:r>
              <a:rPr lang="en-US" dirty="0"/>
              <a:t>What is Data Preprocessing/processing?</a:t>
            </a:r>
            <a:endParaRPr lang="LID4096" dirty="0"/>
          </a:p>
        </p:txBody>
      </p:sp>
      <p:sp>
        <p:nvSpPr>
          <p:cNvPr id="3" name="Content Placeholder 2">
            <a:extLst>
              <a:ext uri="{FF2B5EF4-FFF2-40B4-BE49-F238E27FC236}">
                <a16:creationId xmlns:a16="http://schemas.microsoft.com/office/drawing/2014/main" id="{A52812F6-EBBF-465D-91E0-CFA593F97151}"/>
              </a:ext>
            </a:extLst>
          </p:cNvPr>
          <p:cNvSpPr>
            <a:spLocks noGrp="1"/>
          </p:cNvSpPr>
          <p:nvPr>
            <p:ph idx="1"/>
          </p:nvPr>
        </p:nvSpPr>
        <p:spPr/>
        <p:txBody>
          <a:bodyPr/>
          <a:lstStyle/>
          <a:p>
            <a:pPr marL="0" indent="0">
              <a:buNone/>
            </a:pPr>
            <a:r>
              <a:rPr lang="en-US" dirty="0"/>
              <a:t>A data science procedure in which data transforms into a clean, machine-interpretable format.</a:t>
            </a:r>
            <a:endParaRPr lang="LID4096" dirty="0"/>
          </a:p>
        </p:txBody>
      </p:sp>
    </p:spTree>
    <p:extLst>
      <p:ext uri="{BB962C8B-B14F-4D97-AF65-F5344CB8AC3E}">
        <p14:creationId xmlns:p14="http://schemas.microsoft.com/office/powerpoint/2010/main" val="98441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B0D23-BEBE-4BC6-89C3-F260CA2C5FF1}"/>
              </a:ext>
            </a:extLst>
          </p:cNvPr>
          <p:cNvSpPr>
            <a:spLocks noGrp="1"/>
          </p:cNvSpPr>
          <p:nvPr>
            <p:ph type="title"/>
          </p:nvPr>
        </p:nvSpPr>
        <p:spPr>
          <a:xfrm>
            <a:off x="700087" y="909638"/>
            <a:ext cx="10691813" cy="1155618"/>
          </a:xfrm>
        </p:spPr>
        <p:txBody>
          <a:bodyPr vert="horz" lIns="91440" tIns="45720" rIns="91440" bIns="45720" rtlCol="0">
            <a:normAutofit/>
          </a:bodyPr>
          <a:lstStyle/>
          <a:p>
            <a:r>
              <a:rPr lang="en-US" dirty="0"/>
              <a:t>Data Science AI Comparison</a:t>
            </a:r>
          </a:p>
        </p:txBody>
      </p:sp>
      <p:cxnSp>
        <p:nvCxnSpPr>
          <p:cNvPr id="22" name="Straight Connector 2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395A6A6-30A9-4305-B7D2-BEBD91FD679C}"/>
              </a:ext>
            </a:extLst>
          </p:cNvPr>
          <p:cNvGraphicFramePr>
            <a:graphicFrameLocks noGrp="1"/>
          </p:cNvGraphicFramePr>
          <p:nvPr>
            <p:ph idx="1"/>
            <p:extLst>
              <p:ext uri="{D42A27DB-BD31-4B8C-83A1-F6EECF244321}">
                <p14:modId xmlns:p14="http://schemas.microsoft.com/office/powerpoint/2010/main" val="1738061166"/>
              </p:ext>
            </p:extLst>
          </p:nvPr>
        </p:nvGraphicFramePr>
        <p:xfrm>
          <a:off x="998683" y="2292350"/>
          <a:ext cx="10094623" cy="3636970"/>
        </p:xfrm>
        <a:graphic>
          <a:graphicData uri="http://schemas.openxmlformats.org/drawingml/2006/table">
            <a:tbl>
              <a:tblPr>
                <a:solidFill>
                  <a:schemeClr val="bg1">
                    <a:lumMod val="95000"/>
                  </a:schemeClr>
                </a:solidFill>
              </a:tblPr>
              <a:tblGrid>
                <a:gridCol w="1716885">
                  <a:extLst>
                    <a:ext uri="{9D8B030D-6E8A-4147-A177-3AD203B41FA5}">
                      <a16:colId xmlns:a16="http://schemas.microsoft.com/office/drawing/2014/main" val="555961243"/>
                    </a:ext>
                  </a:extLst>
                </a:gridCol>
                <a:gridCol w="4226975">
                  <a:extLst>
                    <a:ext uri="{9D8B030D-6E8A-4147-A177-3AD203B41FA5}">
                      <a16:colId xmlns:a16="http://schemas.microsoft.com/office/drawing/2014/main" val="3801007047"/>
                    </a:ext>
                  </a:extLst>
                </a:gridCol>
                <a:gridCol w="4150763">
                  <a:extLst>
                    <a:ext uri="{9D8B030D-6E8A-4147-A177-3AD203B41FA5}">
                      <a16:colId xmlns:a16="http://schemas.microsoft.com/office/drawing/2014/main" val="1322876355"/>
                    </a:ext>
                  </a:extLst>
                </a:gridCol>
              </a:tblGrid>
              <a:tr h="284795">
                <a:tc>
                  <a:txBody>
                    <a:bodyPr/>
                    <a:lstStyle/>
                    <a:p>
                      <a:pPr algn="ctr" fontAlgn="t"/>
                      <a:r>
                        <a:rPr lang="en-US" sz="1000" b="1" cap="none" spc="0">
                          <a:solidFill>
                            <a:schemeClr val="tx1"/>
                          </a:solidFill>
                          <a:effectLst/>
                          <a:latin typeface="Open Sans"/>
                        </a:rPr>
                        <a:t>Comparison Factor</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t"/>
                      <a:r>
                        <a:rPr lang="en-US" sz="1000" b="1" cap="none" spc="0">
                          <a:solidFill>
                            <a:schemeClr val="tx1"/>
                          </a:solidFill>
                          <a:effectLst/>
                          <a:latin typeface="Open Sans"/>
                        </a:rPr>
                        <a:t>Data Science</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t"/>
                      <a:r>
                        <a:rPr lang="en-US" sz="1000" b="1" cap="none" spc="0">
                          <a:solidFill>
                            <a:schemeClr val="tx1"/>
                          </a:solidFill>
                          <a:effectLst/>
                          <a:latin typeface="Open Sans"/>
                        </a:rPr>
                        <a:t>Artificial Intelligence</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60503146"/>
                  </a:ext>
                </a:extLst>
              </a:tr>
              <a:tr h="442599">
                <a:tc>
                  <a:txBody>
                    <a:bodyPr/>
                    <a:lstStyle/>
                    <a:p>
                      <a:pPr algn="ctr" fontAlgn="t"/>
                      <a:r>
                        <a:rPr lang="en-US" sz="1000" b="1" cap="none" spc="0">
                          <a:solidFill>
                            <a:schemeClr val="tx1"/>
                          </a:solidFill>
                          <a:effectLst/>
                          <a:latin typeface="Open Sans"/>
                        </a:rPr>
                        <a:t>Meaning</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Data Science aims to curate massive data for analytics and visualization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Artificial Intelligence helps in implementing data and the knowledge of machines</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57355045"/>
                  </a:ext>
                </a:extLst>
              </a:tr>
              <a:tr h="284795">
                <a:tc>
                  <a:txBody>
                    <a:bodyPr/>
                    <a:lstStyle/>
                    <a:p>
                      <a:pPr algn="ctr" fontAlgn="t"/>
                      <a:r>
                        <a:rPr lang="en-US" sz="1000" b="1" cap="none" spc="0">
                          <a:solidFill>
                            <a:schemeClr val="tx1"/>
                          </a:solidFill>
                          <a:effectLst/>
                          <a:latin typeface="Open Sans"/>
                        </a:rPr>
                        <a:t>Skills</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You need to use statistical techniques for development and design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You must use algorithms for development and design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865947014"/>
                  </a:ext>
                </a:extLst>
              </a:tr>
              <a:tr h="284795">
                <a:tc>
                  <a:txBody>
                    <a:bodyPr/>
                    <a:lstStyle/>
                    <a:p>
                      <a:pPr algn="ctr" fontAlgn="t"/>
                      <a:r>
                        <a:rPr lang="en-US" sz="1000" b="1" cap="none" spc="0">
                          <a:solidFill>
                            <a:schemeClr val="tx1"/>
                          </a:solidFill>
                          <a:effectLst/>
                          <a:latin typeface="Open Sans"/>
                        </a:rPr>
                        <a:t>Technique</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Data Science makes use of the Data Analytics technique</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AI uses Deep Learning and Machine Learning techniques</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84418761"/>
                  </a:ext>
                </a:extLst>
              </a:tr>
              <a:tr h="442599">
                <a:tc>
                  <a:txBody>
                    <a:bodyPr/>
                    <a:lstStyle/>
                    <a:p>
                      <a:pPr algn="ctr" fontAlgn="t"/>
                      <a:r>
                        <a:rPr lang="en-US" sz="1000" b="1" cap="none" spc="0">
                          <a:solidFill>
                            <a:schemeClr val="tx1"/>
                          </a:solidFill>
                          <a:effectLst/>
                          <a:latin typeface="Open Sans"/>
                        </a:rPr>
                        <a:t>Observation</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It looks for patterns in data to make well-informed decisions</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It imposes intelligence in machines using data to make them respond as humans do</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649606644"/>
                  </a:ext>
                </a:extLst>
              </a:tr>
              <a:tr h="284795">
                <a:tc>
                  <a:txBody>
                    <a:bodyPr/>
                    <a:lstStyle/>
                    <a:p>
                      <a:pPr algn="ctr" fontAlgn="t"/>
                      <a:r>
                        <a:rPr lang="en-US" sz="1000" b="1" cap="none" spc="0">
                          <a:solidFill>
                            <a:schemeClr val="tx1"/>
                          </a:solidFill>
                          <a:effectLst/>
                          <a:latin typeface="Open Sans"/>
                        </a:rPr>
                        <a:t>Solving Issues</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dirty="0">
                          <a:solidFill>
                            <a:schemeClr val="tx1"/>
                          </a:solidFill>
                          <a:effectLst/>
                          <a:latin typeface="Open Sans"/>
                        </a:rPr>
                        <a:t>It utilizes parts of a loop or program to solve issues</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AI, however, represents the loop for planning and perception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5363598"/>
                  </a:ext>
                </a:extLst>
              </a:tr>
              <a:tr h="442599">
                <a:tc>
                  <a:txBody>
                    <a:bodyPr/>
                    <a:lstStyle/>
                    <a:p>
                      <a:pPr algn="ctr" fontAlgn="t"/>
                      <a:r>
                        <a:rPr lang="en-US" sz="1000" b="1" cap="none" spc="0">
                          <a:solidFill>
                            <a:schemeClr val="tx1"/>
                          </a:solidFill>
                          <a:effectLst/>
                          <a:latin typeface="Open Sans"/>
                        </a:rPr>
                        <a:t>Processing</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It uses a medium level of data processing for data manipulation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It uses high-level processing of scientific data for data manipulation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56480800"/>
                  </a:ext>
                </a:extLst>
              </a:tr>
              <a:tr h="284795">
                <a:tc>
                  <a:txBody>
                    <a:bodyPr/>
                    <a:lstStyle/>
                    <a:p>
                      <a:pPr algn="ctr" fontAlgn="t"/>
                      <a:r>
                        <a:rPr lang="en-US" sz="1000" b="1" cap="none" spc="0">
                          <a:solidFill>
                            <a:schemeClr val="tx1"/>
                          </a:solidFill>
                          <a:effectLst/>
                          <a:latin typeface="Open Sans"/>
                        </a:rPr>
                        <a:t>Graphic</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It allows you to represent data in several graphical formats</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It helps you use an algorithm network node representation</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06655435"/>
                  </a:ext>
                </a:extLst>
              </a:tr>
              <a:tr h="442599">
                <a:tc>
                  <a:txBody>
                    <a:bodyPr/>
                    <a:lstStyle/>
                    <a:p>
                      <a:pPr algn="ctr" fontAlgn="t"/>
                      <a:r>
                        <a:rPr lang="en-US" sz="1000" b="1" cap="none" spc="0">
                          <a:solidFill>
                            <a:schemeClr val="tx1"/>
                          </a:solidFill>
                          <a:effectLst/>
                          <a:latin typeface="Open Sans"/>
                        </a:rPr>
                        <a:t>Tools Involved</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Data Science makes use of tools, such as SAS, SPSS, Keras, R, Python, etc.</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AI uses tools viz. Shogun, Mahout, Caffe, PyTorch, TensorFlow, Scikit-Learn, etc.</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22952743"/>
                  </a:ext>
                </a:extLst>
              </a:tr>
              <a:tr h="442599">
                <a:tc>
                  <a:txBody>
                    <a:bodyPr/>
                    <a:lstStyle/>
                    <a:p>
                      <a:pPr algn="ctr" fontAlgn="t"/>
                      <a:r>
                        <a:rPr lang="en-US" sz="1000" b="1" cap="none" spc="0">
                          <a:solidFill>
                            <a:schemeClr val="tx1"/>
                          </a:solidFill>
                          <a:effectLst/>
                          <a:latin typeface="Open Sans"/>
                        </a:rPr>
                        <a:t>Applications</a:t>
                      </a:r>
                      <a:endParaRPr lang="en-US" sz="1000" cap="none" spc="0">
                        <a:solidFill>
                          <a:schemeClr val="tx1"/>
                        </a:solidFill>
                        <a:effectLst/>
                        <a:latin typeface="Open Sans"/>
                      </a:endParaRP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a:solidFill>
                            <a:schemeClr val="tx1"/>
                          </a:solidFill>
                          <a:effectLst/>
                          <a:latin typeface="Open Sans"/>
                        </a:rPr>
                        <a:t>Applications of Data Science are dominantly used in Internet search engines, such as Yahoo, Bing, Google, etc.</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US" sz="1000" cap="none" spc="0" dirty="0">
                          <a:solidFill>
                            <a:schemeClr val="tx1"/>
                          </a:solidFill>
                          <a:effectLst/>
                          <a:latin typeface="Open Sans"/>
                        </a:rPr>
                        <a:t>AI applications are used in several industries, including transport, healthcare, manufacturing, automation, etc.</a:t>
                      </a:r>
                    </a:p>
                  </a:txBody>
                  <a:tcPr marL="33201" marR="33201" marT="75961" marB="1660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23745638"/>
                  </a:ext>
                </a:extLst>
              </a:tr>
            </a:tbl>
          </a:graphicData>
        </a:graphic>
      </p:graphicFrame>
    </p:spTree>
    <p:extLst>
      <p:ext uri="{BB962C8B-B14F-4D97-AF65-F5344CB8AC3E}">
        <p14:creationId xmlns:p14="http://schemas.microsoft.com/office/powerpoint/2010/main" val="930540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DFD7-5880-4295-972C-60CF50B1E091}"/>
              </a:ext>
            </a:extLst>
          </p:cNvPr>
          <p:cNvSpPr>
            <a:spLocks noGrp="1"/>
          </p:cNvSpPr>
          <p:nvPr>
            <p:ph type="title"/>
          </p:nvPr>
        </p:nvSpPr>
        <p:spPr/>
        <p:txBody>
          <a:bodyPr/>
          <a:lstStyle/>
          <a:p>
            <a:r>
              <a:rPr lang="en-US" dirty="0"/>
              <a:t>Why do we need to Process Data?</a:t>
            </a:r>
            <a:endParaRPr lang="LID4096" dirty="0"/>
          </a:p>
        </p:txBody>
      </p:sp>
      <p:sp>
        <p:nvSpPr>
          <p:cNvPr id="3" name="Content Placeholder 2">
            <a:extLst>
              <a:ext uri="{FF2B5EF4-FFF2-40B4-BE49-F238E27FC236}">
                <a16:creationId xmlns:a16="http://schemas.microsoft.com/office/drawing/2014/main" id="{E3F2EA43-BB8A-4D56-8522-DAD003FB0A18}"/>
              </a:ext>
            </a:extLst>
          </p:cNvPr>
          <p:cNvSpPr>
            <a:spLocks noGrp="1"/>
          </p:cNvSpPr>
          <p:nvPr>
            <p:ph idx="1"/>
          </p:nvPr>
        </p:nvSpPr>
        <p:spPr/>
        <p:txBody>
          <a:bodyPr>
            <a:normAutofit/>
          </a:bodyPr>
          <a:lstStyle/>
          <a:p>
            <a:r>
              <a:rPr lang="en-US" dirty="0"/>
              <a:t>Missing, Duplicate, Inconsistent values</a:t>
            </a:r>
          </a:p>
          <a:p>
            <a:r>
              <a:rPr lang="en-US" dirty="0"/>
              <a:t>Outliers</a:t>
            </a:r>
          </a:p>
          <a:p>
            <a:r>
              <a:rPr lang="en-US" dirty="0"/>
              <a:t>Feature Enrichment</a:t>
            </a:r>
          </a:p>
          <a:p>
            <a:r>
              <a:rPr lang="en-US" dirty="0"/>
              <a:t>Feature Encoding</a:t>
            </a:r>
          </a:p>
          <a:p>
            <a:r>
              <a:rPr lang="en-US" dirty="0"/>
              <a:t>Dimensionality Reduction</a:t>
            </a:r>
          </a:p>
          <a:p>
            <a:r>
              <a:rPr lang="en-US" dirty="0"/>
              <a:t>Imbalanced data</a:t>
            </a:r>
          </a:p>
          <a:p>
            <a:pPr marL="0" indent="0">
              <a:buNone/>
            </a:pPr>
            <a:endParaRPr lang="en-US" dirty="0"/>
          </a:p>
        </p:txBody>
      </p:sp>
    </p:spTree>
    <p:extLst>
      <p:ext uri="{BB962C8B-B14F-4D97-AF65-F5344CB8AC3E}">
        <p14:creationId xmlns:p14="http://schemas.microsoft.com/office/powerpoint/2010/main" val="553134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72AB-2244-40EB-9EDA-16B5CB2BCA9F}"/>
              </a:ext>
            </a:extLst>
          </p:cNvPr>
          <p:cNvSpPr>
            <a:spLocks noGrp="1"/>
          </p:cNvSpPr>
          <p:nvPr>
            <p:ph type="title"/>
          </p:nvPr>
        </p:nvSpPr>
        <p:spPr/>
        <p:txBody>
          <a:bodyPr/>
          <a:lstStyle/>
          <a:p>
            <a:r>
              <a:rPr lang="en-US" dirty="0"/>
              <a:t>Processing values</a:t>
            </a:r>
            <a:endParaRPr lang="LID4096" dirty="0"/>
          </a:p>
        </p:txBody>
      </p:sp>
      <p:sp>
        <p:nvSpPr>
          <p:cNvPr id="3" name="Content Placeholder 2">
            <a:extLst>
              <a:ext uri="{FF2B5EF4-FFF2-40B4-BE49-F238E27FC236}">
                <a16:creationId xmlns:a16="http://schemas.microsoft.com/office/drawing/2014/main" id="{58B3960D-0BA6-4C84-B27F-1C19BFEE8216}"/>
              </a:ext>
            </a:extLst>
          </p:cNvPr>
          <p:cNvSpPr>
            <a:spLocks noGrp="1"/>
          </p:cNvSpPr>
          <p:nvPr>
            <p:ph idx="1"/>
          </p:nvPr>
        </p:nvSpPr>
        <p:spPr/>
        <p:txBody>
          <a:bodyPr>
            <a:normAutofit lnSpcReduction="10000"/>
          </a:bodyPr>
          <a:lstStyle/>
          <a:p>
            <a:pPr marL="0" indent="0">
              <a:buNone/>
            </a:pPr>
            <a:r>
              <a:rPr lang="en-US" dirty="0"/>
              <a:t>Missing Values</a:t>
            </a:r>
          </a:p>
          <a:p>
            <a:pPr lvl="1"/>
            <a:r>
              <a:rPr lang="en-US" dirty="0"/>
              <a:t>Remove entries with missing values</a:t>
            </a:r>
          </a:p>
          <a:p>
            <a:pPr lvl="1"/>
            <a:r>
              <a:rPr lang="en-US" dirty="0"/>
              <a:t>Impute values for those missing </a:t>
            </a:r>
          </a:p>
          <a:p>
            <a:pPr marL="0" indent="0">
              <a:buNone/>
            </a:pPr>
            <a:r>
              <a:rPr lang="en-US" dirty="0"/>
              <a:t>Duplicate Values</a:t>
            </a:r>
          </a:p>
          <a:p>
            <a:pPr lvl="1"/>
            <a:r>
              <a:rPr lang="en-US" dirty="0"/>
              <a:t>Remove Duplicates</a:t>
            </a:r>
          </a:p>
          <a:p>
            <a:pPr marL="0" indent="0">
              <a:buNone/>
            </a:pPr>
            <a:r>
              <a:rPr lang="en-US" dirty="0"/>
              <a:t>Inconsistent Values</a:t>
            </a:r>
          </a:p>
          <a:p>
            <a:pPr lvl="1"/>
            <a:r>
              <a:rPr lang="en-US" dirty="0"/>
              <a:t>Create consistent format (Date, Address, Phone number, etc.)</a:t>
            </a:r>
          </a:p>
          <a:p>
            <a:r>
              <a:rPr lang="en-US" dirty="0"/>
              <a:t>Outliers</a:t>
            </a:r>
          </a:p>
          <a:p>
            <a:pPr lvl="1"/>
            <a:r>
              <a:rPr lang="en-US" dirty="0"/>
              <a:t>Remove </a:t>
            </a:r>
          </a:p>
        </p:txBody>
      </p:sp>
    </p:spTree>
    <p:extLst>
      <p:ext uri="{BB962C8B-B14F-4D97-AF65-F5344CB8AC3E}">
        <p14:creationId xmlns:p14="http://schemas.microsoft.com/office/powerpoint/2010/main" val="596104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222E-6EE0-472A-AEE7-F8B723776CF8}"/>
              </a:ext>
            </a:extLst>
          </p:cNvPr>
          <p:cNvSpPr>
            <a:spLocks noGrp="1"/>
          </p:cNvSpPr>
          <p:nvPr>
            <p:ph type="title"/>
          </p:nvPr>
        </p:nvSpPr>
        <p:spPr/>
        <p:txBody>
          <a:bodyPr/>
          <a:lstStyle/>
          <a:p>
            <a:r>
              <a:rPr lang="en-US" dirty="0"/>
              <a:t>Normalization / Rescale</a:t>
            </a:r>
            <a:endParaRPr lang="LID4096" dirty="0"/>
          </a:p>
        </p:txBody>
      </p:sp>
      <p:sp>
        <p:nvSpPr>
          <p:cNvPr id="3" name="Content Placeholder 2">
            <a:extLst>
              <a:ext uri="{FF2B5EF4-FFF2-40B4-BE49-F238E27FC236}">
                <a16:creationId xmlns:a16="http://schemas.microsoft.com/office/drawing/2014/main" id="{8A6797F3-1C32-4817-8F41-89B66712CDEC}"/>
              </a:ext>
            </a:extLst>
          </p:cNvPr>
          <p:cNvSpPr>
            <a:spLocks noGrp="1"/>
          </p:cNvSpPr>
          <p:nvPr>
            <p:ph idx="1"/>
          </p:nvPr>
        </p:nvSpPr>
        <p:spPr/>
        <p:txBody>
          <a:bodyPr/>
          <a:lstStyle/>
          <a:p>
            <a:pPr marL="0" indent="0">
              <a:buNone/>
            </a:pPr>
            <a:r>
              <a:rPr lang="en-US" dirty="0"/>
              <a:t>Normalization gives equal weight/importance to each variable</a:t>
            </a:r>
          </a:p>
          <a:p>
            <a:r>
              <a:rPr lang="en-US" dirty="0"/>
              <a:t>(Rescaling) Min-Max normalization</a:t>
            </a:r>
          </a:p>
          <a:p>
            <a:r>
              <a:rPr lang="en-US" dirty="0"/>
              <a:t>Mean normalization</a:t>
            </a:r>
          </a:p>
          <a:p>
            <a:r>
              <a:rPr lang="en-US" dirty="0"/>
              <a:t>Z-score normalization</a:t>
            </a:r>
            <a:endParaRPr lang="LID4096" dirty="0"/>
          </a:p>
        </p:txBody>
      </p:sp>
    </p:spTree>
    <p:extLst>
      <p:ext uri="{BB962C8B-B14F-4D97-AF65-F5344CB8AC3E}">
        <p14:creationId xmlns:p14="http://schemas.microsoft.com/office/powerpoint/2010/main" val="1032118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72AB-2244-40EB-9EDA-16B5CB2BCA9F}"/>
              </a:ext>
            </a:extLst>
          </p:cNvPr>
          <p:cNvSpPr>
            <a:spLocks noGrp="1"/>
          </p:cNvSpPr>
          <p:nvPr>
            <p:ph type="title"/>
          </p:nvPr>
        </p:nvSpPr>
        <p:spPr/>
        <p:txBody>
          <a:bodyPr/>
          <a:lstStyle/>
          <a:p>
            <a:r>
              <a:rPr lang="en-US" dirty="0"/>
              <a:t>Encoding schemes</a:t>
            </a:r>
            <a:endParaRPr lang="LID4096" dirty="0"/>
          </a:p>
        </p:txBody>
      </p:sp>
      <p:sp>
        <p:nvSpPr>
          <p:cNvPr id="3" name="Content Placeholder 2">
            <a:extLst>
              <a:ext uri="{FF2B5EF4-FFF2-40B4-BE49-F238E27FC236}">
                <a16:creationId xmlns:a16="http://schemas.microsoft.com/office/drawing/2014/main" id="{58B3960D-0BA6-4C84-B27F-1C19BFEE8216}"/>
              </a:ext>
            </a:extLst>
          </p:cNvPr>
          <p:cNvSpPr>
            <a:spLocks noGrp="1"/>
          </p:cNvSpPr>
          <p:nvPr>
            <p:ph idx="1"/>
          </p:nvPr>
        </p:nvSpPr>
        <p:spPr/>
        <p:txBody>
          <a:bodyPr/>
          <a:lstStyle/>
          <a:p>
            <a:r>
              <a:rPr lang="en-US" dirty="0"/>
              <a:t>One hot encoding: Convert label encoding to a non-ordering relationship variable</a:t>
            </a:r>
          </a:p>
          <a:p>
            <a:r>
              <a:rPr lang="en-US" dirty="0"/>
              <a:t>Binarization: Convert variable into 0s and 1s based on a fixed threshold.</a:t>
            </a:r>
          </a:p>
          <a:p>
            <a:r>
              <a:rPr lang="en-US" dirty="0"/>
              <a:t>Discretization: Split a continuous variable into categories or groups</a:t>
            </a:r>
          </a:p>
          <a:p>
            <a:pPr lvl="1"/>
            <a:r>
              <a:rPr lang="en-US" dirty="0"/>
              <a:t>Equal Width, Equal Frequency, K means</a:t>
            </a:r>
          </a:p>
        </p:txBody>
      </p:sp>
    </p:spTree>
    <p:extLst>
      <p:ext uri="{BB962C8B-B14F-4D97-AF65-F5344CB8AC3E}">
        <p14:creationId xmlns:p14="http://schemas.microsoft.com/office/powerpoint/2010/main" val="4122879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E681-BBF4-4208-9636-BE163221B7EE}"/>
              </a:ext>
            </a:extLst>
          </p:cNvPr>
          <p:cNvSpPr>
            <a:spLocks noGrp="1"/>
          </p:cNvSpPr>
          <p:nvPr>
            <p:ph type="title"/>
          </p:nvPr>
        </p:nvSpPr>
        <p:spPr/>
        <p:txBody>
          <a:bodyPr/>
          <a:lstStyle/>
          <a:p>
            <a:r>
              <a:rPr lang="en-US" dirty="0"/>
              <a:t>One Hot Encoding</a:t>
            </a:r>
            <a:endParaRPr lang="LID4096" dirty="0"/>
          </a:p>
        </p:txBody>
      </p:sp>
      <p:graphicFrame>
        <p:nvGraphicFramePr>
          <p:cNvPr id="4" name="Table 4">
            <a:extLst>
              <a:ext uri="{FF2B5EF4-FFF2-40B4-BE49-F238E27FC236}">
                <a16:creationId xmlns:a16="http://schemas.microsoft.com/office/drawing/2014/main" id="{A4E1FF6B-8B8E-4EC5-A347-F0A003009F87}"/>
              </a:ext>
            </a:extLst>
          </p:cNvPr>
          <p:cNvGraphicFramePr>
            <a:graphicFrameLocks noGrp="1"/>
          </p:cNvGraphicFramePr>
          <p:nvPr>
            <p:ph idx="1"/>
            <p:extLst>
              <p:ext uri="{D42A27DB-BD31-4B8C-83A1-F6EECF244321}">
                <p14:modId xmlns:p14="http://schemas.microsoft.com/office/powerpoint/2010/main" val="4008738679"/>
              </p:ext>
            </p:extLst>
          </p:nvPr>
        </p:nvGraphicFramePr>
        <p:xfrm>
          <a:off x="700635" y="2367280"/>
          <a:ext cx="3508840" cy="2123440"/>
        </p:xfrm>
        <a:graphic>
          <a:graphicData uri="http://schemas.openxmlformats.org/drawingml/2006/table">
            <a:tbl>
              <a:tblPr firstRow="1" bandRow="1">
                <a:tableStyleId>{5C22544A-7EE6-4342-B048-85BDC9FD1C3A}</a:tableStyleId>
              </a:tblPr>
              <a:tblGrid>
                <a:gridCol w="1185970">
                  <a:extLst>
                    <a:ext uri="{9D8B030D-6E8A-4147-A177-3AD203B41FA5}">
                      <a16:colId xmlns:a16="http://schemas.microsoft.com/office/drawing/2014/main" val="3164799347"/>
                    </a:ext>
                  </a:extLst>
                </a:gridCol>
                <a:gridCol w="1099188">
                  <a:extLst>
                    <a:ext uri="{9D8B030D-6E8A-4147-A177-3AD203B41FA5}">
                      <a16:colId xmlns:a16="http://schemas.microsoft.com/office/drawing/2014/main" val="3272425779"/>
                    </a:ext>
                  </a:extLst>
                </a:gridCol>
                <a:gridCol w="1223682">
                  <a:extLst>
                    <a:ext uri="{9D8B030D-6E8A-4147-A177-3AD203B41FA5}">
                      <a16:colId xmlns:a16="http://schemas.microsoft.com/office/drawing/2014/main" val="1209671875"/>
                    </a:ext>
                  </a:extLst>
                </a:gridCol>
              </a:tblGrid>
              <a:tr h="370840">
                <a:tc>
                  <a:txBody>
                    <a:bodyPr/>
                    <a:lstStyle/>
                    <a:p>
                      <a:r>
                        <a:rPr lang="en-US" dirty="0"/>
                        <a:t>Car Maker</a:t>
                      </a:r>
                      <a:endParaRPr lang="LID4096" dirty="0"/>
                    </a:p>
                  </a:txBody>
                  <a:tcPr/>
                </a:tc>
                <a:tc>
                  <a:txBody>
                    <a:bodyPr/>
                    <a:lstStyle/>
                    <a:p>
                      <a:r>
                        <a:rPr lang="en-US" dirty="0"/>
                        <a:t>Categorical Value</a:t>
                      </a:r>
                      <a:endParaRPr lang="LID4096" dirty="0"/>
                    </a:p>
                  </a:txBody>
                  <a:tcPr/>
                </a:tc>
                <a:tc>
                  <a:txBody>
                    <a:bodyPr/>
                    <a:lstStyle/>
                    <a:p>
                      <a:r>
                        <a:rPr lang="en-US" dirty="0"/>
                        <a:t>Price</a:t>
                      </a:r>
                      <a:endParaRPr lang="LID4096" dirty="0"/>
                    </a:p>
                  </a:txBody>
                  <a:tcPr/>
                </a:tc>
                <a:extLst>
                  <a:ext uri="{0D108BD9-81ED-4DB2-BD59-A6C34878D82A}">
                    <a16:rowId xmlns:a16="http://schemas.microsoft.com/office/drawing/2014/main" val="1786795105"/>
                  </a:ext>
                </a:extLst>
              </a:tr>
              <a:tr h="370840">
                <a:tc>
                  <a:txBody>
                    <a:bodyPr/>
                    <a:lstStyle/>
                    <a:p>
                      <a:r>
                        <a:rPr lang="en-US" dirty="0"/>
                        <a:t>Passat</a:t>
                      </a:r>
                      <a:endParaRPr lang="LID4096" dirty="0"/>
                    </a:p>
                  </a:txBody>
                  <a:tcPr/>
                </a:tc>
                <a:tc>
                  <a:txBody>
                    <a:bodyPr/>
                    <a:lstStyle/>
                    <a:p>
                      <a:r>
                        <a:rPr lang="en-US" dirty="0"/>
                        <a:t>1</a:t>
                      </a:r>
                      <a:endParaRPr lang="LID4096" dirty="0"/>
                    </a:p>
                  </a:txBody>
                  <a:tcPr/>
                </a:tc>
                <a:tc>
                  <a:txBody>
                    <a:bodyPr/>
                    <a:lstStyle/>
                    <a:p>
                      <a:r>
                        <a:rPr lang="en-US" dirty="0"/>
                        <a:t>12000</a:t>
                      </a:r>
                      <a:endParaRPr lang="LID4096" dirty="0"/>
                    </a:p>
                  </a:txBody>
                  <a:tcPr/>
                </a:tc>
                <a:extLst>
                  <a:ext uri="{0D108BD9-81ED-4DB2-BD59-A6C34878D82A}">
                    <a16:rowId xmlns:a16="http://schemas.microsoft.com/office/drawing/2014/main" val="2789672637"/>
                  </a:ext>
                </a:extLst>
              </a:tr>
              <a:tr h="370840">
                <a:tc>
                  <a:txBody>
                    <a:bodyPr/>
                    <a:lstStyle/>
                    <a:p>
                      <a:r>
                        <a:rPr lang="en-US" dirty="0"/>
                        <a:t>Civic</a:t>
                      </a:r>
                      <a:endParaRPr lang="LID4096" dirty="0"/>
                    </a:p>
                  </a:txBody>
                  <a:tcPr/>
                </a:tc>
                <a:tc>
                  <a:txBody>
                    <a:bodyPr/>
                    <a:lstStyle/>
                    <a:p>
                      <a:r>
                        <a:rPr lang="en-US" dirty="0"/>
                        <a:t>2</a:t>
                      </a:r>
                      <a:endParaRPr lang="LID4096" dirty="0"/>
                    </a:p>
                  </a:txBody>
                  <a:tcPr/>
                </a:tc>
                <a:tc>
                  <a:txBody>
                    <a:bodyPr/>
                    <a:lstStyle/>
                    <a:p>
                      <a:r>
                        <a:rPr lang="en-US" dirty="0"/>
                        <a:t>10000</a:t>
                      </a:r>
                      <a:endParaRPr lang="LID4096" dirty="0"/>
                    </a:p>
                  </a:txBody>
                  <a:tcPr/>
                </a:tc>
                <a:extLst>
                  <a:ext uri="{0D108BD9-81ED-4DB2-BD59-A6C34878D82A}">
                    <a16:rowId xmlns:a16="http://schemas.microsoft.com/office/drawing/2014/main" val="2698515225"/>
                  </a:ext>
                </a:extLst>
              </a:tr>
              <a:tr h="370840">
                <a:tc>
                  <a:txBody>
                    <a:bodyPr/>
                    <a:lstStyle/>
                    <a:p>
                      <a:r>
                        <a:rPr lang="en-US" dirty="0"/>
                        <a:t>Accord</a:t>
                      </a:r>
                      <a:endParaRPr lang="LID4096" dirty="0"/>
                    </a:p>
                  </a:txBody>
                  <a:tcPr/>
                </a:tc>
                <a:tc>
                  <a:txBody>
                    <a:bodyPr/>
                    <a:lstStyle/>
                    <a:p>
                      <a:r>
                        <a:rPr lang="en-US" dirty="0"/>
                        <a:t>3</a:t>
                      </a:r>
                      <a:endParaRPr lang="LID4096" dirty="0"/>
                    </a:p>
                  </a:txBody>
                  <a:tcPr/>
                </a:tc>
                <a:tc>
                  <a:txBody>
                    <a:bodyPr/>
                    <a:lstStyle/>
                    <a:p>
                      <a:r>
                        <a:rPr lang="en-US" dirty="0"/>
                        <a:t>14000</a:t>
                      </a:r>
                      <a:endParaRPr lang="LID4096" dirty="0"/>
                    </a:p>
                  </a:txBody>
                  <a:tcPr/>
                </a:tc>
                <a:extLst>
                  <a:ext uri="{0D108BD9-81ED-4DB2-BD59-A6C34878D82A}">
                    <a16:rowId xmlns:a16="http://schemas.microsoft.com/office/drawing/2014/main" val="2817419134"/>
                  </a:ext>
                </a:extLst>
              </a:tr>
              <a:tr h="370840">
                <a:tc>
                  <a:txBody>
                    <a:bodyPr/>
                    <a:lstStyle/>
                    <a:p>
                      <a:r>
                        <a:rPr lang="en-US" dirty="0"/>
                        <a:t>Accord</a:t>
                      </a:r>
                      <a:endParaRPr lang="LID4096" dirty="0"/>
                    </a:p>
                  </a:txBody>
                  <a:tcPr/>
                </a:tc>
                <a:tc>
                  <a:txBody>
                    <a:bodyPr/>
                    <a:lstStyle/>
                    <a:p>
                      <a:r>
                        <a:rPr lang="en-US" dirty="0"/>
                        <a:t>3</a:t>
                      </a:r>
                      <a:endParaRPr lang="LID4096" dirty="0"/>
                    </a:p>
                  </a:txBody>
                  <a:tcPr/>
                </a:tc>
                <a:tc>
                  <a:txBody>
                    <a:bodyPr/>
                    <a:lstStyle/>
                    <a:p>
                      <a:r>
                        <a:rPr lang="en-US" dirty="0"/>
                        <a:t>15000</a:t>
                      </a:r>
                      <a:endParaRPr lang="LID4096" dirty="0"/>
                    </a:p>
                  </a:txBody>
                  <a:tcPr/>
                </a:tc>
                <a:extLst>
                  <a:ext uri="{0D108BD9-81ED-4DB2-BD59-A6C34878D82A}">
                    <a16:rowId xmlns:a16="http://schemas.microsoft.com/office/drawing/2014/main" val="3629371384"/>
                  </a:ext>
                </a:extLst>
              </a:tr>
            </a:tbl>
          </a:graphicData>
        </a:graphic>
      </p:graphicFrame>
      <p:graphicFrame>
        <p:nvGraphicFramePr>
          <p:cNvPr id="5" name="Table 5">
            <a:extLst>
              <a:ext uri="{FF2B5EF4-FFF2-40B4-BE49-F238E27FC236}">
                <a16:creationId xmlns:a16="http://schemas.microsoft.com/office/drawing/2014/main" id="{5A34CD96-B37A-4430-8352-E69EFDE1A94B}"/>
              </a:ext>
            </a:extLst>
          </p:cNvPr>
          <p:cNvGraphicFramePr>
            <a:graphicFrameLocks noGrp="1"/>
          </p:cNvGraphicFramePr>
          <p:nvPr>
            <p:extLst>
              <p:ext uri="{D42A27DB-BD31-4B8C-83A1-F6EECF244321}">
                <p14:modId xmlns:p14="http://schemas.microsoft.com/office/powerpoint/2010/main" val="754311861"/>
              </p:ext>
            </p:extLst>
          </p:nvPr>
        </p:nvGraphicFramePr>
        <p:xfrm>
          <a:off x="7345828" y="2501900"/>
          <a:ext cx="4046072" cy="1854200"/>
        </p:xfrm>
        <a:graphic>
          <a:graphicData uri="http://schemas.openxmlformats.org/drawingml/2006/table">
            <a:tbl>
              <a:tblPr firstRow="1" bandRow="1">
                <a:tableStyleId>{5C22544A-7EE6-4342-B048-85BDC9FD1C3A}</a:tableStyleId>
              </a:tblPr>
              <a:tblGrid>
                <a:gridCol w="1011518">
                  <a:extLst>
                    <a:ext uri="{9D8B030D-6E8A-4147-A177-3AD203B41FA5}">
                      <a16:colId xmlns:a16="http://schemas.microsoft.com/office/drawing/2014/main" val="1741789152"/>
                    </a:ext>
                  </a:extLst>
                </a:gridCol>
                <a:gridCol w="1011518">
                  <a:extLst>
                    <a:ext uri="{9D8B030D-6E8A-4147-A177-3AD203B41FA5}">
                      <a16:colId xmlns:a16="http://schemas.microsoft.com/office/drawing/2014/main" val="3154878121"/>
                    </a:ext>
                  </a:extLst>
                </a:gridCol>
                <a:gridCol w="1011518">
                  <a:extLst>
                    <a:ext uri="{9D8B030D-6E8A-4147-A177-3AD203B41FA5}">
                      <a16:colId xmlns:a16="http://schemas.microsoft.com/office/drawing/2014/main" val="4291127002"/>
                    </a:ext>
                  </a:extLst>
                </a:gridCol>
                <a:gridCol w="1011518">
                  <a:extLst>
                    <a:ext uri="{9D8B030D-6E8A-4147-A177-3AD203B41FA5}">
                      <a16:colId xmlns:a16="http://schemas.microsoft.com/office/drawing/2014/main" val="711714974"/>
                    </a:ext>
                  </a:extLst>
                </a:gridCol>
              </a:tblGrid>
              <a:tr h="370840">
                <a:tc>
                  <a:txBody>
                    <a:bodyPr/>
                    <a:lstStyle/>
                    <a:p>
                      <a:r>
                        <a:rPr lang="en-US" dirty="0"/>
                        <a:t>Passat</a:t>
                      </a:r>
                      <a:endParaRPr lang="LID4096" dirty="0"/>
                    </a:p>
                  </a:txBody>
                  <a:tcPr/>
                </a:tc>
                <a:tc>
                  <a:txBody>
                    <a:bodyPr/>
                    <a:lstStyle/>
                    <a:p>
                      <a:r>
                        <a:rPr lang="en-US" dirty="0"/>
                        <a:t>Civic</a:t>
                      </a:r>
                      <a:endParaRPr lang="LID4096" dirty="0"/>
                    </a:p>
                  </a:txBody>
                  <a:tcPr/>
                </a:tc>
                <a:tc>
                  <a:txBody>
                    <a:bodyPr/>
                    <a:lstStyle/>
                    <a:p>
                      <a:r>
                        <a:rPr lang="en-US" dirty="0"/>
                        <a:t>Accord</a:t>
                      </a:r>
                      <a:endParaRPr lang="LID4096" dirty="0"/>
                    </a:p>
                  </a:txBody>
                  <a:tcPr/>
                </a:tc>
                <a:tc>
                  <a:txBody>
                    <a:bodyPr/>
                    <a:lstStyle/>
                    <a:p>
                      <a:r>
                        <a:rPr lang="en-US" dirty="0"/>
                        <a:t>Price</a:t>
                      </a:r>
                      <a:endParaRPr lang="LID4096" dirty="0"/>
                    </a:p>
                  </a:txBody>
                  <a:tcPr/>
                </a:tc>
                <a:extLst>
                  <a:ext uri="{0D108BD9-81ED-4DB2-BD59-A6C34878D82A}">
                    <a16:rowId xmlns:a16="http://schemas.microsoft.com/office/drawing/2014/main" val="26740451"/>
                  </a:ext>
                </a:extLst>
              </a:tr>
              <a:tr h="370840">
                <a:tc>
                  <a:txBody>
                    <a:bodyPr/>
                    <a:lstStyle/>
                    <a:p>
                      <a:r>
                        <a:rPr lang="en-US" dirty="0"/>
                        <a:t>1</a:t>
                      </a:r>
                      <a:endParaRPr lang="LID4096" dirty="0"/>
                    </a:p>
                  </a:txBody>
                  <a:tcPr/>
                </a:tc>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1200</a:t>
                      </a:r>
                      <a:endParaRPr lang="LID4096" dirty="0"/>
                    </a:p>
                  </a:txBody>
                  <a:tcPr/>
                </a:tc>
                <a:extLst>
                  <a:ext uri="{0D108BD9-81ED-4DB2-BD59-A6C34878D82A}">
                    <a16:rowId xmlns:a16="http://schemas.microsoft.com/office/drawing/2014/main" val="935673365"/>
                  </a:ext>
                </a:extLst>
              </a:tr>
              <a:tr h="370840">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0</a:t>
                      </a:r>
                      <a:endParaRPr lang="LID4096" dirty="0"/>
                    </a:p>
                  </a:txBody>
                  <a:tcPr/>
                </a:tc>
                <a:tc>
                  <a:txBody>
                    <a:bodyPr/>
                    <a:lstStyle/>
                    <a:p>
                      <a:r>
                        <a:rPr lang="en-US" dirty="0"/>
                        <a:t>10000</a:t>
                      </a:r>
                      <a:endParaRPr lang="LID4096" dirty="0"/>
                    </a:p>
                  </a:txBody>
                  <a:tcPr/>
                </a:tc>
                <a:extLst>
                  <a:ext uri="{0D108BD9-81ED-4DB2-BD59-A6C34878D82A}">
                    <a16:rowId xmlns:a16="http://schemas.microsoft.com/office/drawing/2014/main" val="1258912516"/>
                  </a:ext>
                </a:extLst>
              </a:tr>
              <a:tr h="370840">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14000</a:t>
                      </a:r>
                      <a:endParaRPr lang="LID4096" dirty="0"/>
                    </a:p>
                  </a:txBody>
                  <a:tcPr/>
                </a:tc>
                <a:extLst>
                  <a:ext uri="{0D108BD9-81ED-4DB2-BD59-A6C34878D82A}">
                    <a16:rowId xmlns:a16="http://schemas.microsoft.com/office/drawing/2014/main" val="891335261"/>
                  </a:ext>
                </a:extLst>
              </a:tr>
              <a:tr h="370840">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15000</a:t>
                      </a:r>
                      <a:endParaRPr lang="LID4096" dirty="0"/>
                    </a:p>
                  </a:txBody>
                  <a:tcPr/>
                </a:tc>
                <a:extLst>
                  <a:ext uri="{0D108BD9-81ED-4DB2-BD59-A6C34878D82A}">
                    <a16:rowId xmlns:a16="http://schemas.microsoft.com/office/drawing/2014/main" val="1416808678"/>
                  </a:ext>
                </a:extLst>
              </a:tr>
            </a:tbl>
          </a:graphicData>
        </a:graphic>
      </p:graphicFrame>
      <p:sp>
        <p:nvSpPr>
          <p:cNvPr id="6" name="Arrow: Right 5">
            <a:extLst>
              <a:ext uri="{FF2B5EF4-FFF2-40B4-BE49-F238E27FC236}">
                <a16:creationId xmlns:a16="http://schemas.microsoft.com/office/drawing/2014/main" id="{32961A9D-835C-4553-AA3D-071D1412F866}"/>
              </a:ext>
            </a:extLst>
          </p:cNvPr>
          <p:cNvSpPr/>
          <p:nvPr/>
        </p:nvSpPr>
        <p:spPr>
          <a:xfrm>
            <a:off x="4733365" y="3173506"/>
            <a:ext cx="2084294" cy="59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extBox 6">
            <a:extLst>
              <a:ext uri="{FF2B5EF4-FFF2-40B4-BE49-F238E27FC236}">
                <a16:creationId xmlns:a16="http://schemas.microsoft.com/office/drawing/2014/main" id="{3BE8ADCF-D2BA-4871-8E5A-7FF7565800B9}"/>
              </a:ext>
            </a:extLst>
          </p:cNvPr>
          <p:cNvSpPr txBox="1"/>
          <p:nvPr/>
        </p:nvSpPr>
        <p:spPr>
          <a:xfrm>
            <a:off x="981635" y="4840941"/>
            <a:ext cx="2944906" cy="369332"/>
          </a:xfrm>
          <a:prstGeom prst="rect">
            <a:avLst/>
          </a:prstGeom>
          <a:noFill/>
        </p:spPr>
        <p:txBody>
          <a:bodyPr wrap="square" rtlCol="0">
            <a:spAutoFit/>
          </a:bodyPr>
          <a:lstStyle/>
          <a:p>
            <a:pPr algn="ctr"/>
            <a:r>
              <a:rPr lang="en-US" b="1" dirty="0"/>
              <a:t>Label Encoding</a:t>
            </a:r>
            <a:endParaRPr lang="LID4096" b="1" dirty="0"/>
          </a:p>
        </p:txBody>
      </p:sp>
      <p:sp>
        <p:nvSpPr>
          <p:cNvPr id="8" name="TextBox 7">
            <a:extLst>
              <a:ext uri="{FF2B5EF4-FFF2-40B4-BE49-F238E27FC236}">
                <a16:creationId xmlns:a16="http://schemas.microsoft.com/office/drawing/2014/main" id="{9BEAEDDC-D765-4CD8-8944-214FE63ABA08}"/>
              </a:ext>
            </a:extLst>
          </p:cNvPr>
          <p:cNvSpPr txBox="1"/>
          <p:nvPr/>
        </p:nvSpPr>
        <p:spPr>
          <a:xfrm>
            <a:off x="7896411" y="4840941"/>
            <a:ext cx="2944906" cy="369332"/>
          </a:xfrm>
          <a:prstGeom prst="rect">
            <a:avLst/>
          </a:prstGeom>
          <a:noFill/>
        </p:spPr>
        <p:txBody>
          <a:bodyPr wrap="square" rtlCol="0">
            <a:spAutoFit/>
          </a:bodyPr>
          <a:lstStyle/>
          <a:p>
            <a:pPr algn="ctr"/>
            <a:r>
              <a:rPr lang="en-US" b="1" dirty="0"/>
              <a:t>One-hot Encoding</a:t>
            </a:r>
            <a:endParaRPr lang="LID4096" b="1" dirty="0"/>
          </a:p>
        </p:txBody>
      </p:sp>
    </p:spTree>
    <p:extLst>
      <p:ext uri="{BB962C8B-B14F-4D97-AF65-F5344CB8AC3E}">
        <p14:creationId xmlns:p14="http://schemas.microsoft.com/office/powerpoint/2010/main" val="3491846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82CC-196B-4254-A744-997E0E82E142}"/>
              </a:ext>
            </a:extLst>
          </p:cNvPr>
          <p:cNvSpPr>
            <a:spLocks noGrp="1"/>
          </p:cNvSpPr>
          <p:nvPr>
            <p:ph type="title"/>
          </p:nvPr>
        </p:nvSpPr>
        <p:spPr/>
        <p:txBody>
          <a:bodyPr/>
          <a:lstStyle/>
          <a:p>
            <a:r>
              <a:rPr lang="en-US" dirty="0"/>
              <a:t>Binarization</a:t>
            </a:r>
            <a:endParaRPr lang="LID4096" dirty="0"/>
          </a:p>
        </p:txBody>
      </p:sp>
      <p:graphicFrame>
        <p:nvGraphicFramePr>
          <p:cNvPr id="5" name="Table 5">
            <a:extLst>
              <a:ext uri="{FF2B5EF4-FFF2-40B4-BE49-F238E27FC236}">
                <a16:creationId xmlns:a16="http://schemas.microsoft.com/office/drawing/2014/main" id="{B6FD0415-9FF7-4612-89E2-7609A76B79C8}"/>
              </a:ext>
            </a:extLst>
          </p:cNvPr>
          <p:cNvGraphicFramePr>
            <a:graphicFrameLocks noGrp="1"/>
          </p:cNvGraphicFramePr>
          <p:nvPr>
            <p:extLst>
              <p:ext uri="{D42A27DB-BD31-4B8C-83A1-F6EECF244321}">
                <p14:modId xmlns:p14="http://schemas.microsoft.com/office/powerpoint/2010/main" val="1379608208"/>
              </p:ext>
            </p:extLst>
          </p:nvPr>
        </p:nvGraphicFramePr>
        <p:xfrm>
          <a:off x="700635" y="2501900"/>
          <a:ext cx="4046072" cy="1854200"/>
        </p:xfrm>
        <a:graphic>
          <a:graphicData uri="http://schemas.openxmlformats.org/drawingml/2006/table">
            <a:tbl>
              <a:tblPr firstRow="1" bandRow="1">
                <a:tableStyleId>{5C22544A-7EE6-4342-B048-85BDC9FD1C3A}</a:tableStyleId>
              </a:tblPr>
              <a:tblGrid>
                <a:gridCol w="1011518">
                  <a:extLst>
                    <a:ext uri="{9D8B030D-6E8A-4147-A177-3AD203B41FA5}">
                      <a16:colId xmlns:a16="http://schemas.microsoft.com/office/drawing/2014/main" val="1741789152"/>
                    </a:ext>
                  </a:extLst>
                </a:gridCol>
                <a:gridCol w="1011518">
                  <a:extLst>
                    <a:ext uri="{9D8B030D-6E8A-4147-A177-3AD203B41FA5}">
                      <a16:colId xmlns:a16="http://schemas.microsoft.com/office/drawing/2014/main" val="3154878121"/>
                    </a:ext>
                  </a:extLst>
                </a:gridCol>
                <a:gridCol w="1011518">
                  <a:extLst>
                    <a:ext uri="{9D8B030D-6E8A-4147-A177-3AD203B41FA5}">
                      <a16:colId xmlns:a16="http://schemas.microsoft.com/office/drawing/2014/main" val="4291127002"/>
                    </a:ext>
                  </a:extLst>
                </a:gridCol>
                <a:gridCol w="1011518">
                  <a:extLst>
                    <a:ext uri="{9D8B030D-6E8A-4147-A177-3AD203B41FA5}">
                      <a16:colId xmlns:a16="http://schemas.microsoft.com/office/drawing/2014/main" val="711714974"/>
                    </a:ext>
                  </a:extLst>
                </a:gridCol>
              </a:tblGrid>
              <a:tr h="370840">
                <a:tc>
                  <a:txBody>
                    <a:bodyPr/>
                    <a:lstStyle/>
                    <a:p>
                      <a:r>
                        <a:rPr lang="en-US" dirty="0"/>
                        <a:t>Passat</a:t>
                      </a:r>
                      <a:endParaRPr lang="LID4096" dirty="0"/>
                    </a:p>
                  </a:txBody>
                  <a:tcPr/>
                </a:tc>
                <a:tc>
                  <a:txBody>
                    <a:bodyPr/>
                    <a:lstStyle/>
                    <a:p>
                      <a:r>
                        <a:rPr lang="en-US" dirty="0"/>
                        <a:t>Civic</a:t>
                      </a:r>
                      <a:endParaRPr lang="LID4096" dirty="0"/>
                    </a:p>
                  </a:txBody>
                  <a:tcPr/>
                </a:tc>
                <a:tc>
                  <a:txBody>
                    <a:bodyPr/>
                    <a:lstStyle/>
                    <a:p>
                      <a:r>
                        <a:rPr lang="en-US" dirty="0"/>
                        <a:t>Accord</a:t>
                      </a:r>
                      <a:endParaRPr lang="LID4096" dirty="0"/>
                    </a:p>
                  </a:txBody>
                  <a:tcPr/>
                </a:tc>
                <a:tc>
                  <a:txBody>
                    <a:bodyPr/>
                    <a:lstStyle/>
                    <a:p>
                      <a:r>
                        <a:rPr lang="en-US" dirty="0"/>
                        <a:t>Price</a:t>
                      </a:r>
                      <a:endParaRPr lang="LID4096" dirty="0"/>
                    </a:p>
                  </a:txBody>
                  <a:tcPr/>
                </a:tc>
                <a:extLst>
                  <a:ext uri="{0D108BD9-81ED-4DB2-BD59-A6C34878D82A}">
                    <a16:rowId xmlns:a16="http://schemas.microsoft.com/office/drawing/2014/main" val="26740451"/>
                  </a:ext>
                </a:extLst>
              </a:tr>
              <a:tr h="370840">
                <a:tc>
                  <a:txBody>
                    <a:bodyPr/>
                    <a:lstStyle/>
                    <a:p>
                      <a:r>
                        <a:rPr lang="en-US" dirty="0"/>
                        <a:t>1</a:t>
                      </a:r>
                      <a:endParaRPr lang="LID4096" dirty="0"/>
                    </a:p>
                  </a:txBody>
                  <a:tcPr/>
                </a:tc>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1200</a:t>
                      </a:r>
                      <a:endParaRPr lang="LID4096" dirty="0"/>
                    </a:p>
                  </a:txBody>
                  <a:tcPr/>
                </a:tc>
                <a:extLst>
                  <a:ext uri="{0D108BD9-81ED-4DB2-BD59-A6C34878D82A}">
                    <a16:rowId xmlns:a16="http://schemas.microsoft.com/office/drawing/2014/main" val="935673365"/>
                  </a:ext>
                </a:extLst>
              </a:tr>
              <a:tr h="370840">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0</a:t>
                      </a:r>
                      <a:endParaRPr lang="LID4096" dirty="0"/>
                    </a:p>
                  </a:txBody>
                  <a:tcPr/>
                </a:tc>
                <a:tc>
                  <a:txBody>
                    <a:bodyPr/>
                    <a:lstStyle/>
                    <a:p>
                      <a:r>
                        <a:rPr lang="en-US" dirty="0"/>
                        <a:t>1000</a:t>
                      </a:r>
                      <a:endParaRPr lang="LID4096" dirty="0"/>
                    </a:p>
                  </a:txBody>
                  <a:tcPr/>
                </a:tc>
                <a:extLst>
                  <a:ext uri="{0D108BD9-81ED-4DB2-BD59-A6C34878D82A}">
                    <a16:rowId xmlns:a16="http://schemas.microsoft.com/office/drawing/2014/main" val="1258912516"/>
                  </a:ext>
                </a:extLst>
              </a:tr>
              <a:tr h="370840">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14000</a:t>
                      </a:r>
                      <a:endParaRPr lang="LID4096" dirty="0"/>
                    </a:p>
                  </a:txBody>
                  <a:tcPr/>
                </a:tc>
                <a:extLst>
                  <a:ext uri="{0D108BD9-81ED-4DB2-BD59-A6C34878D82A}">
                    <a16:rowId xmlns:a16="http://schemas.microsoft.com/office/drawing/2014/main" val="891335261"/>
                  </a:ext>
                </a:extLst>
              </a:tr>
              <a:tr h="370840">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15000</a:t>
                      </a:r>
                      <a:endParaRPr lang="LID4096" dirty="0"/>
                    </a:p>
                  </a:txBody>
                  <a:tcPr/>
                </a:tc>
                <a:extLst>
                  <a:ext uri="{0D108BD9-81ED-4DB2-BD59-A6C34878D82A}">
                    <a16:rowId xmlns:a16="http://schemas.microsoft.com/office/drawing/2014/main" val="1416808678"/>
                  </a:ext>
                </a:extLst>
              </a:tr>
            </a:tbl>
          </a:graphicData>
        </a:graphic>
      </p:graphicFrame>
      <p:graphicFrame>
        <p:nvGraphicFramePr>
          <p:cNvPr id="6" name="Table 5">
            <a:extLst>
              <a:ext uri="{FF2B5EF4-FFF2-40B4-BE49-F238E27FC236}">
                <a16:creationId xmlns:a16="http://schemas.microsoft.com/office/drawing/2014/main" id="{A28A61B0-9773-4542-8089-74DBE93D026E}"/>
              </a:ext>
            </a:extLst>
          </p:cNvPr>
          <p:cNvGraphicFramePr>
            <a:graphicFrameLocks noGrp="1"/>
          </p:cNvGraphicFramePr>
          <p:nvPr>
            <p:extLst>
              <p:ext uri="{D42A27DB-BD31-4B8C-83A1-F6EECF244321}">
                <p14:modId xmlns:p14="http://schemas.microsoft.com/office/powerpoint/2010/main" val="3656966390"/>
              </p:ext>
            </p:extLst>
          </p:nvPr>
        </p:nvGraphicFramePr>
        <p:xfrm>
          <a:off x="7345828" y="2501900"/>
          <a:ext cx="4046072" cy="1854200"/>
        </p:xfrm>
        <a:graphic>
          <a:graphicData uri="http://schemas.openxmlformats.org/drawingml/2006/table">
            <a:tbl>
              <a:tblPr firstRow="1" bandRow="1">
                <a:tableStyleId>{5C22544A-7EE6-4342-B048-85BDC9FD1C3A}</a:tableStyleId>
              </a:tblPr>
              <a:tblGrid>
                <a:gridCol w="1011518">
                  <a:extLst>
                    <a:ext uri="{9D8B030D-6E8A-4147-A177-3AD203B41FA5}">
                      <a16:colId xmlns:a16="http://schemas.microsoft.com/office/drawing/2014/main" val="1741789152"/>
                    </a:ext>
                  </a:extLst>
                </a:gridCol>
                <a:gridCol w="1011518">
                  <a:extLst>
                    <a:ext uri="{9D8B030D-6E8A-4147-A177-3AD203B41FA5}">
                      <a16:colId xmlns:a16="http://schemas.microsoft.com/office/drawing/2014/main" val="3154878121"/>
                    </a:ext>
                  </a:extLst>
                </a:gridCol>
                <a:gridCol w="1011518">
                  <a:extLst>
                    <a:ext uri="{9D8B030D-6E8A-4147-A177-3AD203B41FA5}">
                      <a16:colId xmlns:a16="http://schemas.microsoft.com/office/drawing/2014/main" val="4291127002"/>
                    </a:ext>
                  </a:extLst>
                </a:gridCol>
                <a:gridCol w="1011518">
                  <a:extLst>
                    <a:ext uri="{9D8B030D-6E8A-4147-A177-3AD203B41FA5}">
                      <a16:colId xmlns:a16="http://schemas.microsoft.com/office/drawing/2014/main" val="711714974"/>
                    </a:ext>
                  </a:extLst>
                </a:gridCol>
              </a:tblGrid>
              <a:tr h="370840">
                <a:tc>
                  <a:txBody>
                    <a:bodyPr/>
                    <a:lstStyle/>
                    <a:p>
                      <a:r>
                        <a:rPr lang="en-US" dirty="0"/>
                        <a:t>Passat</a:t>
                      </a:r>
                      <a:endParaRPr lang="LID4096" dirty="0"/>
                    </a:p>
                  </a:txBody>
                  <a:tcPr/>
                </a:tc>
                <a:tc>
                  <a:txBody>
                    <a:bodyPr/>
                    <a:lstStyle/>
                    <a:p>
                      <a:r>
                        <a:rPr lang="en-US" dirty="0"/>
                        <a:t>Civic</a:t>
                      </a:r>
                      <a:endParaRPr lang="LID4096" dirty="0"/>
                    </a:p>
                  </a:txBody>
                  <a:tcPr/>
                </a:tc>
                <a:tc>
                  <a:txBody>
                    <a:bodyPr/>
                    <a:lstStyle/>
                    <a:p>
                      <a:r>
                        <a:rPr lang="en-US" dirty="0"/>
                        <a:t>Accord</a:t>
                      </a:r>
                      <a:endParaRPr lang="LID4096" dirty="0"/>
                    </a:p>
                  </a:txBody>
                  <a:tcPr/>
                </a:tc>
                <a:tc>
                  <a:txBody>
                    <a:bodyPr/>
                    <a:lstStyle/>
                    <a:p>
                      <a:r>
                        <a:rPr lang="en-US" dirty="0"/>
                        <a:t>Price</a:t>
                      </a:r>
                      <a:endParaRPr lang="LID4096" dirty="0"/>
                    </a:p>
                  </a:txBody>
                  <a:tcPr/>
                </a:tc>
                <a:extLst>
                  <a:ext uri="{0D108BD9-81ED-4DB2-BD59-A6C34878D82A}">
                    <a16:rowId xmlns:a16="http://schemas.microsoft.com/office/drawing/2014/main" val="26740451"/>
                  </a:ext>
                </a:extLst>
              </a:tr>
              <a:tr h="370840">
                <a:tc>
                  <a:txBody>
                    <a:bodyPr/>
                    <a:lstStyle/>
                    <a:p>
                      <a:r>
                        <a:rPr lang="en-US" dirty="0"/>
                        <a:t>1</a:t>
                      </a:r>
                      <a:endParaRPr lang="LID4096" dirty="0"/>
                    </a:p>
                  </a:txBody>
                  <a:tcPr/>
                </a:tc>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0</a:t>
                      </a:r>
                      <a:endParaRPr lang="LID4096" dirty="0"/>
                    </a:p>
                  </a:txBody>
                  <a:tcPr/>
                </a:tc>
                <a:extLst>
                  <a:ext uri="{0D108BD9-81ED-4DB2-BD59-A6C34878D82A}">
                    <a16:rowId xmlns:a16="http://schemas.microsoft.com/office/drawing/2014/main" val="935673365"/>
                  </a:ext>
                </a:extLst>
              </a:tr>
              <a:tr h="370840">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0</a:t>
                      </a:r>
                      <a:endParaRPr lang="LID4096" dirty="0"/>
                    </a:p>
                  </a:txBody>
                  <a:tcPr/>
                </a:tc>
                <a:tc>
                  <a:txBody>
                    <a:bodyPr/>
                    <a:lstStyle/>
                    <a:p>
                      <a:r>
                        <a:rPr lang="en-US" dirty="0"/>
                        <a:t>0</a:t>
                      </a:r>
                      <a:endParaRPr lang="LID4096" dirty="0"/>
                    </a:p>
                  </a:txBody>
                  <a:tcPr/>
                </a:tc>
                <a:extLst>
                  <a:ext uri="{0D108BD9-81ED-4DB2-BD59-A6C34878D82A}">
                    <a16:rowId xmlns:a16="http://schemas.microsoft.com/office/drawing/2014/main" val="1258912516"/>
                  </a:ext>
                </a:extLst>
              </a:tr>
              <a:tr h="370840">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extLst>
                  <a:ext uri="{0D108BD9-81ED-4DB2-BD59-A6C34878D82A}">
                    <a16:rowId xmlns:a16="http://schemas.microsoft.com/office/drawing/2014/main" val="891335261"/>
                  </a:ext>
                </a:extLst>
              </a:tr>
              <a:tr h="370840">
                <a:tc>
                  <a:txBody>
                    <a:bodyPr/>
                    <a:lstStyle/>
                    <a:p>
                      <a:r>
                        <a:rPr lang="en-US" dirty="0"/>
                        <a:t>0</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extLst>
                  <a:ext uri="{0D108BD9-81ED-4DB2-BD59-A6C34878D82A}">
                    <a16:rowId xmlns:a16="http://schemas.microsoft.com/office/drawing/2014/main" val="1416808678"/>
                  </a:ext>
                </a:extLst>
              </a:tr>
            </a:tbl>
          </a:graphicData>
        </a:graphic>
      </p:graphicFrame>
      <p:sp>
        <p:nvSpPr>
          <p:cNvPr id="9" name="Arrow: Right 8">
            <a:extLst>
              <a:ext uri="{FF2B5EF4-FFF2-40B4-BE49-F238E27FC236}">
                <a16:creationId xmlns:a16="http://schemas.microsoft.com/office/drawing/2014/main" id="{8E37870E-42E8-4C3C-85D7-06FDC54FD151}"/>
              </a:ext>
            </a:extLst>
          </p:cNvPr>
          <p:cNvSpPr/>
          <p:nvPr/>
        </p:nvSpPr>
        <p:spPr>
          <a:xfrm>
            <a:off x="5150224" y="3146612"/>
            <a:ext cx="1788458"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760FC033-2C64-4A4F-9582-8A3AC3BE3237}"/>
              </a:ext>
            </a:extLst>
          </p:cNvPr>
          <p:cNvSpPr/>
          <p:nvPr/>
        </p:nvSpPr>
        <p:spPr>
          <a:xfrm>
            <a:off x="3684494" y="2501900"/>
            <a:ext cx="1058584" cy="1854200"/>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Rectangle 10">
            <a:extLst>
              <a:ext uri="{FF2B5EF4-FFF2-40B4-BE49-F238E27FC236}">
                <a16:creationId xmlns:a16="http://schemas.microsoft.com/office/drawing/2014/main" id="{FEB5AB76-F83B-40CA-9FDE-4261EF906749}"/>
              </a:ext>
            </a:extLst>
          </p:cNvPr>
          <p:cNvSpPr/>
          <p:nvPr/>
        </p:nvSpPr>
        <p:spPr>
          <a:xfrm>
            <a:off x="10387584" y="2501900"/>
            <a:ext cx="1004316" cy="1854200"/>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455788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D8AE-BA82-4B19-9B17-234EA48C252E}"/>
              </a:ext>
            </a:extLst>
          </p:cNvPr>
          <p:cNvSpPr>
            <a:spLocks noGrp="1"/>
          </p:cNvSpPr>
          <p:nvPr>
            <p:ph type="title"/>
          </p:nvPr>
        </p:nvSpPr>
        <p:spPr/>
        <p:txBody>
          <a:bodyPr/>
          <a:lstStyle/>
          <a:p>
            <a:r>
              <a:rPr lang="en-US" dirty="0"/>
              <a:t>Discretization</a:t>
            </a:r>
            <a:endParaRPr lang="LID4096" dirty="0"/>
          </a:p>
        </p:txBody>
      </p:sp>
      <p:sp>
        <p:nvSpPr>
          <p:cNvPr id="3" name="Content Placeholder 2">
            <a:extLst>
              <a:ext uri="{FF2B5EF4-FFF2-40B4-BE49-F238E27FC236}">
                <a16:creationId xmlns:a16="http://schemas.microsoft.com/office/drawing/2014/main" id="{7A65E0D2-155B-40EA-BD5E-BDC1441B88D7}"/>
              </a:ext>
            </a:extLst>
          </p:cNvPr>
          <p:cNvSpPr>
            <a:spLocks noGrp="1"/>
          </p:cNvSpPr>
          <p:nvPr>
            <p:ph idx="1"/>
          </p:nvPr>
        </p:nvSpPr>
        <p:spPr/>
        <p:txBody>
          <a:bodyPr/>
          <a:lstStyle/>
          <a:p>
            <a:r>
              <a:rPr lang="en-US" dirty="0"/>
              <a:t>Transforming continuous data into discrete data (categories or bins)</a:t>
            </a:r>
          </a:p>
          <a:p>
            <a:r>
              <a:rPr lang="en-US" dirty="0"/>
              <a:t>Height is a continuous variable that can be transformed into short, average, tall bins</a:t>
            </a:r>
          </a:p>
          <a:p>
            <a:pPr lvl="1"/>
            <a:r>
              <a:rPr lang="en-US" dirty="0"/>
              <a:t>Short (less than 60 in)</a:t>
            </a:r>
          </a:p>
          <a:p>
            <a:pPr lvl="1"/>
            <a:r>
              <a:rPr lang="en-US" dirty="0"/>
              <a:t>Average ( between 60-71 inches)</a:t>
            </a:r>
          </a:p>
          <a:p>
            <a:pPr lvl="1"/>
            <a:r>
              <a:rPr lang="en-US" dirty="0"/>
              <a:t>Tall (greater than 71 inches)</a:t>
            </a:r>
            <a:endParaRPr lang="LID4096" dirty="0"/>
          </a:p>
        </p:txBody>
      </p:sp>
    </p:spTree>
    <p:extLst>
      <p:ext uri="{BB962C8B-B14F-4D97-AF65-F5344CB8AC3E}">
        <p14:creationId xmlns:p14="http://schemas.microsoft.com/office/powerpoint/2010/main" val="1459443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83BC-E5B9-4CB4-98F4-218980B14DE5}"/>
              </a:ext>
            </a:extLst>
          </p:cNvPr>
          <p:cNvSpPr>
            <a:spLocks noGrp="1"/>
          </p:cNvSpPr>
          <p:nvPr>
            <p:ph type="title"/>
          </p:nvPr>
        </p:nvSpPr>
        <p:spPr/>
        <p:txBody>
          <a:bodyPr/>
          <a:lstStyle/>
          <a:p>
            <a:r>
              <a:rPr lang="en-US" dirty="0"/>
              <a:t>Feature enrichment</a:t>
            </a:r>
            <a:endParaRPr lang="LID4096" dirty="0"/>
          </a:p>
        </p:txBody>
      </p:sp>
      <p:sp>
        <p:nvSpPr>
          <p:cNvPr id="3" name="Content Placeholder 2">
            <a:extLst>
              <a:ext uri="{FF2B5EF4-FFF2-40B4-BE49-F238E27FC236}">
                <a16:creationId xmlns:a16="http://schemas.microsoft.com/office/drawing/2014/main" id="{E9596980-712D-448B-A574-9B33294594EB}"/>
              </a:ext>
            </a:extLst>
          </p:cNvPr>
          <p:cNvSpPr>
            <a:spLocks noGrp="1"/>
          </p:cNvSpPr>
          <p:nvPr>
            <p:ph idx="1"/>
          </p:nvPr>
        </p:nvSpPr>
        <p:spPr/>
        <p:txBody>
          <a:bodyPr/>
          <a:lstStyle/>
          <a:p>
            <a:pPr marL="0" indent="0">
              <a:buNone/>
            </a:pPr>
            <a:r>
              <a:rPr lang="en-US" dirty="0"/>
              <a:t>The addition and/or transformation of features in increase the variance within the dataset to produce more robust models.</a:t>
            </a:r>
          </a:p>
          <a:p>
            <a:r>
              <a:rPr lang="en-US" dirty="0"/>
              <a:t>Supplement data with data from other sources</a:t>
            </a:r>
          </a:p>
          <a:p>
            <a:r>
              <a:rPr lang="en-US" dirty="0"/>
              <a:t>Feature Selection</a:t>
            </a:r>
          </a:p>
          <a:p>
            <a:r>
              <a:rPr lang="en-US" dirty="0"/>
              <a:t>Feature Transformation</a:t>
            </a:r>
          </a:p>
          <a:p>
            <a:r>
              <a:rPr lang="en-US" dirty="0"/>
              <a:t>Data Imputation</a:t>
            </a:r>
            <a:endParaRPr lang="LID4096" dirty="0"/>
          </a:p>
        </p:txBody>
      </p:sp>
    </p:spTree>
    <p:extLst>
      <p:ext uri="{BB962C8B-B14F-4D97-AF65-F5344CB8AC3E}">
        <p14:creationId xmlns:p14="http://schemas.microsoft.com/office/powerpoint/2010/main" val="1273929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98EB-D914-453C-A5EB-BF9C1EC39F8E}"/>
              </a:ext>
            </a:extLst>
          </p:cNvPr>
          <p:cNvSpPr>
            <a:spLocks noGrp="1"/>
          </p:cNvSpPr>
          <p:nvPr>
            <p:ph type="title"/>
          </p:nvPr>
        </p:nvSpPr>
        <p:spPr/>
        <p:txBody>
          <a:bodyPr/>
          <a:lstStyle/>
          <a:p>
            <a:r>
              <a:rPr lang="en-US" dirty="0"/>
              <a:t>Transformations</a:t>
            </a:r>
            <a:endParaRPr lang="LID4096" dirty="0"/>
          </a:p>
        </p:txBody>
      </p:sp>
      <p:sp>
        <p:nvSpPr>
          <p:cNvPr id="3" name="Content Placeholder 2">
            <a:extLst>
              <a:ext uri="{FF2B5EF4-FFF2-40B4-BE49-F238E27FC236}">
                <a16:creationId xmlns:a16="http://schemas.microsoft.com/office/drawing/2014/main" id="{1FC7C77E-521F-484C-935A-9C1849D150CB}"/>
              </a:ext>
            </a:extLst>
          </p:cNvPr>
          <p:cNvSpPr>
            <a:spLocks noGrp="1"/>
          </p:cNvSpPr>
          <p:nvPr>
            <p:ph idx="1"/>
          </p:nvPr>
        </p:nvSpPr>
        <p:spPr/>
        <p:txBody>
          <a:bodyPr/>
          <a:lstStyle/>
          <a:p>
            <a:r>
              <a:rPr lang="en-US" dirty="0"/>
              <a:t>Utilized to make your data work better for you</a:t>
            </a:r>
          </a:p>
          <a:p>
            <a:r>
              <a:rPr lang="en-US" dirty="0"/>
              <a:t>Numerical Transformations</a:t>
            </a:r>
          </a:p>
          <a:p>
            <a:r>
              <a:rPr lang="en-US" dirty="0"/>
              <a:t>Categorical Transformations</a:t>
            </a:r>
            <a:endParaRPr lang="LID4096" dirty="0"/>
          </a:p>
        </p:txBody>
      </p:sp>
    </p:spTree>
    <p:extLst>
      <p:ext uri="{BB962C8B-B14F-4D97-AF65-F5344CB8AC3E}">
        <p14:creationId xmlns:p14="http://schemas.microsoft.com/office/powerpoint/2010/main" val="3767112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FDB9-8096-4A35-8D81-3117E3BC85D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Questions</a:t>
            </a:r>
          </a:p>
        </p:txBody>
      </p:sp>
      <p:cxnSp>
        <p:nvCxnSpPr>
          <p:cNvPr id="28"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6" descr="Questions">
            <a:extLst>
              <a:ext uri="{FF2B5EF4-FFF2-40B4-BE49-F238E27FC236}">
                <a16:creationId xmlns:a16="http://schemas.microsoft.com/office/drawing/2014/main" id="{469A8C06-30F0-41DD-9F0A-F89513864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30"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25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5F45-537A-41BF-BD9B-D7B2D610C20B}"/>
              </a:ext>
            </a:extLst>
          </p:cNvPr>
          <p:cNvSpPr>
            <a:spLocks noGrp="1"/>
          </p:cNvSpPr>
          <p:nvPr>
            <p:ph type="title"/>
          </p:nvPr>
        </p:nvSpPr>
        <p:spPr/>
        <p:txBody>
          <a:bodyPr/>
          <a:lstStyle/>
          <a:p>
            <a:r>
              <a:rPr lang="en-US" dirty="0"/>
              <a:t>Data Science Components</a:t>
            </a:r>
            <a:endParaRPr lang="LID4096" dirty="0"/>
          </a:p>
        </p:txBody>
      </p:sp>
      <p:pic>
        <p:nvPicPr>
          <p:cNvPr id="10" name="Content Placeholder 9" descr="Diagram&#10;&#10;Description automatically generated">
            <a:extLst>
              <a:ext uri="{FF2B5EF4-FFF2-40B4-BE49-F238E27FC236}">
                <a16:creationId xmlns:a16="http://schemas.microsoft.com/office/drawing/2014/main" id="{DAFC45D7-6DAA-42B1-AC3A-81EBCC828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7830" y="2292350"/>
            <a:ext cx="5356328" cy="3636963"/>
          </a:xfrm>
        </p:spPr>
      </p:pic>
    </p:spTree>
    <p:extLst>
      <p:ext uri="{BB962C8B-B14F-4D97-AF65-F5344CB8AC3E}">
        <p14:creationId xmlns:p14="http://schemas.microsoft.com/office/powerpoint/2010/main" val="861509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03C8-F76E-442E-8987-E3E6B4023B0C}"/>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10 Minute Break</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48A578-F863-4659-B0E4-D87DEBCB1024}"/>
              </a:ext>
            </a:extLst>
          </p:cNvPr>
          <p:cNvPicPr>
            <a:picLocks noChangeAspect="1"/>
          </p:cNvPicPr>
          <p:nvPr/>
        </p:nvPicPr>
        <p:blipFill>
          <a:blip r:embed="rId2"/>
          <a:stretch>
            <a:fillRect/>
          </a:stretch>
        </p:blipFill>
        <p:spPr>
          <a:xfrm>
            <a:off x="6381751" y="1066800"/>
            <a:ext cx="4724398" cy="4724398"/>
          </a:xfrm>
          <a:prstGeom prst="rect">
            <a:avLst/>
          </a:prstGeom>
        </p:spPr>
      </p:pic>
      <p:cxnSp>
        <p:nvCxnSpPr>
          <p:cNvPr id="40" name="Straight Connector 3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54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B155-3CE2-4F76-AE68-A89B6C45DD57}"/>
              </a:ext>
            </a:extLst>
          </p:cNvPr>
          <p:cNvSpPr>
            <a:spLocks noGrp="1"/>
          </p:cNvSpPr>
          <p:nvPr>
            <p:ph type="ctrTitle"/>
          </p:nvPr>
        </p:nvSpPr>
        <p:spPr/>
        <p:txBody>
          <a:bodyPr/>
          <a:lstStyle/>
          <a:p>
            <a:r>
              <a:rPr lang="en-US" dirty="0"/>
              <a:t>Performance metrics and techniques</a:t>
            </a:r>
            <a:endParaRPr lang="LID4096" dirty="0"/>
          </a:p>
        </p:txBody>
      </p:sp>
      <p:sp>
        <p:nvSpPr>
          <p:cNvPr id="3" name="Subtitle 2">
            <a:extLst>
              <a:ext uri="{FF2B5EF4-FFF2-40B4-BE49-F238E27FC236}">
                <a16:creationId xmlns:a16="http://schemas.microsoft.com/office/drawing/2014/main" id="{7CA55033-E6CC-4BCE-8DB3-8093826B24DD}"/>
              </a:ext>
            </a:extLst>
          </p:cNvPr>
          <p:cNvSpPr>
            <a:spLocks noGrp="1"/>
          </p:cNvSpPr>
          <p:nvPr>
            <p:ph type="subTitle" idx="1"/>
          </p:nvPr>
        </p:nvSpPr>
        <p:spPr/>
        <p:txBody>
          <a:bodyPr/>
          <a:lstStyle/>
          <a:p>
            <a:r>
              <a:rPr lang="en-US" dirty="0"/>
              <a:t>POC: 1LT NOAH DEMOES 661-858-4337</a:t>
            </a:r>
          </a:p>
        </p:txBody>
      </p:sp>
    </p:spTree>
    <p:extLst>
      <p:ext uri="{BB962C8B-B14F-4D97-AF65-F5344CB8AC3E}">
        <p14:creationId xmlns:p14="http://schemas.microsoft.com/office/powerpoint/2010/main" val="3622492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7ADA-4DD0-40C4-BF39-9D404BE389F9}"/>
              </a:ext>
            </a:extLst>
          </p:cNvPr>
          <p:cNvSpPr>
            <a:spLocks noGrp="1"/>
          </p:cNvSpPr>
          <p:nvPr>
            <p:ph type="title"/>
          </p:nvPr>
        </p:nvSpPr>
        <p:spPr/>
        <p:txBody>
          <a:bodyPr/>
          <a:lstStyle/>
          <a:p>
            <a:r>
              <a:rPr lang="en-US" dirty="0"/>
              <a:t>Agenda</a:t>
            </a:r>
            <a:endParaRPr lang="LID4096" dirty="0"/>
          </a:p>
        </p:txBody>
      </p:sp>
      <p:sp>
        <p:nvSpPr>
          <p:cNvPr id="3" name="Content Placeholder 2">
            <a:extLst>
              <a:ext uri="{FF2B5EF4-FFF2-40B4-BE49-F238E27FC236}">
                <a16:creationId xmlns:a16="http://schemas.microsoft.com/office/drawing/2014/main" id="{E0DFBC9B-97E4-4F9A-99F7-EF786315DCB9}"/>
              </a:ext>
            </a:extLst>
          </p:cNvPr>
          <p:cNvSpPr>
            <a:spLocks noGrp="1"/>
          </p:cNvSpPr>
          <p:nvPr>
            <p:ph idx="1"/>
          </p:nvPr>
        </p:nvSpPr>
        <p:spPr/>
        <p:txBody>
          <a:bodyPr>
            <a:normAutofit/>
          </a:bodyPr>
          <a:lstStyle/>
          <a:p>
            <a:r>
              <a:rPr lang="en-US" dirty="0"/>
              <a:t>Cross Validation</a:t>
            </a:r>
          </a:p>
          <a:p>
            <a:r>
              <a:rPr lang="en-US" dirty="0"/>
              <a:t>Grid Search / parameter tuning</a:t>
            </a:r>
          </a:p>
          <a:p>
            <a:r>
              <a:rPr lang="en-US" dirty="0"/>
              <a:t>Metrics</a:t>
            </a:r>
          </a:p>
          <a:p>
            <a:pPr lvl="1"/>
            <a:r>
              <a:rPr lang="en-US" dirty="0"/>
              <a:t>Loss Functions</a:t>
            </a:r>
          </a:p>
          <a:p>
            <a:pPr lvl="1"/>
            <a:r>
              <a:rPr lang="en-US" dirty="0"/>
              <a:t>Area under the curve (AUC)</a:t>
            </a:r>
          </a:p>
          <a:p>
            <a:pPr lvl="1"/>
            <a:r>
              <a:rPr lang="en-US" dirty="0"/>
              <a:t>Type 1 error and Type 2 error</a:t>
            </a:r>
          </a:p>
          <a:p>
            <a:pPr lvl="1"/>
            <a:r>
              <a:rPr lang="en-US" dirty="0"/>
              <a:t>Confusion matrix</a:t>
            </a:r>
          </a:p>
          <a:p>
            <a:pPr lvl="1"/>
            <a:r>
              <a:rPr lang="en-US" dirty="0"/>
              <a:t>Validation Accuracy</a:t>
            </a:r>
          </a:p>
        </p:txBody>
      </p:sp>
    </p:spTree>
    <p:extLst>
      <p:ext uri="{BB962C8B-B14F-4D97-AF65-F5344CB8AC3E}">
        <p14:creationId xmlns:p14="http://schemas.microsoft.com/office/powerpoint/2010/main" val="661541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603-6377-4928-92AF-D7D3006C294B}"/>
              </a:ext>
            </a:extLst>
          </p:cNvPr>
          <p:cNvSpPr>
            <a:spLocks noGrp="1"/>
          </p:cNvSpPr>
          <p:nvPr>
            <p:ph type="title"/>
          </p:nvPr>
        </p:nvSpPr>
        <p:spPr/>
        <p:txBody>
          <a:bodyPr/>
          <a:lstStyle/>
          <a:p>
            <a:r>
              <a:rPr lang="en-US" dirty="0"/>
              <a:t>Loss Functions</a:t>
            </a:r>
            <a:endParaRPr lang="LID4096" dirty="0"/>
          </a:p>
        </p:txBody>
      </p:sp>
      <p:sp>
        <p:nvSpPr>
          <p:cNvPr id="3" name="Content Placeholder 2">
            <a:extLst>
              <a:ext uri="{FF2B5EF4-FFF2-40B4-BE49-F238E27FC236}">
                <a16:creationId xmlns:a16="http://schemas.microsoft.com/office/drawing/2014/main" id="{CC12BBB5-75E4-4872-B6FC-EC1708DC36B9}"/>
              </a:ext>
            </a:extLst>
          </p:cNvPr>
          <p:cNvSpPr>
            <a:spLocks noGrp="1"/>
          </p:cNvSpPr>
          <p:nvPr>
            <p:ph idx="1"/>
          </p:nvPr>
        </p:nvSpPr>
        <p:spPr/>
        <p:txBody>
          <a:bodyPr/>
          <a:lstStyle/>
          <a:p>
            <a:r>
              <a:rPr lang="en-US" dirty="0"/>
              <a:t>Machine learning is algorithmic and relies on loss functions to achieve expected performance</a:t>
            </a:r>
          </a:p>
          <a:p>
            <a:r>
              <a:rPr lang="en-US" dirty="0"/>
              <a:t>Regression Losses </a:t>
            </a:r>
          </a:p>
          <a:p>
            <a:pPr lvl="1"/>
            <a:r>
              <a:rPr lang="en-US" dirty="0"/>
              <a:t>Mean Squared Error (L2 loss)</a:t>
            </a:r>
          </a:p>
          <a:p>
            <a:pPr lvl="1"/>
            <a:r>
              <a:rPr lang="en-US" dirty="0"/>
              <a:t>Mean Absolute Error (L1 loss)</a:t>
            </a:r>
          </a:p>
          <a:p>
            <a:pPr lvl="1"/>
            <a:r>
              <a:rPr lang="en-US" dirty="0"/>
              <a:t>Huber</a:t>
            </a:r>
          </a:p>
          <a:p>
            <a:r>
              <a:rPr lang="en-US" dirty="0"/>
              <a:t>Categorical Losses</a:t>
            </a:r>
          </a:p>
          <a:p>
            <a:pPr lvl="1"/>
            <a:r>
              <a:rPr lang="en-US" dirty="0"/>
              <a:t>(Cross-Entropy) Negative log likelihood</a:t>
            </a:r>
          </a:p>
          <a:p>
            <a:pPr lvl="1"/>
            <a:r>
              <a:rPr lang="en-US" dirty="0"/>
              <a:t>Hinge</a:t>
            </a:r>
          </a:p>
          <a:p>
            <a:pPr lvl="1"/>
            <a:endParaRPr lang="LID4096" dirty="0"/>
          </a:p>
        </p:txBody>
      </p:sp>
    </p:spTree>
    <p:extLst>
      <p:ext uri="{BB962C8B-B14F-4D97-AF65-F5344CB8AC3E}">
        <p14:creationId xmlns:p14="http://schemas.microsoft.com/office/powerpoint/2010/main" val="3974625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18">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513BA-C86F-483D-B4DA-4E697C68E8C9}"/>
              </a:ext>
            </a:extLst>
          </p:cNvPr>
          <p:cNvSpPr>
            <a:spLocks noGrp="1"/>
          </p:cNvSpPr>
          <p:nvPr>
            <p:ph type="title"/>
          </p:nvPr>
        </p:nvSpPr>
        <p:spPr>
          <a:xfrm>
            <a:off x="700087" y="909637"/>
            <a:ext cx="5294313" cy="1362073"/>
          </a:xfrm>
        </p:spPr>
        <p:txBody>
          <a:bodyPr vert="horz" lIns="91440" tIns="45720" rIns="91440" bIns="45720" rtlCol="0" anchor="t">
            <a:normAutofit/>
          </a:bodyPr>
          <a:lstStyle/>
          <a:p>
            <a:r>
              <a:rPr lang="en-US" kern="1200" cap="all" spc="30" baseline="0">
                <a:solidFill>
                  <a:schemeClr val="tx1"/>
                </a:solidFill>
                <a:latin typeface="+mj-lt"/>
                <a:ea typeface="+mj-ea"/>
                <a:cs typeface="+mj-cs"/>
              </a:rPr>
              <a:t>Area under the curve (AUC)</a:t>
            </a:r>
          </a:p>
        </p:txBody>
      </p:sp>
      <p:cxnSp>
        <p:nvCxnSpPr>
          <p:cNvPr id="27" name="Straight Connector 20">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8D36BAD6-958A-4B17-873D-FF1BB6ADB7AF}"/>
              </a:ext>
            </a:extLst>
          </p:cNvPr>
          <p:cNvSpPr>
            <a:spLocks noGrp="1"/>
          </p:cNvSpPr>
          <p:nvPr>
            <p:ph sz="half" idx="1"/>
          </p:nvPr>
        </p:nvSpPr>
        <p:spPr>
          <a:xfrm>
            <a:off x="700087" y="2276474"/>
            <a:ext cx="5395913" cy="3553109"/>
          </a:xfrm>
        </p:spPr>
        <p:txBody>
          <a:bodyPr vert="horz" lIns="91440" tIns="45720" rIns="91440" bIns="45720" rtlCol="0">
            <a:normAutofit/>
          </a:bodyPr>
          <a:lstStyle/>
          <a:p>
            <a:r>
              <a:rPr lang="en-US" dirty="0"/>
              <a:t>Higher AUC = Better prediction performance</a:t>
            </a:r>
          </a:p>
          <a:p>
            <a:r>
              <a:rPr lang="en-US" dirty="0"/>
              <a:t>Utilized for Binary Classification</a:t>
            </a:r>
          </a:p>
          <a:p>
            <a:r>
              <a:rPr lang="en-US" dirty="0"/>
              <a:t>TPR = True positive rate</a:t>
            </a:r>
          </a:p>
          <a:p>
            <a:r>
              <a:rPr lang="en-US" dirty="0"/>
              <a:t>FPR = False positive rate</a:t>
            </a:r>
          </a:p>
        </p:txBody>
      </p:sp>
      <p:pic>
        <p:nvPicPr>
          <p:cNvPr id="7" name="Content Placeholder 6">
            <a:extLst>
              <a:ext uri="{FF2B5EF4-FFF2-40B4-BE49-F238E27FC236}">
                <a16:creationId xmlns:a16="http://schemas.microsoft.com/office/drawing/2014/main" id="{10F19AF8-3069-4959-96EE-78EC583477A7}"/>
              </a:ext>
            </a:extLst>
          </p:cNvPr>
          <p:cNvPicPr>
            <a:picLocks noChangeAspect="1"/>
          </p:cNvPicPr>
          <p:nvPr/>
        </p:nvPicPr>
        <p:blipFill>
          <a:blip r:embed="rId3"/>
          <a:stretch>
            <a:fillRect/>
          </a:stretch>
        </p:blipFill>
        <p:spPr>
          <a:xfrm>
            <a:off x="6515100" y="2764179"/>
            <a:ext cx="2109607" cy="499174"/>
          </a:xfrm>
          <a:prstGeom prst="rect">
            <a:avLst/>
          </a:prstGeom>
        </p:spPr>
      </p:pic>
      <p:pic>
        <p:nvPicPr>
          <p:cNvPr id="8" name="Picture 7">
            <a:extLst>
              <a:ext uri="{FF2B5EF4-FFF2-40B4-BE49-F238E27FC236}">
                <a16:creationId xmlns:a16="http://schemas.microsoft.com/office/drawing/2014/main" id="{18E9B168-A311-411E-BAAA-AB6BC3F31151}"/>
              </a:ext>
            </a:extLst>
          </p:cNvPr>
          <p:cNvPicPr>
            <a:picLocks noChangeAspect="1"/>
          </p:cNvPicPr>
          <p:nvPr/>
        </p:nvPicPr>
        <p:blipFill>
          <a:blip r:embed="rId4"/>
          <a:stretch>
            <a:fillRect/>
          </a:stretch>
        </p:blipFill>
        <p:spPr>
          <a:xfrm>
            <a:off x="6515100" y="3585088"/>
            <a:ext cx="2109607" cy="1067719"/>
          </a:xfrm>
          <a:prstGeom prst="rect">
            <a:avLst/>
          </a:prstGeom>
        </p:spPr>
      </p:pic>
      <p:pic>
        <p:nvPicPr>
          <p:cNvPr id="6" name="Content Placeholder 5">
            <a:extLst>
              <a:ext uri="{FF2B5EF4-FFF2-40B4-BE49-F238E27FC236}">
                <a16:creationId xmlns:a16="http://schemas.microsoft.com/office/drawing/2014/main" id="{C8989811-9B7C-4C94-AB6C-6C6D1C014B1D}"/>
              </a:ext>
            </a:extLst>
          </p:cNvPr>
          <p:cNvPicPr>
            <a:picLocks noGrp="1" noChangeAspect="1"/>
          </p:cNvPicPr>
          <p:nvPr>
            <p:ph sz="half" idx="2"/>
          </p:nvPr>
        </p:nvPicPr>
        <p:blipFill>
          <a:blip r:embed="rId5"/>
          <a:stretch>
            <a:fillRect/>
          </a:stretch>
        </p:blipFill>
        <p:spPr>
          <a:xfrm>
            <a:off x="8958730" y="2321964"/>
            <a:ext cx="2422060" cy="2214071"/>
          </a:xfrm>
          <a:prstGeom prst="rect">
            <a:avLst/>
          </a:prstGeom>
        </p:spPr>
      </p:pic>
      <p:cxnSp>
        <p:nvCxnSpPr>
          <p:cNvPr id="23" name="Straight Connector 22">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885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E353-F504-459C-BC1C-4121D476CD36}"/>
              </a:ext>
            </a:extLst>
          </p:cNvPr>
          <p:cNvSpPr>
            <a:spLocks noGrp="1"/>
          </p:cNvSpPr>
          <p:nvPr>
            <p:ph type="title"/>
          </p:nvPr>
        </p:nvSpPr>
        <p:spPr/>
        <p:txBody>
          <a:bodyPr/>
          <a:lstStyle/>
          <a:p>
            <a:r>
              <a:rPr lang="en-US" dirty="0"/>
              <a:t>Type 1 vs Type 2 Error </a:t>
            </a:r>
            <a:endParaRPr lang="LID4096" dirty="0"/>
          </a:p>
        </p:txBody>
      </p:sp>
      <p:sp>
        <p:nvSpPr>
          <p:cNvPr id="3" name="Content Placeholder 2">
            <a:extLst>
              <a:ext uri="{FF2B5EF4-FFF2-40B4-BE49-F238E27FC236}">
                <a16:creationId xmlns:a16="http://schemas.microsoft.com/office/drawing/2014/main" id="{2220C89A-DEE6-4603-BF43-238155927349}"/>
              </a:ext>
            </a:extLst>
          </p:cNvPr>
          <p:cNvSpPr>
            <a:spLocks noGrp="1"/>
          </p:cNvSpPr>
          <p:nvPr>
            <p:ph sz="half" idx="1"/>
          </p:nvPr>
        </p:nvSpPr>
        <p:spPr/>
        <p:txBody>
          <a:bodyPr/>
          <a:lstStyle/>
          <a:p>
            <a:r>
              <a:rPr lang="en-US" dirty="0"/>
              <a:t>Type 1 (false positive): </a:t>
            </a:r>
          </a:p>
          <a:p>
            <a:pPr lvl="1"/>
            <a:r>
              <a:rPr lang="en-US" dirty="0"/>
              <a:t>Test says you have COVID, but you don’t</a:t>
            </a:r>
          </a:p>
          <a:p>
            <a:r>
              <a:rPr lang="en-US" dirty="0"/>
              <a:t>Type 2 (false negative):</a:t>
            </a:r>
          </a:p>
          <a:p>
            <a:pPr lvl="1"/>
            <a:r>
              <a:rPr lang="en-US" dirty="0"/>
              <a:t>Test says you don’t have COVID, but you do</a:t>
            </a:r>
            <a:endParaRPr lang="LID4096" dirty="0"/>
          </a:p>
        </p:txBody>
      </p:sp>
      <p:pic>
        <p:nvPicPr>
          <p:cNvPr id="2050" name="Picture 2">
            <a:extLst>
              <a:ext uri="{FF2B5EF4-FFF2-40B4-BE49-F238E27FC236}">
                <a16:creationId xmlns:a16="http://schemas.microsoft.com/office/drawing/2014/main" id="{0455E315-0CD7-45F1-BA21-2122F29A081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6917" y="2606878"/>
            <a:ext cx="5219700" cy="164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193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5C3E-0A6F-4724-B6C2-EB9BD319420B}"/>
              </a:ext>
            </a:extLst>
          </p:cNvPr>
          <p:cNvSpPr>
            <a:spLocks noGrp="1"/>
          </p:cNvSpPr>
          <p:nvPr>
            <p:ph type="title"/>
          </p:nvPr>
        </p:nvSpPr>
        <p:spPr/>
        <p:txBody>
          <a:bodyPr/>
          <a:lstStyle/>
          <a:p>
            <a:r>
              <a:rPr lang="en-US" dirty="0"/>
              <a:t>Confusion Matrix</a:t>
            </a:r>
            <a:endParaRPr lang="LID4096" dirty="0"/>
          </a:p>
        </p:txBody>
      </p:sp>
      <p:sp>
        <p:nvSpPr>
          <p:cNvPr id="3" name="Content Placeholder 2">
            <a:extLst>
              <a:ext uri="{FF2B5EF4-FFF2-40B4-BE49-F238E27FC236}">
                <a16:creationId xmlns:a16="http://schemas.microsoft.com/office/drawing/2014/main" id="{6EB8A707-C615-4DB9-9E7C-138A9F83C1C4}"/>
              </a:ext>
            </a:extLst>
          </p:cNvPr>
          <p:cNvSpPr>
            <a:spLocks noGrp="1"/>
          </p:cNvSpPr>
          <p:nvPr>
            <p:ph sz="half" idx="1"/>
          </p:nvPr>
        </p:nvSpPr>
        <p:spPr/>
        <p:txBody>
          <a:bodyPr>
            <a:normAutofit fontScale="92500" lnSpcReduction="10000"/>
          </a:bodyPr>
          <a:lstStyle/>
          <a:p>
            <a:r>
              <a:rPr lang="en-US" dirty="0"/>
              <a:t>Accuracy (all </a:t>
            </a:r>
            <a:r>
              <a:rPr lang="en-US" b="1" dirty="0"/>
              <a:t>correct</a:t>
            </a:r>
            <a:r>
              <a:rPr lang="en-US" dirty="0"/>
              <a:t> / all) = TP + TN / TP + TN + FP + FN</a:t>
            </a:r>
          </a:p>
          <a:p>
            <a:r>
              <a:rPr lang="en-US" dirty="0"/>
              <a:t>Misclassification (all </a:t>
            </a:r>
            <a:r>
              <a:rPr lang="en-US" b="1" dirty="0"/>
              <a:t>incorrect</a:t>
            </a:r>
            <a:r>
              <a:rPr lang="en-US" dirty="0"/>
              <a:t> / all) = FP + FN / TP + TN + FP + FN</a:t>
            </a:r>
          </a:p>
          <a:p>
            <a:r>
              <a:rPr lang="en-US" dirty="0"/>
              <a:t>Precision (</a:t>
            </a:r>
            <a:r>
              <a:rPr lang="en-US" b="1" dirty="0"/>
              <a:t>true</a:t>
            </a:r>
            <a:r>
              <a:rPr lang="en-US" dirty="0"/>
              <a:t> positives / </a:t>
            </a:r>
            <a:r>
              <a:rPr lang="en-US" b="1" dirty="0"/>
              <a:t>predicted</a:t>
            </a:r>
            <a:r>
              <a:rPr lang="en-US" dirty="0"/>
              <a:t> positives) = TP / TP + FP</a:t>
            </a:r>
          </a:p>
          <a:p>
            <a:r>
              <a:rPr lang="en-US" dirty="0"/>
              <a:t>Sensitivity aka Recall (</a:t>
            </a:r>
            <a:r>
              <a:rPr lang="en-US" b="1" dirty="0"/>
              <a:t>true</a:t>
            </a:r>
            <a:r>
              <a:rPr lang="en-US" dirty="0"/>
              <a:t> positives / all </a:t>
            </a:r>
            <a:r>
              <a:rPr lang="en-US" b="1" dirty="0"/>
              <a:t>actual</a:t>
            </a:r>
            <a:r>
              <a:rPr lang="en-US" dirty="0"/>
              <a:t> positives) = TP / TP + FN</a:t>
            </a:r>
          </a:p>
          <a:p>
            <a:r>
              <a:rPr lang="en-US" dirty="0"/>
              <a:t>Specificity (</a:t>
            </a:r>
            <a:r>
              <a:rPr lang="en-US" b="1" dirty="0"/>
              <a:t>true</a:t>
            </a:r>
            <a:r>
              <a:rPr lang="en-US" dirty="0"/>
              <a:t> negatives / all </a:t>
            </a:r>
            <a:r>
              <a:rPr lang="en-US" b="1" dirty="0"/>
              <a:t>actual</a:t>
            </a:r>
            <a:r>
              <a:rPr lang="en-US" dirty="0"/>
              <a:t> negatives) =TN / TN + FP</a:t>
            </a:r>
          </a:p>
          <a:p>
            <a:endParaRPr lang="LID4096" dirty="0"/>
          </a:p>
        </p:txBody>
      </p:sp>
      <p:sp>
        <p:nvSpPr>
          <p:cNvPr id="7" name="Content Placeholder 6">
            <a:extLst>
              <a:ext uri="{FF2B5EF4-FFF2-40B4-BE49-F238E27FC236}">
                <a16:creationId xmlns:a16="http://schemas.microsoft.com/office/drawing/2014/main" id="{92921896-5E60-48F5-8A52-A2042A3857D6}"/>
              </a:ext>
            </a:extLst>
          </p:cNvPr>
          <p:cNvSpPr>
            <a:spLocks noGrp="1"/>
          </p:cNvSpPr>
          <p:nvPr>
            <p:ph sz="half" idx="2"/>
          </p:nvPr>
        </p:nvSpPr>
        <p:spPr/>
        <p:txBody>
          <a:bodyPr/>
          <a:lstStyle/>
          <a:p>
            <a:endParaRPr lang="LID4096"/>
          </a:p>
        </p:txBody>
      </p:sp>
    </p:spTree>
    <p:extLst>
      <p:ext uri="{BB962C8B-B14F-4D97-AF65-F5344CB8AC3E}">
        <p14:creationId xmlns:p14="http://schemas.microsoft.com/office/powerpoint/2010/main" val="4209959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4141-CD2E-43EB-9956-5FFA5A1CD170}"/>
              </a:ext>
            </a:extLst>
          </p:cNvPr>
          <p:cNvSpPr>
            <a:spLocks noGrp="1"/>
          </p:cNvSpPr>
          <p:nvPr>
            <p:ph type="title"/>
          </p:nvPr>
        </p:nvSpPr>
        <p:spPr/>
        <p:txBody>
          <a:bodyPr/>
          <a:lstStyle/>
          <a:p>
            <a:r>
              <a:rPr lang="en-US" dirty="0"/>
              <a:t>Confusion Matrix</a:t>
            </a:r>
            <a:endParaRPr lang="LID4096" dirty="0"/>
          </a:p>
        </p:txBody>
      </p:sp>
      <p:pic>
        <p:nvPicPr>
          <p:cNvPr id="6" name="Content Placeholder 5">
            <a:extLst>
              <a:ext uri="{FF2B5EF4-FFF2-40B4-BE49-F238E27FC236}">
                <a16:creationId xmlns:a16="http://schemas.microsoft.com/office/drawing/2014/main" id="{629DC747-C6A6-4EA7-934C-E6CE1E31BE26}"/>
              </a:ext>
            </a:extLst>
          </p:cNvPr>
          <p:cNvPicPr>
            <a:picLocks noGrp="1" noChangeAspect="1"/>
          </p:cNvPicPr>
          <p:nvPr>
            <p:ph idx="1"/>
          </p:nvPr>
        </p:nvPicPr>
        <p:blipFill>
          <a:blip r:embed="rId3"/>
          <a:stretch>
            <a:fillRect/>
          </a:stretch>
        </p:blipFill>
        <p:spPr>
          <a:xfrm>
            <a:off x="750367" y="2293126"/>
            <a:ext cx="10691265" cy="2760246"/>
          </a:xfrm>
          <a:prstGeom prst="rect">
            <a:avLst/>
          </a:prstGeom>
        </p:spPr>
      </p:pic>
    </p:spTree>
    <p:extLst>
      <p:ext uri="{BB962C8B-B14F-4D97-AF65-F5344CB8AC3E}">
        <p14:creationId xmlns:p14="http://schemas.microsoft.com/office/powerpoint/2010/main" val="4243691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D5AD950-1B46-42F8-8534-AA0D2F977562}"/>
              </a:ext>
            </a:extLst>
          </p:cNvPr>
          <p:cNvPicPr>
            <a:picLocks noChangeAspect="1"/>
          </p:cNvPicPr>
          <p:nvPr/>
        </p:nvPicPr>
        <p:blipFill rotWithShape="1">
          <a:blip r:embed="rId2"/>
          <a:srcRect t="1220" b="1451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4A9C85C-E006-4C3A-8718-AE80D36FF43D}"/>
              </a:ext>
            </a:extLst>
          </p:cNvPr>
          <p:cNvSpPr>
            <a:spLocks noGrp="1"/>
          </p:cNvSpPr>
          <p:nvPr>
            <p:ph type="title"/>
          </p:nvPr>
        </p:nvSpPr>
        <p:spPr>
          <a:xfrm>
            <a:off x="647701" y="871759"/>
            <a:ext cx="5067300" cy="3497042"/>
          </a:xfrm>
        </p:spPr>
        <p:txBody>
          <a:bodyPr vert="horz" lIns="91440" tIns="45720" rIns="91440" bIns="45720" rtlCol="0" anchor="t">
            <a:normAutofit/>
          </a:bodyPr>
          <a:lstStyle/>
          <a:p>
            <a:r>
              <a:rPr lang="en-US" sz="5400">
                <a:solidFill>
                  <a:srgbClr val="FFFFFF"/>
                </a:solidFill>
              </a:rPr>
              <a:t>What do we do with these Metrics?</a:t>
            </a:r>
          </a:p>
        </p:txBody>
      </p:sp>
      <p:cxnSp>
        <p:nvCxnSpPr>
          <p:cNvPr id="18" name="Straight Connector 1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216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6FA05-3033-48E8-A95D-328DCBE22939}"/>
              </a:ext>
            </a:extLst>
          </p:cNvPr>
          <p:cNvSpPr>
            <a:spLocks noGrp="1"/>
          </p:cNvSpPr>
          <p:nvPr>
            <p:ph type="title"/>
          </p:nvPr>
        </p:nvSpPr>
        <p:spPr/>
        <p:txBody>
          <a:bodyPr/>
          <a:lstStyle/>
          <a:p>
            <a:r>
              <a:rPr lang="en-US" dirty="0"/>
              <a:t>Parameter Tuning</a:t>
            </a:r>
            <a:endParaRPr lang="LID4096" dirty="0"/>
          </a:p>
        </p:txBody>
      </p:sp>
      <p:sp>
        <p:nvSpPr>
          <p:cNvPr id="5" name="Content Placeholder 4">
            <a:extLst>
              <a:ext uri="{FF2B5EF4-FFF2-40B4-BE49-F238E27FC236}">
                <a16:creationId xmlns:a16="http://schemas.microsoft.com/office/drawing/2014/main" id="{0ED1C015-DABD-4437-9FDD-4AEEB69DFD4B}"/>
              </a:ext>
            </a:extLst>
          </p:cNvPr>
          <p:cNvSpPr>
            <a:spLocks noGrp="1"/>
          </p:cNvSpPr>
          <p:nvPr>
            <p:ph idx="1"/>
          </p:nvPr>
        </p:nvSpPr>
        <p:spPr/>
        <p:txBody>
          <a:bodyPr/>
          <a:lstStyle/>
          <a:p>
            <a:r>
              <a:rPr lang="en-US" dirty="0"/>
              <a:t>There are several parameters that can hold different values</a:t>
            </a:r>
          </a:p>
          <a:p>
            <a:r>
              <a:rPr lang="en-US" dirty="0"/>
              <a:t>We must decide which values are best for our model.</a:t>
            </a:r>
          </a:p>
          <a:p>
            <a:r>
              <a:rPr lang="en-US" dirty="0"/>
              <a:t>One method is grid search:</a:t>
            </a:r>
          </a:p>
          <a:p>
            <a:pPr lvl="1"/>
            <a:r>
              <a:rPr lang="en-US" dirty="0"/>
              <a:t>Take all combinations of desired parameters and test each one. Select the parameter combination that yields the highest performance value for the selected performance metric. </a:t>
            </a:r>
            <a:endParaRPr lang="LID4096" dirty="0"/>
          </a:p>
        </p:txBody>
      </p:sp>
    </p:spTree>
    <p:extLst>
      <p:ext uri="{BB962C8B-B14F-4D97-AF65-F5344CB8AC3E}">
        <p14:creationId xmlns:p14="http://schemas.microsoft.com/office/powerpoint/2010/main" val="253192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BB2513A6-5AB1-480F-A402-757EE7DD3F85}"/>
              </a:ext>
            </a:extLst>
          </p:cNvPr>
          <p:cNvSpPr/>
          <p:nvPr/>
        </p:nvSpPr>
        <p:spPr>
          <a:xfrm>
            <a:off x="4047744" y="1600200"/>
            <a:ext cx="3657600" cy="3657600"/>
          </a:xfrm>
          <a:prstGeom prst="flowChartConnecto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Science</a:t>
            </a:r>
            <a:endParaRPr lang="LID4096" sz="3200" b="1" dirty="0"/>
          </a:p>
        </p:txBody>
      </p:sp>
      <p:sp>
        <p:nvSpPr>
          <p:cNvPr id="6" name="Flowchart: Connector 5">
            <a:extLst>
              <a:ext uri="{FF2B5EF4-FFF2-40B4-BE49-F238E27FC236}">
                <a16:creationId xmlns:a16="http://schemas.microsoft.com/office/drawing/2014/main" id="{ED98B2E7-2678-4B18-B11B-13EE23AB2095}"/>
              </a:ext>
            </a:extLst>
          </p:cNvPr>
          <p:cNvSpPr/>
          <p:nvPr/>
        </p:nvSpPr>
        <p:spPr>
          <a:xfrm>
            <a:off x="1853184" y="2971800"/>
            <a:ext cx="219456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 Science</a:t>
            </a:r>
            <a:endParaRPr lang="LID4096" dirty="0"/>
          </a:p>
        </p:txBody>
      </p:sp>
      <p:sp>
        <p:nvSpPr>
          <p:cNvPr id="10" name="Flowchart: Connector 9">
            <a:extLst>
              <a:ext uri="{FF2B5EF4-FFF2-40B4-BE49-F238E27FC236}">
                <a16:creationId xmlns:a16="http://schemas.microsoft.com/office/drawing/2014/main" id="{6F9E601D-2DA9-48A4-939A-74A7229B0256}"/>
              </a:ext>
            </a:extLst>
          </p:cNvPr>
          <p:cNvSpPr/>
          <p:nvPr/>
        </p:nvSpPr>
        <p:spPr>
          <a:xfrm>
            <a:off x="4779264" y="5242560"/>
            <a:ext cx="219456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a:t>
            </a:r>
            <a:endParaRPr lang="LID4096" dirty="0"/>
          </a:p>
        </p:txBody>
      </p:sp>
      <p:sp>
        <p:nvSpPr>
          <p:cNvPr id="11" name="Flowchart: Connector 10">
            <a:extLst>
              <a:ext uri="{FF2B5EF4-FFF2-40B4-BE49-F238E27FC236}">
                <a16:creationId xmlns:a16="http://schemas.microsoft.com/office/drawing/2014/main" id="{F1BB8F69-CB59-45B2-B243-3767D790B804}"/>
              </a:ext>
            </a:extLst>
          </p:cNvPr>
          <p:cNvSpPr/>
          <p:nvPr/>
        </p:nvSpPr>
        <p:spPr>
          <a:xfrm>
            <a:off x="7717536" y="4343400"/>
            <a:ext cx="2194560" cy="914400"/>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endParaRPr lang="LID4096" dirty="0"/>
          </a:p>
        </p:txBody>
      </p:sp>
      <p:sp>
        <p:nvSpPr>
          <p:cNvPr id="12" name="Flowchart: Connector 11">
            <a:extLst>
              <a:ext uri="{FF2B5EF4-FFF2-40B4-BE49-F238E27FC236}">
                <a16:creationId xmlns:a16="http://schemas.microsoft.com/office/drawing/2014/main" id="{93114E83-E3A5-4609-A610-FC3465338AD8}"/>
              </a:ext>
            </a:extLst>
          </p:cNvPr>
          <p:cNvSpPr/>
          <p:nvPr/>
        </p:nvSpPr>
        <p:spPr>
          <a:xfrm>
            <a:off x="4779264" y="685800"/>
            <a:ext cx="219456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Mathematics</a:t>
            </a:r>
            <a:endParaRPr lang="LID4096" dirty="0"/>
          </a:p>
        </p:txBody>
      </p:sp>
      <p:sp>
        <p:nvSpPr>
          <p:cNvPr id="13" name="Flowchart: Connector 12">
            <a:extLst>
              <a:ext uri="{FF2B5EF4-FFF2-40B4-BE49-F238E27FC236}">
                <a16:creationId xmlns:a16="http://schemas.microsoft.com/office/drawing/2014/main" id="{848FF82B-6C6D-486D-9E38-C59D756CE7AA}"/>
              </a:ext>
            </a:extLst>
          </p:cNvPr>
          <p:cNvSpPr/>
          <p:nvPr/>
        </p:nvSpPr>
        <p:spPr>
          <a:xfrm>
            <a:off x="1853184" y="4343400"/>
            <a:ext cx="2194560" cy="914400"/>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a:t>
            </a:r>
            <a:endParaRPr lang="LID4096" dirty="0"/>
          </a:p>
        </p:txBody>
      </p:sp>
      <p:sp>
        <p:nvSpPr>
          <p:cNvPr id="14" name="Flowchart: Connector 13">
            <a:extLst>
              <a:ext uri="{FF2B5EF4-FFF2-40B4-BE49-F238E27FC236}">
                <a16:creationId xmlns:a16="http://schemas.microsoft.com/office/drawing/2014/main" id="{BC5A5B33-5F0D-4036-9515-3601D2CDAC66}"/>
              </a:ext>
            </a:extLst>
          </p:cNvPr>
          <p:cNvSpPr/>
          <p:nvPr/>
        </p:nvSpPr>
        <p:spPr>
          <a:xfrm>
            <a:off x="1853184" y="1600200"/>
            <a:ext cx="2194560" cy="914400"/>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Expertise</a:t>
            </a:r>
            <a:endParaRPr lang="LID4096" dirty="0"/>
          </a:p>
        </p:txBody>
      </p:sp>
      <p:sp>
        <p:nvSpPr>
          <p:cNvPr id="15" name="Flowchart: Connector 14">
            <a:extLst>
              <a:ext uri="{FF2B5EF4-FFF2-40B4-BE49-F238E27FC236}">
                <a16:creationId xmlns:a16="http://schemas.microsoft.com/office/drawing/2014/main" id="{6D46D5D8-75B7-425C-BC47-F836B2A73EEE}"/>
              </a:ext>
            </a:extLst>
          </p:cNvPr>
          <p:cNvSpPr/>
          <p:nvPr/>
        </p:nvSpPr>
        <p:spPr>
          <a:xfrm>
            <a:off x="7717536" y="1600200"/>
            <a:ext cx="2194560" cy="914400"/>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Engineering</a:t>
            </a:r>
            <a:endParaRPr lang="LID4096" dirty="0"/>
          </a:p>
        </p:txBody>
      </p:sp>
      <p:sp>
        <p:nvSpPr>
          <p:cNvPr id="17" name="Flowchart: Connector 16">
            <a:extLst>
              <a:ext uri="{FF2B5EF4-FFF2-40B4-BE49-F238E27FC236}">
                <a16:creationId xmlns:a16="http://schemas.microsoft.com/office/drawing/2014/main" id="{B0710521-916A-4EF8-9C5D-37BDD229302D}"/>
              </a:ext>
            </a:extLst>
          </p:cNvPr>
          <p:cNvSpPr/>
          <p:nvPr/>
        </p:nvSpPr>
        <p:spPr>
          <a:xfrm>
            <a:off x="7717536" y="2971800"/>
            <a:ext cx="2194560" cy="914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Scientific Method</a:t>
            </a:r>
            <a:endParaRPr lang="LID4096" dirty="0"/>
          </a:p>
        </p:txBody>
      </p:sp>
    </p:spTree>
    <p:extLst>
      <p:ext uri="{BB962C8B-B14F-4D97-AF65-F5344CB8AC3E}">
        <p14:creationId xmlns:p14="http://schemas.microsoft.com/office/powerpoint/2010/main" val="1726996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0D0A-C531-4D9F-8A73-B8F3B5275E09}"/>
              </a:ext>
            </a:extLst>
          </p:cNvPr>
          <p:cNvSpPr>
            <a:spLocks noGrp="1"/>
          </p:cNvSpPr>
          <p:nvPr>
            <p:ph type="title"/>
          </p:nvPr>
        </p:nvSpPr>
        <p:spPr/>
        <p:txBody>
          <a:bodyPr/>
          <a:lstStyle/>
          <a:p>
            <a:r>
              <a:rPr lang="en-US" dirty="0"/>
              <a:t>Cross-Validation</a:t>
            </a:r>
            <a:endParaRPr lang="LID4096" dirty="0"/>
          </a:p>
        </p:txBody>
      </p:sp>
      <p:sp>
        <p:nvSpPr>
          <p:cNvPr id="3" name="Content Placeholder 2">
            <a:extLst>
              <a:ext uri="{FF2B5EF4-FFF2-40B4-BE49-F238E27FC236}">
                <a16:creationId xmlns:a16="http://schemas.microsoft.com/office/drawing/2014/main" id="{F76EAF73-DF63-47A5-B41A-6A15099853D8}"/>
              </a:ext>
            </a:extLst>
          </p:cNvPr>
          <p:cNvSpPr>
            <a:spLocks noGrp="1"/>
          </p:cNvSpPr>
          <p:nvPr>
            <p:ph idx="1"/>
          </p:nvPr>
        </p:nvSpPr>
        <p:spPr/>
        <p:txBody>
          <a:bodyPr/>
          <a:lstStyle/>
          <a:p>
            <a:r>
              <a:rPr lang="en-US" dirty="0"/>
              <a:t>Split data into k-splits.</a:t>
            </a:r>
          </a:p>
          <a:p>
            <a:r>
              <a:rPr lang="en-US" dirty="0"/>
              <a:t>Hold out one split as the test data and use the remaining k-1 splits as test data.</a:t>
            </a:r>
          </a:p>
          <a:p>
            <a:r>
              <a:rPr lang="en-US" dirty="0"/>
              <a:t>Record the performance metric for model</a:t>
            </a:r>
          </a:p>
          <a:p>
            <a:r>
              <a:rPr lang="en-US" dirty="0"/>
              <a:t>Repeat k times</a:t>
            </a:r>
          </a:p>
          <a:p>
            <a:r>
              <a:rPr lang="en-US"/>
              <a:t>Less </a:t>
            </a:r>
            <a:r>
              <a:rPr lang="en-US" dirty="0"/>
              <a:t>variance in performance across k models results in higher validation of model</a:t>
            </a:r>
            <a:endParaRPr lang="LID4096" dirty="0"/>
          </a:p>
        </p:txBody>
      </p:sp>
    </p:spTree>
    <p:extLst>
      <p:ext uri="{BB962C8B-B14F-4D97-AF65-F5344CB8AC3E}">
        <p14:creationId xmlns:p14="http://schemas.microsoft.com/office/powerpoint/2010/main" val="3294644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FDB9-8096-4A35-8D81-3117E3BC85D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Questions</a:t>
            </a:r>
          </a:p>
        </p:txBody>
      </p:sp>
      <p:cxnSp>
        <p:nvCxnSpPr>
          <p:cNvPr id="28"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6" descr="Questions">
            <a:extLst>
              <a:ext uri="{FF2B5EF4-FFF2-40B4-BE49-F238E27FC236}">
                <a16:creationId xmlns:a16="http://schemas.microsoft.com/office/drawing/2014/main" id="{469A8C06-30F0-41DD-9F0A-F89513864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30"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8034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03C8-F76E-442E-8987-E3E6B4023B0C}"/>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10 Minute Break</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48A578-F863-4659-B0E4-D87DEBCB1024}"/>
              </a:ext>
            </a:extLst>
          </p:cNvPr>
          <p:cNvPicPr>
            <a:picLocks noChangeAspect="1"/>
          </p:cNvPicPr>
          <p:nvPr/>
        </p:nvPicPr>
        <p:blipFill>
          <a:blip r:embed="rId2"/>
          <a:stretch>
            <a:fillRect/>
          </a:stretch>
        </p:blipFill>
        <p:spPr>
          <a:xfrm>
            <a:off x="6381751" y="1066800"/>
            <a:ext cx="4724398" cy="4724398"/>
          </a:xfrm>
          <a:prstGeom prst="rect">
            <a:avLst/>
          </a:prstGeom>
        </p:spPr>
      </p:pic>
      <p:cxnSp>
        <p:nvCxnSpPr>
          <p:cNvPr id="40" name="Straight Connector 3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147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B155-3CE2-4F76-AE68-A89B6C45DD57}"/>
              </a:ext>
            </a:extLst>
          </p:cNvPr>
          <p:cNvSpPr>
            <a:spLocks noGrp="1"/>
          </p:cNvSpPr>
          <p:nvPr>
            <p:ph type="ctrTitle"/>
          </p:nvPr>
        </p:nvSpPr>
        <p:spPr/>
        <p:txBody>
          <a:bodyPr/>
          <a:lstStyle/>
          <a:p>
            <a:r>
              <a:rPr lang="en-US" dirty="0"/>
              <a:t>Data Analysis</a:t>
            </a:r>
            <a:endParaRPr lang="LID4096" dirty="0"/>
          </a:p>
        </p:txBody>
      </p:sp>
      <p:sp>
        <p:nvSpPr>
          <p:cNvPr id="3" name="Subtitle 2">
            <a:extLst>
              <a:ext uri="{FF2B5EF4-FFF2-40B4-BE49-F238E27FC236}">
                <a16:creationId xmlns:a16="http://schemas.microsoft.com/office/drawing/2014/main" id="{7CA55033-E6CC-4BCE-8DB3-8093826B24DD}"/>
              </a:ext>
            </a:extLst>
          </p:cNvPr>
          <p:cNvSpPr>
            <a:spLocks noGrp="1"/>
          </p:cNvSpPr>
          <p:nvPr>
            <p:ph type="subTitle" idx="1"/>
          </p:nvPr>
        </p:nvSpPr>
        <p:spPr/>
        <p:txBody>
          <a:bodyPr/>
          <a:lstStyle/>
          <a:p>
            <a:r>
              <a:rPr lang="en-US" dirty="0"/>
              <a:t>POC: 1LT NOAH DEMOES 661-858-4337</a:t>
            </a:r>
          </a:p>
        </p:txBody>
      </p:sp>
    </p:spTree>
    <p:extLst>
      <p:ext uri="{BB962C8B-B14F-4D97-AF65-F5344CB8AC3E}">
        <p14:creationId xmlns:p14="http://schemas.microsoft.com/office/powerpoint/2010/main" val="664575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7ADA-4DD0-40C4-BF39-9D404BE389F9}"/>
              </a:ext>
            </a:extLst>
          </p:cNvPr>
          <p:cNvSpPr>
            <a:spLocks noGrp="1"/>
          </p:cNvSpPr>
          <p:nvPr>
            <p:ph type="title"/>
          </p:nvPr>
        </p:nvSpPr>
        <p:spPr/>
        <p:txBody>
          <a:bodyPr/>
          <a:lstStyle/>
          <a:p>
            <a:r>
              <a:rPr lang="en-US" dirty="0"/>
              <a:t>Agenda</a:t>
            </a:r>
            <a:endParaRPr lang="LID4096" dirty="0"/>
          </a:p>
        </p:txBody>
      </p:sp>
      <p:sp>
        <p:nvSpPr>
          <p:cNvPr id="3" name="Content Placeholder 2">
            <a:extLst>
              <a:ext uri="{FF2B5EF4-FFF2-40B4-BE49-F238E27FC236}">
                <a16:creationId xmlns:a16="http://schemas.microsoft.com/office/drawing/2014/main" id="{E0DFBC9B-97E4-4F9A-99F7-EF786315DCB9}"/>
              </a:ext>
            </a:extLst>
          </p:cNvPr>
          <p:cNvSpPr>
            <a:spLocks noGrp="1"/>
          </p:cNvSpPr>
          <p:nvPr>
            <p:ph idx="1"/>
          </p:nvPr>
        </p:nvSpPr>
        <p:spPr/>
        <p:txBody>
          <a:bodyPr>
            <a:normAutofit/>
          </a:bodyPr>
          <a:lstStyle/>
          <a:p>
            <a:r>
              <a:rPr lang="en-US" dirty="0"/>
              <a:t>Correlation analysis</a:t>
            </a:r>
          </a:p>
          <a:p>
            <a:r>
              <a:rPr lang="en-US" dirty="0"/>
              <a:t>Mean distribution analysis</a:t>
            </a:r>
          </a:p>
          <a:p>
            <a:r>
              <a:rPr lang="en-US" dirty="0"/>
              <a:t>Advanced data analysis</a:t>
            </a:r>
          </a:p>
        </p:txBody>
      </p:sp>
    </p:spTree>
    <p:extLst>
      <p:ext uri="{BB962C8B-B14F-4D97-AF65-F5344CB8AC3E}">
        <p14:creationId xmlns:p14="http://schemas.microsoft.com/office/powerpoint/2010/main" val="12542281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FDB9-8096-4A35-8D81-3117E3BC85DE}"/>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Questions</a:t>
            </a:r>
          </a:p>
        </p:txBody>
      </p:sp>
      <p:cxnSp>
        <p:nvCxnSpPr>
          <p:cNvPr id="28"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6" descr="Questions">
            <a:extLst>
              <a:ext uri="{FF2B5EF4-FFF2-40B4-BE49-F238E27FC236}">
                <a16:creationId xmlns:a16="http://schemas.microsoft.com/office/drawing/2014/main" id="{469A8C06-30F0-41DD-9F0A-F89513864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30"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8583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A03C8-F76E-442E-8987-E3E6B4023B0C}"/>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10 Minute Break</a:t>
            </a:r>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248A578-F863-4659-B0E4-D87DEBCB1024}"/>
              </a:ext>
            </a:extLst>
          </p:cNvPr>
          <p:cNvPicPr>
            <a:picLocks noChangeAspect="1"/>
          </p:cNvPicPr>
          <p:nvPr/>
        </p:nvPicPr>
        <p:blipFill>
          <a:blip r:embed="rId2"/>
          <a:stretch>
            <a:fillRect/>
          </a:stretch>
        </p:blipFill>
        <p:spPr>
          <a:xfrm>
            <a:off x="6381751" y="1066800"/>
            <a:ext cx="4724398" cy="4724398"/>
          </a:xfrm>
          <a:prstGeom prst="rect">
            <a:avLst/>
          </a:prstGeom>
        </p:spPr>
      </p:pic>
      <p:cxnSp>
        <p:nvCxnSpPr>
          <p:cNvPr id="40" name="Straight Connector 3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4558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085E-7C89-432D-8FBC-1F7F81A5ADFD}"/>
              </a:ext>
            </a:extLst>
          </p:cNvPr>
          <p:cNvSpPr>
            <a:spLocks noGrp="1"/>
          </p:cNvSpPr>
          <p:nvPr>
            <p:ph type="title"/>
          </p:nvPr>
        </p:nvSpPr>
        <p:spPr/>
        <p:txBody>
          <a:bodyPr/>
          <a:lstStyle/>
          <a:p>
            <a:r>
              <a:rPr lang="en-US"/>
              <a:t>How TO: Measures of Centrality</a:t>
            </a:r>
            <a:endParaRPr lang="LID4096" dirty="0"/>
          </a:p>
        </p:txBody>
      </p:sp>
      <p:sp>
        <p:nvSpPr>
          <p:cNvPr id="3" name="Content Placeholder 2">
            <a:extLst>
              <a:ext uri="{FF2B5EF4-FFF2-40B4-BE49-F238E27FC236}">
                <a16:creationId xmlns:a16="http://schemas.microsoft.com/office/drawing/2014/main" id="{EC47554B-7B01-4B30-AE9E-0BC30A621325}"/>
              </a:ext>
            </a:extLst>
          </p:cNvPr>
          <p:cNvSpPr>
            <a:spLocks noGrp="1"/>
          </p:cNvSpPr>
          <p:nvPr>
            <p:ph idx="1"/>
          </p:nvPr>
        </p:nvSpPr>
        <p:spPr/>
        <p:txBody>
          <a:bodyPr/>
          <a:lstStyle/>
          <a:p>
            <a:pPr marL="0" indent="0">
              <a:buNone/>
            </a:pPr>
            <a:r>
              <a:rPr lang="en-US" b="1" dirty="0">
                <a:solidFill>
                  <a:srgbClr val="0000FF"/>
                </a:solidFill>
                <a:latin typeface="Courier New" panose="02070309020205020404" pitchFamily="49" charset="0"/>
              </a:rPr>
              <a:t>import</a:t>
            </a:r>
            <a:r>
              <a:rPr lang="en-US" dirty="0">
                <a:solidFill>
                  <a:srgbClr val="000000"/>
                </a:solidFill>
                <a:latin typeface="Courier New" panose="02070309020205020404" pitchFamily="49" charset="0"/>
              </a:rPr>
              <a:t> statistics </a:t>
            </a:r>
            <a:r>
              <a:rPr lang="en-US" b="1" dirty="0">
                <a:solidFill>
                  <a:srgbClr val="0000FF"/>
                </a:solidFill>
                <a:latin typeface="Courier New" panose="02070309020205020404" pitchFamily="49" charset="0"/>
              </a:rPr>
              <a:t>as</a:t>
            </a:r>
            <a:r>
              <a:rPr lang="en-US" dirty="0">
                <a:solidFill>
                  <a:srgbClr val="000000"/>
                </a:solidFill>
                <a:latin typeface="Courier New" panose="02070309020205020404" pitchFamily="49" charset="0"/>
              </a:rPr>
              <a:t> stats </a:t>
            </a:r>
          </a:p>
          <a:p>
            <a:pPr marL="0" indent="0">
              <a:buNone/>
            </a:pPr>
            <a:r>
              <a:rPr lang="en-US" dirty="0">
                <a:latin typeface="Courier New" panose="02070309020205020404" pitchFamily="49" charset="0"/>
              </a:rPr>
              <a:t>example_array = [1, 2, 3, 4, 9, 5] </a:t>
            </a:r>
          </a:p>
          <a:p>
            <a:pPr marL="0" indent="0">
              <a:buNone/>
            </a:pPr>
            <a:r>
              <a:rPr lang="en-US" dirty="0">
                <a:latin typeface="Courier New" panose="02070309020205020404" pitchFamily="49" charset="0"/>
              </a:rPr>
              <a:t>example_array_mean = stats.mean(example_array) </a:t>
            </a:r>
          </a:p>
          <a:p>
            <a:pPr marL="0" indent="0">
              <a:buNone/>
            </a:pPr>
            <a:r>
              <a:rPr lang="en-US" dirty="0">
                <a:latin typeface="Courier New" panose="02070309020205020404" pitchFamily="49" charset="0"/>
              </a:rPr>
              <a:t>example_array_median = stats.median(example_array) example_array_mode = stats.mode(example_array)</a:t>
            </a:r>
            <a:endParaRPr lang="LID4096" dirty="0"/>
          </a:p>
        </p:txBody>
      </p:sp>
    </p:spTree>
    <p:extLst>
      <p:ext uri="{BB962C8B-B14F-4D97-AF65-F5344CB8AC3E}">
        <p14:creationId xmlns:p14="http://schemas.microsoft.com/office/powerpoint/2010/main" val="27546850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D1DA-25BC-42B7-A587-BC8901939DEC}"/>
              </a:ext>
            </a:extLst>
          </p:cNvPr>
          <p:cNvSpPr>
            <a:spLocks noGrp="1"/>
          </p:cNvSpPr>
          <p:nvPr>
            <p:ph type="title"/>
          </p:nvPr>
        </p:nvSpPr>
        <p:spPr/>
        <p:txBody>
          <a:bodyPr/>
          <a:lstStyle/>
          <a:p>
            <a:r>
              <a:rPr lang="en-US" dirty="0"/>
              <a:t>Recommendation Systems</a:t>
            </a:r>
            <a:endParaRPr lang="LID4096" dirty="0"/>
          </a:p>
        </p:txBody>
      </p:sp>
      <p:sp>
        <p:nvSpPr>
          <p:cNvPr id="3" name="Content Placeholder 2">
            <a:extLst>
              <a:ext uri="{FF2B5EF4-FFF2-40B4-BE49-F238E27FC236}">
                <a16:creationId xmlns:a16="http://schemas.microsoft.com/office/drawing/2014/main" id="{FEF3A788-679D-451F-BAAB-A5260A7D02EE}"/>
              </a:ext>
            </a:extLst>
          </p:cNvPr>
          <p:cNvSpPr>
            <a:spLocks noGrp="1"/>
          </p:cNvSpPr>
          <p:nvPr>
            <p:ph idx="1"/>
          </p:nvPr>
        </p:nvSpPr>
        <p:spPr/>
        <p:txBody>
          <a:bodyPr/>
          <a:lstStyle/>
          <a:p>
            <a:r>
              <a:rPr lang="en-US" dirty="0"/>
              <a:t>Filter information in order to predict a user’s rating or preference of a particular item</a:t>
            </a:r>
          </a:p>
          <a:p>
            <a:r>
              <a:rPr lang="en-US" dirty="0"/>
              <a:t>Two main Recommendation systems</a:t>
            </a:r>
          </a:p>
          <a:p>
            <a:pPr lvl="1"/>
            <a:r>
              <a:rPr lang="en-US" dirty="0"/>
              <a:t>Collaborative filtering</a:t>
            </a:r>
          </a:p>
          <a:p>
            <a:pPr lvl="2"/>
            <a:r>
              <a:rPr lang="en-US" dirty="0"/>
              <a:t>Focuses on users</a:t>
            </a:r>
          </a:p>
          <a:p>
            <a:pPr lvl="2"/>
            <a:r>
              <a:rPr lang="en-US" dirty="0"/>
              <a:t>People that agreed in the past will likely agree in the future</a:t>
            </a:r>
          </a:p>
          <a:p>
            <a:pPr lvl="1"/>
            <a:r>
              <a:rPr lang="en-US" dirty="0"/>
              <a:t>Content-based filtering</a:t>
            </a:r>
          </a:p>
          <a:p>
            <a:pPr lvl="2"/>
            <a:r>
              <a:rPr lang="en-US" dirty="0"/>
              <a:t>Focuses on items</a:t>
            </a:r>
          </a:p>
          <a:p>
            <a:pPr lvl="2"/>
            <a:r>
              <a:rPr lang="en-US" dirty="0"/>
              <a:t>Compare items with each other and recommend items that are like items that received high ratings from the specified user in the past</a:t>
            </a:r>
          </a:p>
        </p:txBody>
      </p:sp>
    </p:spTree>
    <p:extLst>
      <p:ext uri="{BB962C8B-B14F-4D97-AF65-F5344CB8AC3E}">
        <p14:creationId xmlns:p14="http://schemas.microsoft.com/office/powerpoint/2010/main" val="1691468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F790DA3D-11A1-4AE8-98E3-D11DA0558A0F}"/>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US" b="1">
                <a:solidFill>
                  <a:srgbClr val="ED7D31"/>
                </a:solidFill>
                <a:latin typeface="Calibri" panose="020F0502020204030204" pitchFamily="34" charset="0"/>
              </a:rPr>
              <a:t>1962</a:t>
            </a:r>
            <a:endParaRPr lang="LID4096" b="1">
              <a:solidFill>
                <a:srgbClr val="ED7D31"/>
              </a:solidFill>
              <a:latin typeface="Calibri" panose="020F0502020204030204" pitchFamily="34" charset="0"/>
            </a:endParaRPr>
          </a:p>
        </p:txBody>
      </p:sp>
      <p:sp>
        <p:nvSpPr>
          <p:cNvPr id="3" name="OTLSHAPE_TB_00000000000000000000000000000000_RightEndCaps">
            <a:extLst>
              <a:ext uri="{FF2B5EF4-FFF2-40B4-BE49-F238E27FC236}">
                <a16:creationId xmlns:a16="http://schemas.microsoft.com/office/drawing/2014/main" id="{3134974E-33CE-45B9-A696-BE39ED201221}"/>
              </a:ext>
            </a:extLst>
          </p:cNvPr>
          <p:cNvSpPr txBox="1"/>
          <p:nvPr>
            <p:custDataLst>
              <p:tags r:id="rId3"/>
            </p:custDataLst>
          </p:nvPr>
        </p:nvSpPr>
        <p:spPr>
          <a:xfrm>
            <a:off x="11474534" y="1802969"/>
            <a:ext cx="451662" cy="279061"/>
          </a:xfrm>
          <a:prstGeom prst="rect">
            <a:avLst/>
          </a:prstGeom>
          <a:noFill/>
        </p:spPr>
        <p:txBody>
          <a:bodyPr vert="horz" wrap="none" lIns="0" tIns="0" rIns="0" bIns="0" rtlCol="0" anchor="ctr" anchorCtr="0">
            <a:spAutoFit/>
          </a:bodyPr>
          <a:lstStyle/>
          <a:p>
            <a:pPr algn="ctr"/>
            <a:r>
              <a:rPr lang="en-US" b="1" spc="-38">
                <a:solidFill>
                  <a:srgbClr val="ED7D31"/>
                </a:solidFill>
                <a:latin typeface="Calibri" panose="020F0502020204030204" pitchFamily="34" charset="0"/>
              </a:rPr>
              <a:t>2021</a:t>
            </a:r>
            <a:endParaRPr lang="LID4096" b="1" spc="-38">
              <a:solidFill>
                <a:srgbClr val="ED7D31"/>
              </a:solidFill>
              <a:latin typeface="Calibri" panose="020F0502020204030204" pitchFamily="34" charset="0"/>
            </a:endParaRPr>
          </a:p>
        </p:txBody>
      </p:sp>
      <p:sp>
        <p:nvSpPr>
          <p:cNvPr id="4" name="OTLSHAPE_TB_00000000000000000000000000000000_ScaleContainer">
            <a:extLst>
              <a:ext uri="{FF2B5EF4-FFF2-40B4-BE49-F238E27FC236}">
                <a16:creationId xmlns:a16="http://schemas.microsoft.com/office/drawing/2014/main" id="{E18EC636-CB3A-446D-95B3-0DDBBD0B5A17}"/>
              </a:ext>
            </a:extLst>
          </p:cNvPr>
          <p:cNvSpPr/>
          <p:nvPr>
            <p:custDataLst>
              <p:tags r:id="rId4"/>
            </p:custDataLst>
          </p:nvPr>
        </p:nvSpPr>
        <p:spPr>
          <a:xfrm>
            <a:off x="844465" y="1752000"/>
            <a:ext cx="10515600" cy="381000"/>
          </a:xfrm>
          <a:prstGeom prst="roundRect">
            <a:avLst>
              <a:gd name="adj" fmla="val 100000"/>
            </a:avLst>
          </a:prstGeom>
          <a:gradFill flip="none" rotWithShape="1">
            <a:gsLst>
              <a:gs pos="0">
                <a:srgbClr val="44546A"/>
              </a:gs>
              <a:gs pos="10000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OTLSHAPE_TB_00000000000000000000000000000000_ElapsedTime">
            <a:extLst>
              <a:ext uri="{FF2B5EF4-FFF2-40B4-BE49-F238E27FC236}">
                <a16:creationId xmlns:a16="http://schemas.microsoft.com/office/drawing/2014/main" id="{F5ACFFCA-6932-42E6-8F6F-B5D3389EC047}"/>
              </a:ext>
            </a:extLst>
          </p:cNvPr>
          <p:cNvSpPr/>
          <p:nvPr>
            <p:custDataLst>
              <p:tags r:id="rId5"/>
            </p:custDataLst>
          </p:nvPr>
        </p:nvSpPr>
        <p:spPr>
          <a:xfrm>
            <a:off x="844465" y="1752000"/>
            <a:ext cx="10401300" cy="381000"/>
          </a:xfrm>
          <a:prstGeom prst="roundRect">
            <a:avLst>
              <a:gd name="adj" fmla="val 10000000"/>
            </a:avLst>
          </a:prstGeom>
          <a:solidFill>
            <a:srgbClr val="FF0000">
              <a:alpha val="30196"/>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OTLSHAPE_TB_00000000000000000000000000000000_TodayMarkerShape">
            <a:extLst>
              <a:ext uri="{FF2B5EF4-FFF2-40B4-BE49-F238E27FC236}">
                <a16:creationId xmlns:a16="http://schemas.microsoft.com/office/drawing/2014/main" id="{1D7227A0-C251-4DA2-A038-9BA4FF01003E}"/>
              </a:ext>
            </a:extLst>
          </p:cNvPr>
          <p:cNvSpPr/>
          <p:nvPr>
            <p:custDataLst>
              <p:tags r:id="rId6"/>
            </p:custDataLst>
          </p:nvPr>
        </p:nvSpPr>
        <p:spPr>
          <a:xfrm>
            <a:off x="11189109" y="2133000"/>
            <a:ext cx="114300" cy="127000"/>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TLSHAPE_TB_00000000000000000000000000000000_TodayMarkerText">
            <a:extLst>
              <a:ext uri="{FF2B5EF4-FFF2-40B4-BE49-F238E27FC236}">
                <a16:creationId xmlns:a16="http://schemas.microsoft.com/office/drawing/2014/main" id="{0776739A-6EFC-40A3-90A8-E1A7D977EEFA}"/>
              </a:ext>
            </a:extLst>
          </p:cNvPr>
          <p:cNvSpPr txBox="1"/>
          <p:nvPr>
            <p:custDataLst>
              <p:tags r:id="rId7"/>
            </p:custDataLst>
          </p:nvPr>
        </p:nvSpPr>
        <p:spPr>
          <a:xfrm>
            <a:off x="11063408" y="2260000"/>
            <a:ext cx="368300" cy="186055"/>
          </a:xfrm>
          <a:prstGeom prst="rect">
            <a:avLst/>
          </a:prstGeom>
          <a:noFill/>
        </p:spPr>
        <p:txBody>
          <a:bodyPr vert="horz" wrap="none" lIns="0" tIns="0" rIns="0" bIns="0" rtlCol="0" anchor="ctr" anchorCtr="0">
            <a:spAutoFit/>
          </a:bodyPr>
          <a:lstStyle/>
          <a:p>
            <a:pPr algn="ctr"/>
            <a:r>
              <a:rPr lang="en-US" sz="1200" spc="-12">
                <a:solidFill>
                  <a:schemeClr val="dk1"/>
                </a:solidFill>
                <a:latin typeface="Calibri" panose="020F0502020204030204" pitchFamily="34" charset="0"/>
              </a:rPr>
              <a:t>Today</a:t>
            </a:r>
            <a:endParaRPr lang="LID4096" sz="1200" spc="-12">
              <a:solidFill>
                <a:schemeClr val="dk1"/>
              </a:solidFill>
              <a:latin typeface="Calibri" panose="020F0502020204030204" pitchFamily="34" charset="0"/>
            </a:endParaRPr>
          </a:p>
        </p:txBody>
      </p:sp>
      <p:sp>
        <p:nvSpPr>
          <p:cNvPr id="8" name="OTLSHAPE_TB_00000000000000000000000000000000_TimescaleInterval1">
            <a:extLst>
              <a:ext uri="{FF2B5EF4-FFF2-40B4-BE49-F238E27FC236}">
                <a16:creationId xmlns:a16="http://schemas.microsoft.com/office/drawing/2014/main" id="{BEEFD10B-860D-4FD8-A6C7-661631BC00E2}"/>
              </a:ext>
            </a:extLst>
          </p:cNvPr>
          <p:cNvSpPr txBox="1"/>
          <p:nvPr>
            <p:custDataLst>
              <p:tags r:id="rId8"/>
            </p:custDataLst>
          </p:nvPr>
        </p:nvSpPr>
        <p:spPr>
          <a:xfrm>
            <a:off x="1073065"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1962</a:t>
            </a:r>
            <a:endParaRPr lang="LID4096" sz="1200" spc="-20">
              <a:solidFill>
                <a:schemeClr val="lt1"/>
              </a:solidFill>
              <a:latin typeface="Calibri" panose="020F0502020204030204" pitchFamily="34" charset="0"/>
            </a:endParaRPr>
          </a:p>
        </p:txBody>
      </p:sp>
      <p:sp>
        <p:nvSpPr>
          <p:cNvPr id="10" name="OTLSHAPE_TB_00000000000000000000000000000000_TimescaleInterval2">
            <a:extLst>
              <a:ext uri="{FF2B5EF4-FFF2-40B4-BE49-F238E27FC236}">
                <a16:creationId xmlns:a16="http://schemas.microsoft.com/office/drawing/2014/main" id="{55F7341D-D64D-4A7E-B705-A131776B106D}"/>
              </a:ext>
            </a:extLst>
          </p:cNvPr>
          <p:cNvSpPr txBox="1"/>
          <p:nvPr>
            <p:custDataLst>
              <p:tags r:id="rId9"/>
            </p:custDataLst>
          </p:nvPr>
        </p:nvSpPr>
        <p:spPr>
          <a:xfrm>
            <a:off x="1920688"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1967</a:t>
            </a:r>
            <a:endParaRPr lang="LID4096" sz="1200" spc="-20">
              <a:solidFill>
                <a:schemeClr val="lt1"/>
              </a:solidFill>
              <a:latin typeface="Calibri" panose="020F0502020204030204" pitchFamily="34" charset="0"/>
            </a:endParaRPr>
          </a:p>
        </p:txBody>
      </p:sp>
      <p:sp>
        <p:nvSpPr>
          <p:cNvPr id="12" name="OTLSHAPE_TB_00000000000000000000000000000000_TimescaleInterval3">
            <a:extLst>
              <a:ext uri="{FF2B5EF4-FFF2-40B4-BE49-F238E27FC236}">
                <a16:creationId xmlns:a16="http://schemas.microsoft.com/office/drawing/2014/main" id="{B9270F38-05B3-4B4D-8E19-D1FC55D35FDA}"/>
              </a:ext>
            </a:extLst>
          </p:cNvPr>
          <p:cNvSpPr txBox="1"/>
          <p:nvPr>
            <p:custDataLst>
              <p:tags r:id="rId10"/>
            </p:custDataLst>
          </p:nvPr>
        </p:nvSpPr>
        <p:spPr>
          <a:xfrm>
            <a:off x="2768311"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1972</a:t>
            </a:r>
            <a:endParaRPr lang="LID4096" sz="1200" spc="-20">
              <a:solidFill>
                <a:schemeClr val="lt1"/>
              </a:solidFill>
              <a:latin typeface="Calibri" panose="020F0502020204030204" pitchFamily="34" charset="0"/>
            </a:endParaRPr>
          </a:p>
        </p:txBody>
      </p:sp>
      <p:sp>
        <p:nvSpPr>
          <p:cNvPr id="14" name="OTLSHAPE_TB_00000000000000000000000000000000_TimescaleInterval4">
            <a:extLst>
              <a:ext uri="{FF2B5EF4-FFF2-40B4-BE49-F238E27FC236}">
                <a16:creationId xmlns:a16="http://schemas.microsoft.com/office/drawing/2014/main" id="{4435C2F5-E42F-4FEE-A052-D857733EE5D4}"/>
              </a:ext>
            </a:extLst>
          </p:cNvPr>
          <p:cNvSpPr txBox="1"/>
          <p:nvPr>
            <p:custDataLst>
              <p:tags r:id="rId11"/>
            </p:custDataLst>
          </p:nvPr>
        </p:nvSpPr>
        <p:spPr>
          <a:xfrm>
            <a:off x="3616399"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1977</a:t>
            </a:r>
            <a:endParaRPr lang="LID4096" sz="1200" spc="-20">
              <a:solidFill>
                <a:schemeClr val="lt1"/>
              </a:solidFill>
              <a:latin typeface="Calibri" panose="020F0502020204030204" pitchFamily="34" charset="0"/>
            </a:endParaRPr>
          </a:p>
        </p:txBody>
      </p:sp>
      <p:sp>
        <p:nvSpPr>
          <p:cNvPr id="16" name="OTLSHAPE_TB_00000000000000000000000000000000_TimescaleInterval5">
            <a:extLst>
              <a:ext uri="{FF2B5EF4-FFF2-40B4-BE49-F238E27FC236}">
                <a16:creationId xmlns:a16="http://schemas.microsoft.com/office/drawing/2014/main" id="{A1643CC1-D8E7-48ED-86B6-65198CE8AB72}"/>
              </a:ext>
            </a:extLst>
          </p:cNvPr>
          <p:cNvSpPr txBox="1"/>
          <p:nvPr>
            <p:custDataLst>
              <p:tags r:id="rId12"/>
            </p:custDataLst>
          </p:nvPr>
        </p:nvSpPr>
        <p:spPr>
          <a:xfrm>
            <a:off x="4464022"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1982</a:t>
            </a:r>
            <a:endParaRPr lang="LID4096" sz="1200" spc="-20">
              <a:solidFill>
                <a:schemeClr val="lt1"/>
              </a:solidFill>
              <a:latin typeface="Calibri" panose="020F0502020204030204" pitchFamily="34" charset="0"/>
            </a:endParaRPr>
          </a:p>
        </p:txBody>
      </p:sp>
      <p:sp>
        <p:nvSpPr>
          <p:cNvPr id="18" name="OTLSHAPE_TB_00000000000000000000000000000000_TimescaleInterval6">
            <a:extLst>
              <a:ext uri="{FF2B5EF4-FFF2-40B4-BE49-F238E27FC236}">
                <a16:creationId xmlns:a16="http://schemas.microsoft.com/office/drawing/2014/main" id="{531235B9-0B20-4328-8808-5BE40AAA07D7}"/>
              </a:ext>
            </a:extLst>
          </p:cNvPr>
          <p:cNvSpPr txBox="1"/>
          <p:nvPr>
            <p:custDataLst>
              <p:tags r:id="rId13"/>
            </p:custDataLst>
          </p:nvPr>
        </p:nvSpPr>
        <p:spPr>
          <a:xfrm>
            <a:off x="5311645"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1987</a:t>
            </a:r>
            <a:endParaRPr lang="LID4096" sz="1200" spc="-20">
              <a:solidFill>
                <a:schemeClr val="lt1"/>
              </a:solidFill>
              <a:latin typeface="Calibri" panose="020F0502020204030204" pitchFamily="34" charset="0"/>
            </a:endParaRPr>
          </a:p>
        </p:txBody>
      </p:sp>
      <p:sp>
        <p:nvSpPr>
          <p:cNvPr id="20" name="OTLSHAPE_TB_00000000000000000000000000000000_TimescaleInterval7">
            <a:extLst>
              <a:ext uri="{FF2B5EF4-FFF2-40B4-BE49-F238E27FC236}">
                <a16:creationId xmlns:a16="http://schemas.microsoft.com/office/drawing/2014/main" id="{7B03EF35-6F6D-4802-B62B-8F0FA52A094E}"/>
              </a:ext>
            </a:extLst>
          </p:cNvPr>
          <p:cNvSpPr txBox="1"/>
          <p:nvPr>
            <p:custDataLst>
              <p:tags r:id="rId14"/>
            </p:custDataLst>
          </p:nvPr>
        </p:nvSpPr>
        <p:spPr>
          <a:xfrm>
            <a:off x="6159268"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1992</a:t>
            </a:r>
            <a:endParaRPr lang="LID4096" sz="1200" spc="-20">
              <a:solidFill>
                <a:schemeClr val="lt1"/>
              </a:solidFill>
              <a:latin typeface="Calibri" panose="020F0502020204030204" pitchFamily="34" charset="0"/>
            </a:endParaRPr>
          </a:p>
        </p:txBody>
      </p:sp>
      <p:sp>
        <p:nvSpPr>
          <p:cNvPr id="22" name="OTLSHAPE_TB_00000000000000000000000000000000_TimescaleInterval8">
            <a:extLst>
              <a:ext uri="{FF2B5EF4-FFF2-40B4-BE49-F238E27FC236}">
                <a16:creationId xmlns:a16="http://schemas.microsoft.com/office/drawing/2014/main" id="{EA780FC3-B1B3-4DAB-9B8B-ABE05237A5C8}"/>
              </a:ext>
            </a:extLst>
          </p:cNvPr>
          <p:cNvSpPr txBox="1"/>
          <p:nvPr>
            <p:custDataLst>
              <p:tags r:id="rId15"/>
            </p:custDataLst>
          </p:nvPr>
        </p:nvSpPr>
        <p:spPr>
          <a:xfrm>
            <a:off x="7007355"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1997</a:t>
            </a:r>
            <a:endParaRPr lang="LID4096" sz="1200" spc="-20">
              <a:solidFill>
                <a:schemeClr val="lt1"/>
              </a:solidFill>
              <a:latin typeface="Calibri" panose="020F0502020204030204" pitchFamily="34" charset="0"/>
            </a:endParaRPr>
          </a:p>
        </p:txBody>
      </p:sp>
      <p:sp>
        <p:nvSpPr>
          <p:cNvPr id="24" name="OTLSHAPE_TB_00000000000000000000000000000000_TimescaleInterval9">
            <a:extLst>
              <a:ext uri="{FF2B5EF4-FFF2-40B4-BE49-F238E27FC236}">
                <a16:creationId xmlns:a16="http://schemas.microsoft.com/office/drawing/2014/main" id="{D23850B2-6BC9-4DE0-9869-64A25564124D}"/>
              </a:ext>
            </a:extLst>
          </p:cNvPr>
          <p:cNvSpPr txBox="1"/>
          <p:nvPr>
            <p:custDataLst>
              <p:tags r:id="rId16"/>
            </p:custDataLst>
          </p:nvPr>
        </p:nvSpPr>
        <p:spPr>
          <a:xfrm>
            <a:off x="7854978"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2002</a:t>
            </a:r>
            <a:endParaRPr lang="LID4096" sz="1200" spc="-20">
              <a:solidFill>
                <a:schemeClr val="lt1"/>
              </a:solidFill>
              <a:latin typeface="Calibri" panose="020F0502020204030204" pitchFamily="34" charset="0"/>
            </a:endParaRPr>
          </a:p>
        </p:txBody>
      </p:sp>
      <p:sp>
        <p:nvSpPr>
          <p:cNvPr id="26" name="OTLSHAPE_TB_00000000000000000000000000000000_TimescaleInterval10">
            <a:extLst>
              <a:ext uri="{FF2B5EF4-FFF2-40B4-BE49-F238E27FC236}">
                <a16:creationId xmlns:a16="http://schemas.microsoft.com/office/drawing/2014/main" id="{E8DE0B0A-7F37-406D-9587-BEB6308BE7C5}"/>
              </a:ext>
            </a:extLst>
          </p:cNvPr>
          <p:cNvSpPr txBox="1"/>
          <p:nvPr>
            <p:custDataLst>
              <p:tags r:id="rId17"/>
            </p:custDataLst>
          </p:nvPr>
        </p:nvSpPr>
        <p:spPr>
          <a:xfrm>
            <a:off x="8702601"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2007</a:t>
            </a:r>
            <a:endParaRPr lang="LID4096" sz="1200" spc="-20">
              <a:solidFill>
                <a:schemeClr val="lt1"/>
              </a:solidFill>
              <a:latin typeface="Calibri" panose="020F0502020204030204" pitchFamily="34" charset="0"/>
            </a:endParaRPr>
          </a:p>
        </p:txBody>
      </p:sp>
      <p:sp>
        <p:nvSpPr>
          <p:cNvPr id="28" name="OTLSHAPE_TB_00000000000000000000000000000000_TimescaleInterval11">
            <a:extLst>
              <a:ext uri="{FF2B5EF4-FFF2-40B4-BE49-F238E27FC236}">
                <a16:creationId xmlns:a16="http://schemas.microsoft.com/office/drawing/2014/main" id="{4B334869-ED3B-4516-A8DD-70ADAAA7A99E}"/>
              </a:ext>
            </a:extLst>
          </p:cNvPr>
          <p:cNvSpPr txBox="1"/>
          <p:nvPr>
            <p:custDataLst>
              <p:tags r:id="rId18"/>
            </p:custDataLst>
          </p:nvPr>
        </p:nvSpPr>
        <p:spPr>
          <a:xfrm>
            <a:off x="9550224"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2012</a:t>
            </a:r>
            <a:endParaRPr lang="LID4096" sz="1200" spc="-20">
              <a:solidFill>
                <a:schemeClr val="lt1"/>
              </a:solidFill>
              <a:latin typeface="Calibri" panose="020F0502020204030204" pitchFamily="34" charset="0"/>
            </a:endParaRPr>
          </a:p>
        </p:txBody>
      </p:sp>
      <p:sp>
        <p:nvSpPr>
          <p:cNvPr id="30" name="OTLSHAPE_TB_00000000000000000000000000000000_TimescaleInterval12">
            <a:extLst>
              <a:ext uri="{FF2B5EF4-FFF2-40B4-BE49-F238E27FC236}">
                <a16:creationId xmlns:a16="http://schemas.microsoft.com/office/drawing/2014/main" id="{7A37A132-D72A-49B9-8E30-E37A16385CDA}"/>
              </a:ext>
            </a:extLst>
          </p:cNvPr>
          <p:cNvSpPr txBox="1"/>
          <p:nvPr>
            <p:custDataLst>
              <p:tags r:id="rId19"/>
            </p:custDataLst>
          </p:nvPr>
        </p:nvSpPr>
        <p:spPr>
          <a:xfrm>
            <a:off x="10398312" y="1849473"/>
            <a:ext cx="30495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2017</a:t>
            </a:r>
            <a:endParaRPr lang="LID4096" sz="1200" spc="-20">
              <a:solidFill>
                <a:schemeClr val="lt1"/>
              </a:solidFill>
              <a:latin typeface="Calibri" panose="020F0502020204030204" pitchFamily="34" charset="0"/>
            </a:endParaRPr>
          </a:p>
        </p:txBody>
      </p:sp>
      <p:cxnSp>
        <p:nvCxnSpPr>
          <p:cNvPr id="9" name="OTLSHAPE_TB_00000000000000000000000000000000_Separator1">
            <a:extLst>
              <a:ext uri="{FF2B5EF4-FFF2-40B4-BE49-F238E27FC236}">
                <a16:creationId xmlns:a16="http://schemas.microsoft.com/office/drawing/2014/main" id="{2B24C68A-FFEC-499D-B440-6DE098FA6C13}"/>
              </a:ext>
            </a:extLst>
          </p:cNvPr>
          <p:cNvCxnSpPr/>
          <p:nvPr>
            <p:custDataLst>
              <p:tags r:id="rId20"/>
            </p:custDataLst>
          </p:nvPr>
        </p:nvCxnSpPr>
        <p:spPr>
          <a:xfrm>
            <a:off x="1857188"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B_00000000000000000000000000000000_Separator2">
            <a:extLst>
              <a:ext uri="{FF2B5EF4-FFF2-40B4-BE49-F238E27FC236}">
                <a16:creationId xmlns:a16="http://schemas.microsoft.com/office/drawing/2014/main" id="{2FCA9A02-96B6-46F9-B845-357F8F07BCC1}"/>
              </a:ext>
            </a:extLst>
          </p:cNvPr>
          <p:cNvCxnSpPr/>
          <p:nvPr>
            <p:custDataLst>
              <p:tags r:id="rId21"/>
            </p:custDataLst>
          </p:nvPr>
        </p:nvCxnSpPr>
        <p:spPr>
          <a:xfrm>
            <a:off x="2704811"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B_00000000000000000000000000000000_Separator3">
            <a:extLst>
              <a:ext uri="{FF2B5EF4-FFF2-40B4-BE49-F238E27FC236}">
                <a16:creationId xmlns:a16="http://schemas.microsoft.com/office/drawing/2014/main" id="{D6B17027-7071-4363-AB87-95229149DCFE}"/>
              </a:ext>
            </a:extLst>
          </p:cNvPr>
          <p:cNvCxnSpPr/>
          <p:nvPr>
            <p:custDataLst>
              <p:tags r:id="rId22"/>
            </p:custDataLst>
          </p:nvPr>
        </p:nvCxnSpPr>
        <p:spPr>
          <a:xfrm>
            <a:off x="3552899"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B_00000000000000000000000000000000_Separator4">
            <a:extLst>
              <a:ext uri="{FF2B5EF4-FFF2-40B4-BE49-F238E27FC236}">
                <a16:creationId xmlns:a16="http://schemas.microsoft.com/office/drawing/2014/main" id="{FEFF9654-1D6D-4575-80CA-90675433A844}"/>
              </a:ext>
            </a:extLst>
          </p:cNvPr>
          <p:cNvCxnSpPr/>
          <p:nvPr>
            <p:custDataLst>
              <p:tags r:id="rId23"/>
            </p:custDataLst>
          </p:nvPr>
        </p:nvCxnSpPr>
        <p:spPr>
          <a:xfrm>
            <a:off x="4400522"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B_00000000000000000000000000000000_Separator5">
            <a:extLst>
              <a:ext uri="{FF2B5EF4-FFF2-40B4-BE49-F238E27FC236}">
                <a16:creationId xmlns:a16="http://schemas.microsoft.com/office/drawing/2014/main" id="{C91F5636-2C39-4F75-A538-7ABDDE83F35C}"/>
              </a:ext>
            </a:extLst>
          </p:cNvPr>
          <p:cNvCxnSpPr/>
          <p:nvPr>
            <p:custDataLst>
              <p:tags r:id="rId24"/>
            </p:custDataLst>
          </p:nvPr>
        </p:nvCxnSpPr>
        <p:spPr>
          <a:xfrm>
            <a:off x="5248145"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B_00000000000000000000000000000000_Separator6">
            <a:extLst>
              <a:ext uri="{FF2B5EF4-FFF2-40B4-BE49-F238E27FC236}">
                <a16:creationId xmlns:a16="http://schemas.microsoft.com/office/drawing/2014/main" id="{59D74B4F-58C4-493E-99A8-74DE1013861F}"/>
              </a:ext>
            </a:extLst>
          </p:cNvPr>
          <p:cNvCxnSpPr/>
          <p:nvPr>
            <p:custDataLst>
              <p:tags r:id="rId25"/>
            </p:custDataLst>
          </p:nvPr>
        </p:nvCxnSpPr>
        <p:spPr>
          <a:xfrm>
            <a:off x="6095768"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OTLSHAPE_TB_00000000000000000000000000000000_Separator7">
            <a:extLst>
              <a:ext uri="{FF2B5EF4-FFF2-40B4-BE49-F238E27FC236}">
                <a16:creationId xmlns:a16="http://schemas.microsoft.com/office/drawing/2014/main" id="{CD849E03-F6D2-4BBF-94E4-A7E0AD7C4EE7}"/>
              </a:ext>
            </a:extLst>
          </p:cNvPr>
          <p:cNvCxnSpPr/>
          <p:nvPr>
            <p:custDataLst>
              <p:tags r:id="rId26"/>
            </p:custDataLst>
          </p:nvPr>
        </p:nvCxnSpPr>
        <p:spPr>
          <a:xfrm>
            <a:off x="6943855"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B_00000000000000000000000000000000_Separator8">
            <a:extLst>
              <a:ext uri="{FF2B5EF4-FFF2-40B4-BE49-F238E27FC236}">
                <a16:creationId xmlns:a16="http://schemas.microsoft.com/office/drawing/2014/main" id="{A70DE5F0-2E2C-4AD9-9373-7D5A071FB945}"/>
              </a:ext>
            </a:extLst>
          </p:cNvPr>
          <p:cNvCxnSpPr/>
          <p:nvPr>
            <p:custDataLst>
              <p:tags r:id="rId27"/>
            </p:custDataLst>
          </p:nvPr>
        </p:nvCxnSpPr>
        <p:spPr>
          <a:xfrm>
            <a:off x="7791478"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B_00000000000000000000000000000000_Separator9">
            <a:extLst>
              <a:ext uri="{FF2B5EF4-FFF2-40B4-BE49-F238E27FC236}">
                <a16:creationId xmlns:a16="http://schemas.microsoft.com/office/drawing/2014/main" id="{05B3602C-D234-4939-B5A5-29E905BD7637}"/>
              </a:ext>
            </a:extLst>
          </p:cNvPr>
          <p:cNvCxnSpPr/>
          <p:nvPr>
            <p:custDataLst>
              <p:tags r:id="rId28"/>
            </p:custDataLst>
          </p:nvPr>
        </p:nvCxnSpPr>
        <p:spPr>
          <a:xfrm>
            <a:off x="8639101"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B_00000000000000000000000000000000_Separator10">
            <a:extLst>
              <a:ext uri="{FF2B5EF4-FFF2-40B4-BE49-F238E27FC236}">
                <a16:creationId xmlns:a16="http://schemas.microsoft.com/office/drawing/2014/main" id="{A3D123A0-7E2F-43AF-A81F-548A2E84E44D}"/>
              </a:ext>
            </a:extLst>
          </p:cNvPr>
          <p:cNvCxnSpPr/>
          <p:nvPr>
            <p:custDataLst>
              <p:tags r:id="rId29"/>
            </p:custDataLst>
          </p:nvPr>
        </p:nvCxnSpPr>
        <p:spPr>
          <a:xfrm>
            <a:off x="9486724"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B_00000000000000000000000000000000_Separator11">
            <a:extLst>
              <a:ext uri="{FF2B5EF4-FFF2-40B4-BE49-F238E27FC236}">
                <a16:creationId xmlns:a16="http://schemas.microsoft.com/office/drawing/2014/main" id="{FF6529C3-DF6A-4648-A4AC-C3B08686D76C}"/>
              </a:ext>
            </a:extLst>
          </p:cNvPr>
          <p:cNvCxnSpPr/>
          <p:nvPr>
            <p:custDataLst>
              <p:tags r:id="rId30"/>
            </p:custDataLst>
          </p:nvPr>
        </p:nvCxnSpPr>
        <p:spPr>
          <a:xfrm>
            <a:off x="10334812" y="1815500"/>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TLSHAPE_T_dc104312635a4419953004afecfe132b_Shape">
            <a:extLst>
              <a:ext uri="{FF2B5EF4-FFF2-40B4-BE49-F238E27FC236}">
                <a16:creationId xmlns:a16="http://schemas.microsoft.com/office/drawing/2014/main" id="{C949C9E9-F17E-4BEB-8349-B56D2B145286}"/>
              </a:ext>
            </a:extLst>
          </p:cNvPr>
          <p:cNvSpPr/>
          <p:nvPr>
            <p:custDataLst>
              <p:tags r:id="rId31"/>
            </p:custDataLst>
          </p:nvPr>
        </p:nvSpPr>
        <p:spPr>
          <a:xfrm>
            <a:off x="1036953" y="1345600"/>
            <a:ext cx="100457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9" name="OTLSHAPE_T_79e6063c74ca4d648c1fada63ff9ec32_Shape">
            <a:extLst>
              <a:ext uri="{FF2B5EF4-FFF2-40B4-BE49-F238E27FC236}">
                <a16:creationId xmlns:a16="http://schemas.microsoft.com/office/drawing/2014/main" id="{EC34067B-E911-4344-8065-719993F8F13A}"/>
              </a:ext>
            </a:extLst>
          </p:cNvPr>
          <p:cNvSpPr/>
          <p:nvPr>
            <p:custDataLst>
              <p:tags r:id="rId32"/>
            </p:custDataLst>
          </p:nvPr>
        </p:nvSpPr>
        <p:spPr>
          <a:xfrm>
            <a:off x="1036953" y="2819774"/>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7" name="OTLSHAPE_T_c7929b1b66324b1297ee5ca6f9bad1e9_Shape">
            <a:extLst>
              <a:ext uri="{FF2B5EF4-FFF2-40B4-BE49-F238E27FC236}">
                <a16:creationId xmlns:a16="http://schemas.microsoft.com/office/drawing/2014/main" id="{13F13B5D-00D2-4A31-B2E5-E13F29720E94}"/>
              </a:ext>
            </a:extLst>
          </p:cNvPr>
          <p:cNvSpPr/>
          <p:nvPr>
            <p:custDataLst>
              <p:tags r:id="rId33"/>
            </p:custDataLst>
          </p:nvPr>
        </p:nvSpPr>
        <p:spPr>
          <a:xfrm>
            <a:off x="3044139" y="3256992"/>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OTLSHAPE_T_6b4eefd252d3466ea540fec9419afb2b_Shape">
            <a:extLst>
              <a:ext uri="{FF2B5EF4-FFF2-40B4-BE49-F238E27FC236}">
                <a16:creationId xmlns:a16="http://schemas.microsoft.com/office/drawing/2014/main" id="{8BBF430B-955B-45B4-BE64-1B486E68A863}"/>
              </a:ext>
            </a:extLst>
          </p:cNvPr>
          <p:cNvSpPr/>
          <p:nvPr>
            <p:custDataLst>
              <p:tags r:id="rId34"/>
            </p:custDataLst>
          </p:nvPr>
        </p:nvSpPr>
        <p:spPr>
          <a:xfrm>
            <a:off x="4231090" y="3694211"/>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3" name="OTLSHAPE_T_aefef593da994432a08a9b4737d70215_Shape">
            <a:extLst>
              <a:ext uri="{FF2B5EF4-FFF2-40B4-BE49-F238E27FC236}">
                <a16:creationId xmlns:a16="http://schemas.microsoft.com/office/drawing/2014/main" id="{0A86901A-F508-4723-8DAD-B96FDC014F6C}"/>
              </a:ext>
            </a:extLst>
          </p:cNvPr>
          <p:cNvSpPr/>
          <p:nvPr>
            <p:custDataLst>
              <p:tags r:id="rId35"/>
            </p:custDataLst>
          </p:nvPr>
        </p:nvSpPr>
        <p:spPr>
          <a:xfrm>
            <a:off x="5592114" y="4131430"/>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1" name="OTLSHAPE_T_121c5e2a22bb40698a39fd3dcb90ae86_Shape">
            <a:extLst>
              <a:ext uri="{FF2B5EF4-FFF2-40B4-BE49-F238E27FC236}">
                <a16:creationId xmlns:a16="http://schemas.microsoft.com/office/drawing/2014/main" id="{D85F5129-111F-4B2C-A405-0970719075A3}"/>
              </a:ext>
            </a:extLst>
          </p:cNvPr>
          <p:cNvSpPr/>
          <p:nvPr>
            <p:custDataLst>
              <p:tags r:id="rId36"/>
            </p:custDataLst>
          </p:nvPr>
        </p:nvSpPr>
        <p:spPr>
          <a:xfrm>
            <a:off x="8980750" y="4568648"/>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9" name="OTLSHAPE_T_10ead924fe2841309d3ece1ffa2d35cc_Shape">
            <a:extLst>
              <a:ext uri="{FF2B5EF4-FFF2-40B4-BE49-F238E27FC236}">
                <a16:creationId xmlns:a16="http://schemas.microsoft.com/office/drawing/2014/main" id="{A6357059-C8AE-48CE-9CD8-E39E8D020E62}"/>
              </a:ext>
            </a:extLst>
          </p:cNvPr>
          <p:cNvSpPr/>
          <p:nvPr>
            <p:custDataLst>
              <p:tags r:id="rId37"/>
            </p:custDataLst>
          </p:nvPr>
        </p:nvSpPr>
        <p:spPr>
          <a:xfrm>
            <a:off x="9659406" y="5176386"/>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7" name="OTLSHAPE_T_6cae41b21d1c45ea850684327eeb4bbe_Shape">
            <a:extLst>
              <a:ext uri="{FF2B5EF4-FFF2-40B4-BE49-F238E27FC236}">
                <a16:creationId xmlns:a16="http://schemas.microsoft.com/office/drawing/2014/main" id="{EAE4F441-7D67-473C-B15F-D2E437D6F1B8}"/>
              </a:ext>
            </a:extLst>
          </p:cNvPr>
          <p:cNvSpPr/>
          <p:nvPr>
            <p:custDataLst>
              <p:tags r:id="rId38"/>
            </p:custDataLst>
          </p:nvPr>
        </p:nvSpPr>
        <p:spPr>
          <a:xfrm>
            <a:off x="11014859" y="5784123"/>
            <a:ext cx="508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2" name="OTLSHAPE_T_dc104312635a4419953004afecfe132b_ShapePercentage" hidden="1">
            <a:extLst>
              <a:ext uri="{FF2B5EF4-FFF2-40B4-BE49-F238E27FC236}">
                <a16:creationId xmlns:a16="http://schemas.microsoft.com/office/drawing/2014/main" id="{C4C2177D-9506-427F-A3EE-12AFFD20909D}"/>
              </a:ext>
            </a:extLst>
          </p:cNvPr>
          <p:cNvSpPr/>
          <p:nvPr>
            <p:custDataLst>
              <p:tags r:id="rId39"/>
            </p:custDataLst>
          </p:nvPr>
        </p:nvSpPr>
        <p:spPr>
          <a:xfrm>
            <a:off x="1036953" y="1345600"/>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0" name="OTLSHAPE_T_79e6063c74ca4d648c1fada63ff9ec32_ShapePercentage" hidden="1">
            <a:extLst>
              <a:ext uri="{FF2B5EF4-FFF2-40B4-BE49-F238E27FC236}">
                <a16:creationId xmlns:a16="http://schemas.microsoft.com/office/drawing/2014/main" id="{1B92433D-E9AC-415D-B649-76DF5EB52460}"/>
              </a:ext>
            </a:extLst>
          </p:cNvPr>
          <p:cNvSpPr/>
          <p:nvPr>
            <p:custDataLst>
              <p:tags r:id="rId40"/>
            </p:custDataLst>
          </p:nvPr>
        </p:nvSpPr>
        <p:spPr>
          <a:xfrm>
            <a:off x="1036953" y="2819774"/>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OTLSHAPE_T_c7929b1b66324b1297ee5ca6f9bad1e9_ShapePercentage" hidden="1">
            <a:extLst>
              <a:ext uri="{FF2B5EF4-FFF2-40B4-BE49-F238E27FC236}">
                <a16:creationId xmlns:a16="http://schemas.microsoft.com/office/drawing/2014/main" id="{89C21C58-3528-430E-9F1A-5E2CADF261BB}"/>
              </a:ext>
            </a:extLst>
          </p:cNvPr>
          <p:cNvSpPr/>
          <p:nvPr>
            <p:custDataLst>
              <p:tags r:id="rId41"/>
            </p:custDataLst>
          </p:nvPr>
        </p:nvSpPr>
        <p:spPr>
          <a:xfrm>
            <a:off x="3044139" y="3256992"/>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6" name="OTLSHAPE_T_6b4eefd252d3466ea540fec9419afb2b_ShapePercentage" hidden="1">
            <a:extLst>
              <a:ext uri="{FF2B5EF4-FFF2-40B4-BE49-F238E27FC236}">
                <a16:creationId xmlns:a16="http://schemas.microsoft.com/office/drawing/2014/main" id="{948294B2-B1AD-4D2B-8103-79DFA72A6A67}"/>
              </a:ext>
            </a:extLst>
          </p:cNvPr>
          <p:cNvSpPr/>
          <p:nvPr>
            <p:custDataLst>
              <p:tags r:id="rId42"/>
            </p:custDataLst>
          </p:nvPr>
        </p:nvSpPr>
        <p:spPr>
          <a:xfrm>
            <a:off x="4231090" y="3694211"/>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OTLSHAPE_T_aefef593da994432a08a9b4737d70215_ShapePercentage" hidden="1">
            <a:extLst>
              <a:ext uri="{FF2B5EF4-FFF2-40B4-BE49-F238E27FC236}">
                <a16:creationId xmlns:a16="http://schemas.microsoft.com/office/drawing/2014/main" id="{D4CAF9FB-3AE8-44D6-9386-5C8E43A3729A}"/>
              </a:ext>
            </a:extLst>
          </p:cNvPr>
          <p:cNvSpPr/>
          <p:nvPr>
            <p:custDataLst>
              <p:tags r:id="rId43"/>
            </p:custDataLst>
          </p:nvPr>
        </p:nvSpPr>
        <p:spPr>
          <a:xfrm>
            <a:off x="5592114" y="4131430"/>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2" name="OTLSHAPE_T_121c5e2a22bb40698a39fd3dcb90ae86_ShapePercentage" hidden="1">
            <a:extLst>
              <a:ext uri="{FF2B5EF4-FFF2-40B4-BE49-F238E27FC236}">
                <a16:creationId xmlns:a16="http://schemas.microsoft.com/office/drawing/2014/main" id="{B37401C5-53A9-402F-A6AB-5BAA3E43BDF8}"/>
              </a:ext>
            </a:extLst>
          </p:cNvPr>
          <p:cNvSpPr/>
          <p:nvPr>
            <p:custDataLst>
              <p:tags r:id="rId44"/>
            </p:custDataLst>
          </p:nvPr>
        </p:nvSpPr>
        <p:spPr>
          <a:xfrm>
            <a:off x="8980750" y="4568648"/>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0" name="OTLSHAPE_T_10ead924fe2841309d3ece1ffa2d35cc_ShapePercentage" hidden="1">
            <a:extLst>
              <a:ext uri="{FF2B5EF4-FFF2-40B4-BE49-F238E27FC236}">
                <a16:creationId xmlns:a16="http://schemas.microsoft.com/office/drawing/2014/main" id="{F77E154B-AE78-4FCD-B3E7-F0BFFFD30E18}"/>
              </a:ext>
            </a:extLst>
          </p:cNvPr>
          <p:cNvSpPr/>
          <p:nvPr>
            <p:custDataLst>
              <p:tags r:id="rId45"/>
            </p:custDataLst>
          </p:nvPr>
        </p:nvSpPr>
        <p:spPr>
          <a:xfrm>
            <a:off x="9659406" y="5176386"/>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8" name="OTLSHAPE_T_6cae41b21d1c45ea850684327eeb4bbe_ShapePercentage" hidden="1">
            <a:extLst>
              <a:ext uri="{FF2B5EF4-FFF2-40B4-BE49-F238E27FC236}">
                <a16:creationId xmlns:a16="http://schemas.microsoft.com/office/drawing/2014/main" id="{A596A155-263F-4E22-8940-154AE035481F}"/>
              </a:ext>
            </a:extLst>
          </p:cNvPr>
          <p:cNvSpPr/>
          <p:nvPr>
            <p:custDataLst>
              <p:tags r:id="rId46"/>
            </p:custDataLst>
          </p:nvPr>
        </p:nvSpPr>
        <p:spPr>
          <a:xfrm>
            <a:off x="11014859" y="5784123"/>
            <a:ext cx="0" cy="0"/>
          </a:xfrm>
          <a:prstGeom prst="roundRect">
            <a:avLst>
              <a:gd name="adj" fmla="val 100000"/>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OTLSHAPE_T_dc104312635a4419953004afecfe132b_Duration" hidden="1">
            <a:extLst>
              <a:ext uri="{FF2B5EF4-FFF2-40B4-BE49-F238E27FC236}">
                <a16:creationId xmlns:a16="http://schemas.microsoft.com/office/drawing/2014/main" id="{6756EB77-6BAC-4D7C-81FB-5D0625187856}"/>
              </a:ext>
            </a:extLst>
          </p:cNvPr>
          <p:cNvSpPr txBox="1"/>
          <p:nvPr>
            <p:custDataLst>
              <p:tags r:id="rId47"/>
            </p:custDataLst>
          </p:nvPr>
        </p:nvSpPr>
        <p:spPr>
          <a:xfrm>
            <a:off x="12700" y="-612636"/>
            <a:ext cx="5842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15454 days</a:t>
            </a:r>
            <a:endParaRPr lang="LID4096" sz="1000">
              <a:solidFill>
                <a:srgbClr val="ED7D31"/>
              </a:solidFill>
              <a:latin typeface="Calibri" panose="020F0502020204030204" pitchFamily="34" charset="0"/>
            </a:endParaRPr>
          </a:p>
        </p:txBody>
      </p:sp>
      <p:sp>
        <p:nvSpPr>
          <p:cNvPr id="34" name="OTLSHAPE_T_dc104312635a4419953004afecfe132b_TextPercentage" hidden="1">
            <a:extLst>
              <a:ext uri="{FF2B5EF4-FFF2-40B4-BE49-F238E27FC236}">
                <a16:creationId xmlns:a16="http://schemas.microsoft.com/office/drawing/2014/main" id="{70F90C75-557F-4EC4-855A-EFDEB6173D2B}"/>
              </a:ext>
            </a:extLst>
          </p:cNvPr>
          <p:cNvSpPr txBox="1"/>
          <p:nvPr>
            <p:custDataLst>
              <p:tags r:id="rId48"/>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35" name="OTLSHAPE_T_dc104312635a4419953004afecfe132b_JoinedDate" hidden="1">
            <a:extLst>
              <a:ext uri="{FF2B5EF4-FFF2-40B4-BE49-F238E27FC236}">
                <a16:creationId xmlns:a16="http://schemas.microsoft.com/office/drawing/2014/main" id="{E5192A14-39CE-4DC0-92B3-8CA7027762AE}"/>
              </a:ext>
            </a:extLst>
          </p:cNvPr>
          <p:cNvSpPr txBox="1"/>
          <p:nvPr>
            <p:custDataLst>
              <p:tags r:id="rId49"/>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36" name="OTLSHAPE_T_dc104312635a4419953004afecfe132b_StartDate">
            <a:extLst>
              <a:ext uri="{FF2B5EF4-FFF2-40B4-BE49-F238E27FC236}">
                <a16:creationId xmlns:a16="http://schemas.microsoft.com/office/drawing/2014/main" id="{03CF3872-F677-4544-BB29-A94EC3B45281}"/>
              </a:ext>
            </a:extLst>
          </p:cNvPr>
          <p:cNvSpPr txBox="1"/>
          <p:nvPr>
            <p:custDataLst>
              <p:tags r:id="rId50"/>
            </p:custDataLst>
          </p:nvPr>
        </p:nvSpPr>
        <p:spPr>
          <a:xfrm>
            <a:off x="728597" y="1369688"/>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1962</a:t>
            </a:r>
            <a:endParaRPr lang="LID4096" sz="1000" spc="-10" dirty="0">
              <a:solidFill>
                <a:srgbClr val="44546A"/>
              </a:solidFill>
              <a:latin typeface="Calibri" panose="020F0502020204030204" pitchFamily="34" charset="0"/>
            </a:endParaRPr>
          </a:p>
        </p:txBody>
      </p:sp>
      <p:sp>
        <p:nvSpPr>
          <p:cNvPr id="37" name="OTLSHAPE_T_dc104312635a4419953004afecfe132b_EndDate">
            <a:extLst>
              <a:ext uri="{FF2B5EF4-FFF2-40B4-BE49-F238E27FC236}">
                <a16:creationId xmlns:a16="http://schemas.microsoft.com/office/drawing/2014/main" id="{AC6EC92A-BCB8-4029-9D35-9E67C2B4A064}"/>
              </a:ext>
            </a:extLst>
          </p:cNvPr>
          <p:cNvSpPr txBox="1"/>
          <p:nvPr>
            <p:custDataLst>
              <p:tags r:id="rId51"/>
            </p:custDataLst>
          </p:nvPr>
        </p:nvSpPr>
        <p:spPr>
          <a:xfrm>
            <a:off x="11131111" y="1369688"/>
            <a:ext cx="266700" cy="155025"/>
          </a:xfrm>
          <a:prstGeom prst="rect">
            <a:avLst/>
          </a:prstGeom>
          <a:noFill/>
        </p:spPr>
        <p:txBody>
          <a:bodyPr vert="horz" wrap="square" lIns="0" tIns="0" rIns="0" bIns="0" rtlCol="0" anchor="ctr" anchorCtr="0">
            <a:spAutoFit/>
          </a:bodyPr>
          <a:lstStyle/>
          <a:p>
            <a:pPr algn="ctr"/>
            <a:r>
              <a:rPr lang="en-US" sz="1000" spc="-10">
                <a:solidFill>
                  <a:srgbClr val="44546A"/>
                </a:solidFill>
                <a:latin typeface="Calibri" panose="020F0502020204030204" pitchFamily="34" charset="0"/>
              </a:rPr>
              <a:t>2021</a:t>
            </a:r>
            <a:endParaRPr lang="LID4096" sz="1000" spc="-10">
              <a:solidFill>
                <a:srgbClr val="44546A"/>
              </a:solidFill>
              <a:latin typeface="Calibri" panose="020F0502020204030204" pitchFamily="34" charset="0"/>
            </a:endParaRPr>
          </a:p>
        </p:txBody>
      </p:sp>
      <p:sp>
        <p:nvSpPr>
          <p:cNvPr id="38" name="OTLSHAPE_T_dc104312635a4419953004afecfe132b_Title">
            <a:extLst>
              <a:ext uri="{FF2B5EF4-FFF2-40B4-BE49-F238E27FC236}">
                <a16:creationId xmlns:a16="http://schemas.microsoft.com/office/drawing/2014/main" id="{D1249C0C-273A-493E-9C70-D994EE942ECE}"/>
              </a:ext>
            </a:extLst>
          </p:cNvPr>
          <p:cNvSpPr txBox="1"/>
          <p:nvPr>
            <p:custDataLst>
              <p:tags r:id="rId52"/>
            </p:custDataLst>
          </p:nvPr>
        </p:nvSpPr>
        <p:spPr>
          <a:xfrm>
            <a:off x="5391713" y="1361941"/>
            <a:ext cx="1346200" cy="170519"/>
          </a:xfrm>
          <a:prstGeom prst="rect">
            <a:avLst/>
          </a:prstGeom>
          <a:noFill/>
        </p:spPr>
        <p:txBody>
          <a:bodyPr vert="horz" wrap="square" lIns="0" tIns="0" rIns="0" bIns="0" rtlCol="0" anchor="ctr" anchorCtr="0">
            <a:spAutoFit/>
          </a:bodyPr>
          <a:lstStyle/>
          <a:p>
            <a:pPr algn="ctr"/>
            <a:r>
              <a:rPr lang="en-US" sz="1100" b="1" spc="-6">
                <a:solidFill>
                  <a:schemeClr val="dk1"/>
                </a:solidFill>
                <a:latin typeface="Calibri" panose="020F0502020204030204" pitchFamily="34" charset="0"/>
              </a:rPr>
              <a:t>History of Data Science</a:t>
            </a:r>
            <a:endParaRPr lang="LID4096" sz="1100" b="1" spc="-6">
              <a:solidFill>
                <a:schemeClr val="dk1"/>
              </a:solidFill>
              <a:latin typeface="Calibri" panose="020F0502020204030204" pitchFamily="34" charset="0"/>
            </a:endParaRPr>
          </a:p>
        </p:txBody>
      </p:sp>
      <p:sp>
        <p:nvSpPr>
          <p:cNvPr id="41" name="OTLSHAPE_T_79e6063c74ca4d648c1fada63ff9ec32_Duration" hidden="1">
            <a:extLst>
              <a:ext uri="{FF2B5EF4-FFF2-40B4-BE49-F238E27FC236}">
                <a16:creationId xmlns:a16="http://schemas.microsoft.com/office/drawing/2014/main" id="{B2850C7D-3CCB-4A64-ABA1-FCC330CD3311}"/>
              </a:ext>
            </a:extLst>
          </p:cNvPr>
          <p:cNvSpPr txBox="1"/>
          <p:nvPr>
            <p:custDataLst>
              <p:tags r:id="rId53"/>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42" name="OTLSHAPE_T_79e6063c74ca4d648c1fada63ff9ec32_TextPercentage" hidden="1">
            <a:extLst>
              <a:ext uri="{FF2B5EF4-FFF2-40B4-BE49-F238E27FC236}">
                <a16:creationId xmlns:a16="http://schemas.microsoft.com/office/drawing/2014/main" id="{64DDFB42-F632-4ED7-B26D-956F444EF874}"/>
              </a:ext>
            </a:extLst>
          </p:cNvPr>
          <p:cNvSpPr txBox="1"/>
          <p:nvPr>
            <p:custDataLst>
              <p:tags r:id="rId54"/>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43" name="OTLSHAPE_T_79e6063c74ca4d648c1fada63ff9ec32_JoinedDate" hidden="1">
            <a:extLst>
              <a:ext uri="{FF2B5EF4-FFF2-40B4-BE49-F238E27FC236}">
                <a16:creationId xmlns:a16="http://schemas.microsoft.com/office/drawing/2014/main" id="{9E1762C9-1E5D-47EC-BE2A-3AD438269D0B}"/>
              </a:ext>
            </a:extLst>
          </p:cNvPr>
          <p:cNvSpPr txBox="1"/>
          <p:nvPr>
            <p:custDataLst>
              <p:tags r:id="rId55"/>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44" name="OTLSHAPE_T_79e6063c74ca4d648c1fada63ff9ec32_StartDate">
            <a:extLst>
              <a:ext uri="{FF2B5EF4-FFF2-40B4-BE49-F238E27FC236}">
                <a16:creationId xmlns:a16="http://schemas.microsoft.com/office/drawing/2014/main" id="{AD464092-11CF-4F3A-83B5-62F355B14112}"/>
              </a:ext>
            </a:extLst>
          </p:cNvPr>
          <p:cNvSpPr txBox="1"/>
          <p:nvPr>
            <p:custDataLst>
              <p:tags r:id="rId56"/>
            </p:custDataLst>
          </p:nvPr>
        </p:nvSpPr>
        <p:spPr>
          <a:xfrm>
            <a:off x="728597" y="2843861"/>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1962</a:t>
            </a:r>
            <a:endParaRPr lang="LID4096" sz="1000" spc="-10" dirty="0">
              <a:solidFill>
                <a:srgbClr val="44546A"/>
              </a:solidFill>
              <a:latin typeface="Calibri" panose="020F0502020204030204" pitchFamily="34" charset="0"/>
            </a:endParaRPr>
          </a:p>
        </p:txBody>
      </p:sp>
      <p:sp>
        <p:nvSpPr>
          <p:cNvPr id="45" name="OTLSHAPE_T_79e6063c74ca4d648c1fada63ff9ec32_Title">
            <a:extLst>
              <a:ext uri="{FF2B5EF4-FFF2-40B4-BE49-F238E27FC236}">
                <a16:creationId xmlns:a16="http://schemas.microsoft.com/office/drawing/2014/main" id="{151D807F-60E6-4991-BCEC-150682A1E34D}"/>
              </a:ext>
            </a:extLst>
          </p:cNvPr>
          <p:cNvSpPr txBox="1"/>
          <p:nvPr>
            <p:custDataLst>
              <p:tags r:id="rId57"/>
            </p:custDataLst>
          </p:nvPr>
        </p:nvSpPr>
        <p:spPr>
          <a:xfrm>
            <a:off x="1036953" y="2649255"/>
            <a:ext cx="27813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John Tukey writes "The Future of Data Analysis"</a:t>
            </a:r>
            <a:endParaRPr lang="LID4096" sz="1100" b="1" spc="-4">
              <a:solidFill>
                <a:schemeClr val="dk1"/>
              </a:solidFill>
              <a:latin typeface="Calibri" panose="020F0502020204030204" pitchFamily="34" charset="0"/>
            </a:endParaRPr>
          </a:p>
        </p:txBody>
      </p:sp>
      <p:sp>
        <p:nvSpPr>
          <p:cNvPr id="46" name="OTLSHAPE_T_79e6063c74ca4d648c1fada63ff9ec32_EndDate">
            <a:extLst>
              <a:ext uri="{FF2B5EF4-FFF2-40B4-BE49-F238E27FC236}">
                <a16:creationId xmlns:a16="http://schemas.microsoft.com/office/drawing/2014/main" id="{3974749A-53E5-4BF8-ABBE-3A07EA174702}"/>
              </a:ext>
            </a:extLst>
          </p:cNvPr>
          <p:cNvSpPr txBox="1"/>
          <p:nvPr>
            <p:custDataLst>
              <p:tags r:id="rId58"/>
            </p:custDataLst>
          </p:nvPr>
        </p:nvSpPr>
        <p:spPr>
          <a:xfrm>
            <a:off x="1138553" y="2921374"/>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
        <p:nvSpPr>
          <p:cNvPr id="49" name="OTLSHAPE_T_c7929b1b66324b1297ee5ca6f9bad1e9_Duration" hidden="1">
            <a:extLst>
              <a:ext uri="{FF2B5EF4-FFF2-40B4-BE49-F238E27FC236}">
                <a16:creationId xmlns:a16="http://schemas.microsoft.com/office/drawing/2014/main" id="{E228E95B-37E7-4398-B47E-4635E7EF0B89}"/>
              </a:ext>
            </a:extLst>
          </p:cNvPr>
          <p:cNvSpPr txBox="1"/>
          <p:nvPr>
            <p:custDataLst>
              <p:tags r:id="rId59"/>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50" name="OTLSHAPE_T_c7929b1b66324b1297ee5ca6f9bad1e9_TextPercentage" hidden="1">
            <a:extLst>
              <a:ext uri="{FF2B5EF4-FFF2-40B4-BE49-F238E27FC236}">
                <a16:creationId xmlns:a16="http://schemas.microsoft.com/office/drawing/2014/main" id="{182B00BF-7A36-430F-A748-C3D815D7E5A4}"/>
              </a:ext>
            </a:extLst>
          </p:cNvPr>
          <p:cNvSpPr txBox="1"/>
          <p:nvPr>
            <p:custDataLst>
              <p:tags r:id="rId60"/>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51" name="OTLSHAPE_T_c7929b1b66324b1297ee5ca6f9bad1e9_JoinedDate" hidden="1">
            <a:extLst>
              <a:ext uri="{FF2B5EF4-FFF2-40B4-BE49-F238E27FC236}">
                <a16:creationId xmlns:a16="http://schemas.microsoft.com/office/drawing/2014/main" id="{001B161C-78C5-4A01-8477-DCC2B9A3CF03}"/>
              </a:ext>
            </a:extLst>
          </p:cNvPr>
          <p:cNvSpPr txBox="1"/>
          <p:nvPr>
            <p:custDataLst>
              <p:tags r:id="rId61"/>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52" name="OTLSHAPE_T_c7929b1b66324b1297ee5ca6f9bad1e9_StartDate">
            <a:extLst>
              <a:ext uri="{FF2B5EF4-FFF2-40B4-BE49-F238E27FC236}">
                <a16:creationId xmlns:a16="http://schemas.microsoft.com/office/drawing/2014/main" id="{3129E5D9-FF6C-4CD7-8FD7-FCDFB28C74E4}"/>
              </a:ext>
            </a:extLst>
          </p:cNvPr>
          <p:cNvSpPr txBox="1"/>
          <p:nvPr>
            <p:custDataLst>
              <p:tags r:id="rId62"/>
            </p:custDataLst>
          </p:nvPr>
        </p:nvSpPr>
        <p:spPr>
          <a:xfrm>
            <a:off x="2735783" y="3281080"/>
            <a:ext cx="2794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1974</a:t>
            </a:r>
            <a:endParaRPr lang="LID4096" sz="1000" spc="-10" dirty="0">
              <a:solidFill>
                <a:srgbClr val="44546A"/>
              </a:solidFill>
              <a:latin typeface="Calibri" panose="020F0502020204030204" pitchFamily="34" charset="0"/>
            </a:endParaRPr>
          </a:p>
        </p:txBody>
      </p:sp>
      <p:sp>
        <p:nvSpPr>
          <p:cNvPr id="53" name="OTLSHAPE_T_c7929b1b66324b1297ee5ca6f9bad1e9_Title">
            <a:extLst>
              <a:ext uri="{FF2B5EF4-FFF2-40B4-BE49-F238E27FC236}">
                <a16:creationId xmlns:a16="http://schemas.microsoft.com/office/drawing/2014/main" id="{71E3020A-2AA0-44C3-99EB-DB24F411E456}"/>
              </a:ext>
            </a:extLst>
          </p:cNvPr>
          <p:cNvSpPr txBox="1"/>
          <p:nvPr>
            <p:custDataLst>
              <p:tags r:id="rId63"/>
            </p:custDataLst>
          </p:nvPr>
        </p:nvSpPr>
        <p:spPr>
          <a:xfrm>
            <a:off x="3044139" y="3086474"/>
            <a:ext cx="3543300" cy="170519"/>
          </a:xfrm>
          <a:prstGeom prst="rect">
            <a:avLst/>
          </a:prstGeom>
          <a:noFill/>
        </p:spPr>
        <p:txBody>
          <a:bodyPr vert="horz" wrap="square" lIns="0" tIns="0" rIns="0" bIns="0" rtlCol="0" anchor="ctr" anchorCtr="0">
            <a:spAutoFit/>
          </a:bodyPr>
          <a:lstStyle/>
          <a:p>
            <a:r>
              <a:rPr lang="en-US" sz="1100" b="1" spc="-2">
                <a:solidFill>
                  <a:schemeClr val="dk1"/>
                </a:solidFill>
                <a:latin typeface="Calibri" panose="020F0502020204030204" pitchFamily="34" charset="0"/>
              </a:rPr>
              <a:t>Peter Naur publishes "Concise Survey of Computer Methods"</a:t>
            </a:r>
            <a:endParaRPr lang="LID4096" sz="1100" b="1" spc="-2">
              <a:solidFill>
                <a:schemeClr val="dk1"/>
              </a:solidFill>
              <a:latin typeface="Calibri" panose="020F0502020204030204" pitchFamily="34" charset="0"/>
            </a:endParaRPr>
          </a:p>
        </p:txBody>
      </p:sp>
      <p:sp>
        <p:nvSpPr>
          <p:cNvPr id="54" name="OTLSHAPE_T_c7929b1b66324b1297ee5ca6f9bad1e9_EndDate">
            <a:extLst>
              <a:ext uri="{FF2B5EF4-FFF2-40B4-BE49-F238E27FC236}">
                <a16:creationId xmlns:a16="http://schemas.microsoft.com/office/drawing/2014/main" id="{E3C9F191-D0B8-4AFC-815E-75B5E0EC0778}"/>
              </a:ext>
            </a:extLst>
          </p:cNvPr>
          <p:cNvSpPr txBox="1"/>
          <p:nvPr>
            <p:custDataLst>
              <p:tags r:id="rId64"/>
            </p:custDataLst>
          </p:nvPr>
        </p:nvSpPr>
        <p:spPr>
          <a:xfrm>
            <a:off x="3145739" y="3358592"/>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
        <p:nvSpPr>
          <p:cNvPr id="57" name="OTLSHAPE_T_6b4eefd252d3466ea540fec9419afb2b_Duration" hidden="1">
            <a:extLst>
              <a:ext uri="{FF2B5EF4-FFF2-40B4-BE49-F238E27FC236}">
                <a16:creationId xmlns:a16="http://schemas.microsoft.com/office/drawing/2014/main" id="{A4D866BC-8F41-4DE5-A824-D5B643CD219B}"/>
              </a:ext>
            </a:extLst>
          </p:cNvPr>
          <p:cNvSpPr txBox="1"/>
          <p:nvPr>
            <p:custDataLst>
              <p:tags r:id="rId65"/>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58" name="OTLSHAPE_T_6b4eefd252d3466ea540fec9419afb2b_TextPercentage" hidden="1">
            <a:extLst>
              <a:ext uri="{FF2B5EF4-FFF2-40B4-BE49-F238E27FC236}">
                <a16:creationId xmlns:a16="http://schemas.microsoft.com/office/drawing/2014/main" id="{51BCB091-C643-4711-B6EA-5204CFA28283}"/>
              </a:ext>
            </a:extLst>
          </p:cNvPr>
          <p:cNvSpPr txBox="1"/>
          <p:nvPr>
            <p:custDataLst>
              <p:tags r:id="rId66"/>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59" name="OTLSHAPE_T_6b4eefd252d3466ea540fec9419afb2b_JoinedDate" hidden="1">
            <a:extLst>
              <a:ext uri="{FF2B5EF4-FFF2-40B4-BE49-F238E27FC236}">
                <a16:creationId xmlns:a16="http://schemas.microsoft.com/office/drawing/2014/main" id="{93679D44-0742-43BC-A14C-0F997BCED360}"/>
              </a:ext>
            </a:extLst>
          </p:cNvPr>
          <p:cNvSpPr txBox="1"/>
          <p:nvPr>
            <p:custDataLst>
              <p:tags r:id="rId67"/>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60" name="OTLSHAPE_T_6b4eefd252d3466ea540fec9419afb2b_StartDate">
            <a:extLst>
              <a:ext uri="{FF2B5EF4-FFF2-40B4-BE49-F238E27FC236}">
                <a16:creationId xmlns:a16="http://schemas.microsoft.com/office/drawing/2014/main" id="{5453E457-B72D-4F92-8E12-733823883857}"/>
              </a:ext>
            </a:extLst>
          </p:cNvPr>
          <p:cNvSpPr txBox="1"/>
          <p:nvPr>
            <p:custDataLst>
              <p:tags r:id="rId68"/>
            </p:custDataLst>
          </p:nvPr>
        </p:nvSpPr>
        <p:spPr>
          <a:xfrm>
            <a:off x="3922734" y="3718299"/>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1981</a:t>
            </a:r>
            <a:endParaRPr lang="LID4096" sz="1000" spc="-10" dirty="0">
              <a:solidFill>
                <a:srgbClr val="44546A"/>
              </a:solidFill>
              <a:latin typeface="Calibri" panose="020F0502020204030204" pitchFamily="34" charset="0"/>
            </a:endParaRPr>
          </a:p>
        </p:txBody>
      </p:sp>
      <p:sp>
        <p:nvSpPr>
          <p:cNvPr id="61" name="OTLSHAPE_T_6b4eefd252d3466ea540fec9419afb2b_Title">
            <a:extLst>
              <a:ext uri="{FF2B5EF4-FFF2-40B4-BE49-F238E27FC236}">
                <a16:creationId xmlns:a16="http://schemas.microsoft.com/office/drawing/2014/main" id="{7A457E7A-2CB5-43AE-B489-BE35F5AA2FA4}"/>
              </a:ext>
            </a:extLst>
          </p:cNvPr>
          <p:cNvSpPr txBox="1"/>
          <p:nvPr>
            <p:custDataLst>
              <p:tags r:id="rId69"/>
            </p:custDataLst>
          </p:nvPr>
        </p:nvSpPr>
        <p:spPr>
          <a:xfrm>
            <a:off x="4231090" y="3523692"/>
            <a:ext cx="18161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IBM creates personal computer</a:t>
            </a:r>
            <a:endParaRPr lang="LID4096" sz="1100" b="1" spc="-4">
              <a:solidFill>
                <a:schemeClr val="dk1"/>
              </a:solidFill>
              <a:latin typeface="Calibri" panose="020F0502020204030204" pitchFamily="34" charset="0"/>
            </a:endParaRPr>
          </a:p>
        </p:txBody>
      </p:sp>
      <p:sp>
        <p:nvSpPr>
          <p:cNvPr id="62" name="OTLSHAPE_T_6b4eefd252d3466ea540fec9419afb2b_EndDate">
            <a:extLst>
              <a:ext uri="{FF2B5EF4-FFF2-40B4-BE49-F238E27FC236}">
                <a16:creationId xmlns:a16="http://schemas.microsoft.com/office/drawing/2014/main" id="{0636B4F6-B101-4AB9-987E-FC47E03248A9}"/>
              </a:ext>
            </a:extLst>
          </p:cNvPr>
          <p:cNvSpPr txBox="1"/>
          <p:nvPr>
            <p:custDataLst>
              <p:tags r:id="rId70"/>
            </p:custDataLst>
          </p:nvPr>
        </p:nvSpPr>
        <p:spPr>
          <a:xfrm>
            <a:off x="4332690" y="3795811"/>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
        <p:nvSpPr>
          <p:cNvPr id="65" name="OTLSHAPE_T_aefef593da994432a08a9b4737d70215_Duration" hidden="1">
            <a:extLst>
              <a:ext uri="{FF2B5EF4-FFF2-40B4-BE49-F238E27FC236}">
                <a16:creationId xmlns:a16="http://schemas.microsoft.com/office/drawing/2014/main" id="{9A425C12-C015-422A-80AA-1395245A4223}"/>
              </a:ext>
            </a:extLst>
          </p:cNvPr>
          <p:cNvSpPr txBox="1"/>
          <p:nvPr>
            <p:custDataLst>
              <p:tags r:id="rId71"/>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66" name="OTLSHAPE_T_aefef593da994432a08a9b4737d70215_TextPercentage" hidden="1">
            <a:extLst>
              <a:ext uri="{FF2B5EF4-FFF2-40B4-BE49-F238E27FC236}">
                <a16:creationId xmlns:a16="http://schemas.microsoft.com/office/drawing/2014/main" id="{94D460D4-1B81-4ACD-996C-2C5766D9F7B8}"/>
              </a:ext>
            </a:extLst>
          </p:cNvPr>
          <p:cNvSpPr txBox="1"/>
          <p:nvPr>
            <p:custDataLst>
              <p:tags r:id="rId72"/>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67" name="OTLSHAPE_T_aefef593da994432a08a9b4737d70215_JoinedDate" hidden="1">
            <a:extLst>
              <a:ext uri="{FF2B5EF4-FFF2-40B4-BE49-F238E27FC236}">
                <a16:creationId xmlns:a16="http://schemas.microsoft.com/office/drawing/2014/main" id="{5754BB1D-54C5-46B3-B1EF-F8DCD888F3A4}"/>
              </a:ext>
            </a:extLst>
          </p:cNvPr>
          <p:cNvSpPr txBox="1"/>
          <p:nvPr>
            <p:custDataLst>
              <p:tags r:id="rId73"/>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68" name="OTLSHAPE_T_aefef593da994432a08a9b4737d70215_StartDate">
            <a:extLst>
              <a:ext uri="{FF2B5EF4-FFF2-40B4-BE49-F238E27FC236}">
                <a16:creationId xmlns:a16="http://schemas.microsoft.com/office/drawing/2014/main" id="{E955F2AA-984D-43E5-BF02-70F528C2BFFE}"/>
              </a:ext>
            </a:extLst>
          </p:cNvPr>
          <p:cNvSpPr txBox="1"/>
          <p:nvPr>
            <p:custDataLst>
              <p:tags r:id="rId74"/>
            </p:custDataLst>
          </p:nvPr>
        </p:nvSpPr>
        <p:spPr>
          <a:xfrm>
            <a:off x="5283758" y="4155517"/>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1989</a:t>
            </a:r>
            <a:endParaRPr lang="LID4096" sz="1000" spc="-10" dirty="0">
              <a:solidFill>
                <a:srgbClr val="44546A"/>
              </a:solidFill>
              <a:latin typeface="Calibri" panose="020F0502020204030204" pitchFamily="34" charset="0"/>
            </a:endParaRPr>
          </a:p>
        </p:txBody>
      </p:sp>
      <p:sp>
        <p:nvSpPr>
          <p:cNvPr id="69" name="OTLSHAPE_T_aefef593da994432a08a9b4737d70215_Title">
            <a:extLst>
              <a:ext uri="{FF2B5EF4-FFF2-40B4-BE49-F238E27FC236}">
                <a16:creationId xmlns:a16="http://schemas.microsoft.com/office/drawing/2014/main" id="{874C38E8-F9A2-4E13-B43A-D690004BB84C}"/>
              </a:ext>
            </a:extLst>
          </p:cNvPr>
          <p:cNvSpPr txBox="1"/>
          <p:nvPr>
            <p:custDataLst>
              <p:tags r:id="rId75"/>
            </p:custDataLst>
          </p:nvPr>
        </p:nvSpPr>
        <p:spPr>
          <a:xfrm>
            <a:off x="5592114" y="3960911"/>
            <a:ext cx="2921000" cy="170519"/>
          </a:xfrm>
          <a:prstGeom prst="rect">
            <a:avLst/>
          </a:prstGeom>
          <a:noFill/>
        </p:spPr>
        <p:txBody>
          <a:bodyPr vert="horz" wrap="square" lIns="0" tIns="0" rIns="0" bIns="0" rtlCol="0" anchor="ctr" anchorCtr="0">
            <a:noAutofit/>
          </a:bodyPr>
          <a:lstStyle/>
          <a:p>
            <a:r>
              <a:rPr lang="en-US" sz="1100" b="1" spc="-4" dirty="0">
                <a:solidFill>
                  <a:schemeClr val="dk1"/>
                </a:solidFill>
                <a:latin typeface="Calibri" panose="020F0502020204030204" pitchFamily="34" charset="0"/>
              </a:rPr>
              <a:t>First Knowledge Discovery in Databases Workshop</a:t>
            </a:r>
            <a:endParaRPr lang="LID4096" sz="1100" b="1" spc="-4" dirty="0">
              <a:solidFill>
                <a:schemeClr val="dk1"/>
              </a:solidFill>
              <a:latin typeface="Calibri" panose="020F0502020204030204" pitchFamily="34" charset="0"/>
            </a:endParaRPr>
          </a:p>
        </p:txBody>
      </p:sp>
      <p:sp>
        <p:nvSpPr>
          <p:cNvPr id="70" name="OTLSHAPE_T_aefef593da994432a08a9b4737d70215_EndDate">
            <a:extLst>
              <a:ext uri="{FF2B5EF4-FFF2-40B4-BE49-F238E27FC236}">
                <a16:creationId xmlns:a16="http://schemas.microsoft.com/office/drawing/2014/main" id="{C8C021ED-0798-41D1-B89E-3C55245717DA}"/>
              </a:ext>
            </a:extLst>
          </p:cNvPr>
          <p:cNvSpPr txBox="1"/>
          <p:nvPr>
            <p:custDataLst>
              <p:tags r:id="rId76"/>
            </p:custDataLst>
          </p:nvPr>
        </p:nvSpPr>
        <p:spPr>
          <a:xfrm>
            <a:off x="5693714" y="4233030"/>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
        <p:nvSpPr>
          <p:cNvPr id="73" name="OTLSHAPE_T_121c5e2a22bb40698a39fd3dcb90ae86_Duration" hidden="1">
            <a:extLst>
              <a:ext uri="{FF2B5EF4-FFF2-40B4-BE49-F238E27FC236}">
                <a16:creationId xmlns:a16="http://schemas.microsoft.com/office/drawing/2014/main" id="{CE924F41-A518-4B57-80DD-B0AFEAF4D92B}"/>
              </a:ext>
            </a:extLst>
          </p:cNvPr>
          <p:cNvSpPr txBox="1"/>
          <p:nvPr>
            <p:custDataLst>
              <p:tags r:id="rId77"/>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74" name="OTLSHAPE_T_121c5e2a22bb40698a39fd3dcb90ae86_TextPercentage" hidden="1">
            <a:extLst>
              <a:ext uri="{FF2B5EF4-FFF2-40B4-BE49-F238E27FC236}">
                <a16:creationId xmlns:a16="http://schemas.microsoft.com/office/drawing/2014/main" id="{1AB04886-7D2A-4022-A05B-283157FDE5D4}"/>
              </a:ext>
            </a:extLst>
          </p:cNvPr>
          <p:cNvSpPr txBox="1"/>
          <p:nvPr>
            <p:custDataLst>
              <p:tags r:id="rId78"/>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75" name="OTLSHAPE_T_121c5e2a22bb40698a39fd3dcb90ae86_JoinedDate" hidden="1">
            <a:extLst>
              <a:ext uri="{FF2B5EF4-FFF2-40B4-BE49-F238E27FC236}">
                <a16:creationId xmlns:a16="http://schemas.microsoft.com/office/drawing/2014/main" id="{14101BBF-DED5-4559-8955-84FC2A724571}"/>
              </a:ext>
            </a:extLst>
          </p:cNvPr>
          <p:cNvSpPr txBox="1"/>
          <p:nvPr>
            <p:custDataLst>
              <p:tags r:id="rId79"/>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76" name="OTLSHAPE_T_121c5e2a22bb40698a39fd3dcb90ae86_StartDate">
            <a:extLst>
              <a:ext uri="{FF2B5EF4-FFF2-40B4-BE49-F238E27FC236}">
                <a16:creationId xmlns:a16="http://schemas.microsoft.com/office/drawing/2014/main" id="{95FAC248-0F08-41AD-808C-E7D76E85DB4E}"/>
              </a:ext>
            </a:extLst>
          </p:cNvPr>
          <p:cNvSpPr txBox="1"/>
          <p:nvPr>
            <p:custDataLst>
              <p:tags r:id="rId80"/>
            </p:custDataLst>
          </p:nvPr>
        </p:nvSpPr>
        <p:spPr>
          <a:xfrm>
            <a:off x="8672394" y="4592736"/>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2009</a:t>
            </a:r>
            <a:endParaRPr lang="LID4096" sz="1000" spc="-10" dirty="0">
              <a:solidFill>
                <a:srgbClr val="44546A"/>
              </a:solidFill>
              <a:latin typeface="Calibri" panose="020F0502020204030204" pitchFamily="34" charset="0"/>
            </a:endParaRPr>
          </a:p>
        </p:txBody>
      </p:sp>
      <p:sp>
        <p:nvSpPr>
          <p:cNvPr id="77" name="OTLSHAPE_T_121c5e2a22bb40698a39fd3dcb90ae86_Title">
            <a:extLst>
              <a:ext uri="{FF2B5EF4-FFF2-40B4-BE49-F238E27FC236}">
                <a16:creationId xmlns:a16="http://schemas.microsoft.com/office/drawing/2014/main" id="{579761AB-FCDC-44D9-A115-A32B7F2A1786}"/>
              </a:ext>
            </a:extLst>
          </p:cNvPr>
          <p:cNvSpPr txBox="1"/>
          <p:nvPr>
            <p:custDataLst>
              <p:tags r:id="rId81"/>
            </p:custDataLst>
          </p:nvPr>
        </p:nvSpPr>
        <p:spPr>
          <a:xfrm>
            <a:off x="8980750" y="4398130"/>
            <a:ext cx="31496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Google Chief Economist Hal Varian favors Data Science</a:t>
            </a:r>
            <a:endParaRPr lang="LID4096" sz="1100" b="1" spc="-6">
              <a:solidFill>
                <a:schemeClr val="dk1"/>
              </a:solidFill>
              <a:latin typeface="Calibri" panose="020F0502020204030204" pitchFamily="34" charset="0"/>
            </a:endParaRPr>
          </a:p>
        </p:txBody>
      </p:sp>
      <p:sp>
        <p:nvSpPr>
          <p:cNvPr id="78" name="OTLSHAPE_T_121c5e2a22bb40698a39fd3dcb90ae86_EndDate">
            <a:extLst>
              <a:ext uri="{FF2B5EF4-FFF2-40B4-BE49-F238E27FC236}">
                <a16:creationId xmlns:a16="http://schemas.microsoft.com/office/drawing/2014/main" id="{A11A4DED-DEFA-4441-BB15-9F040EEAD646}"/>
              </a:ext>
            </a:extLst>
          </p:cNvPr>
          <p:cNvSpPr txBox="1"/>
          <p:nvPr>
            <p:custDataLst>
              <p:tags r:id="rId82"/>
            </p:custDataLst>
          </p:nvPr>
        </p:nvSpPr>
        <p:spPr>
          <a:xfrm>
            <a:off x="9082350" y="4670248"/>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
        <p:nvSpPr>
          <p:cNvPr id="81" name="OTLSHAPE_T_10ead924fe2841309d3ece1ffa2d35cc_Duration" hidden="1">
            <a:extLst>
              <a:ext uri="{FF2B5EF4-FFF2-40B4-BE49-F238E27FC236}">
                <a16:creationId xmlns:a16="http://schemas.microsoft.com/office/drawing/2014/main" id="{D7D7918C-8040-4D85-941D-907168FB7F4A}"/>
              </a:ext>
            </a:extLst>
          </p:cNvPr>
          <p:cNvSpPr txBox="1"/>
          <p:nvPr>
            <p:custDataLst>
              <p:tags r:id="rId83"/>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82" name="OTLSHAPE_T_10ead924fe2841309d3ece1ffa2d35cc_TextPercentage" hidden="1">
            <a:extLst>
              <a:ext uri="{FF2B5EF4-FFF2-40B4-BE49-F238E27FC236}">
                <a16:creationId xmlns:a16="http://schemas.microsoft.com/office/drawing/2014/main" id="{C8669DDA-985C-4396-9D06-176B15244CDD}"/>
              </a:ext>
            </a:extLst>
          </p:cNvPr>
          <p:cNvSpPr txBox="1"/>
          <p:nvPr>
            <p:custDataLst>
              <p:tags r:id="rId84"/>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83" name="OTLSHAPE_T_10ead924fe2841309d3ece1ffa2d35cc_JoinedDate" hidden="1">
            <a:extLst>
              <a:ext uri="{FF2B5EF4-FFF2-40B4-BE49-F238E27FC236}">
                <a16:creationId xmlns:a16="http://schemas.microsoft.com/office/drawing/2014/main" id="{9F8F0457-660F-4848-8DCB-2F283E2B56C8}"/>
              </a:ext>
            </a:extLst>
          </p:cNvPr>
          <p:cNvSpPr txBox="1"/>
          <p:nvPr>
            <p:custDataLst>
              <p:tags r:id="rId85"/>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84" name="OTLSHAPE_T_10ead924fe2841309d3ece1ffa2d35cc_StartDate">
            <a:extLst>
              <a:ext uri="{FF2B5EF4-FFF2-40B4-BE49-F238E27FC236}">
                <a16:creationId xmlns:a16="http://schemas.microsoft.com/office/drawing/2014/main" id="{DC2D9AF4-91E4-407A-9CB1-FF8DF5643884}"/>
              </a:ext>
            </a:extLst>
          </p:cNvPr>
          <p:cNvSpPr txBox="1"/>
          <p:nvPr>
            <p:custDataLst>
              <p:tags r:id="rId86"/>
            </p:custDataLst>
          </p:nvPr>
        </p:nvSpPr>
        <p:spPr>
          <a:xfrm>
            <a:off x="9351049" y="5200473"/>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2013</a:t>
            </a:r>
            <a:endParaRPr lang="LID4096" sz="1000" spc="-10" dirty="0">
              <a:solidFill>
                <a:srgbClr val="44546A"/>
              </a:solidFill>
              <a:latin typeface="Calibri" panose="020F0502020204030204" pitchFamily="34" charset="0"/>
            </a:endParaRPr>
          </a:p>
        </p:txBody>
      </p:sp>
      <p:sp>
        <p:nvSpPr>
          <p:cNvPr id="85" name="OTLSHAPE_T_10ead924fe2841309d3ece1ffa2d35cc_Title">
            <a:extLst>
              <a:ext uri="{FF2B5EF4-FFF2-40B4-BE49-F238E27FC236}">
                <a16:creationId xmlns:a16="http://schemas.microsoft.com/office/drawing/2014/main" id="{CABE8740-3D78-4298-96C8-1C9E2D80BF16}"/>
              </a:ext>
            </a:extLst>
          </p:cNvPr>
          <p:cNvSpPr txBox="1"/>
          <p:nvPr>
            <p:custDataLst>
              <p:tags r:id="rId87"/>
            </p:custDataLst>
          </p:nvPr>
        </p:nvSpPr>
        <p:spPr>
          <a:xfrm>
            <a:off x="9659406" y="4835348"/>
            <a:ext cx="2438400" cy="341037"/>
          </a:xfrm>
          <a:prstGeom prst="rect">
            <a:avLst/>
          </a:prstGeom>
          <a:noFill/>
        </p:spPr>
        <p:txBody>
          <a:bodyPr vert="horz" wrap="square" lIns="0" tIns="0" rIns="0" bIns="0" rtlCol="0" anchor="ctr" anchorCtr="0">
            <a:spAutoFit/>
          </a:bodyPr>
          <a:lstStyle/>
          <a:p>
            <a:r>
              <a:rPr lang="en-US" sz="1100" b="1">
                <a:solidFill>
                  <a:schemeClr val="dk1"/>
                </a:solidFill>
                <a:latin typeface="Calibri" panose="020F0502020204030204" pitchFamily="34" charset="0"/>
              </a:rPr>
              <a:t>IBM states 90% of world data created last two years</a:t>
            </a:r>
            <a:endParaRPr lang="LID4096" sz="1100" b="1">
              <a:solidFill>
                <a:schemeClr val="dk1"/>
              </a:solidFill>
              <a:latin typeface="Calibri" panose="020F0502020204030204" pitchFamily="34" charset="0"/>
            </a:endParaRPr>
          </a:p>
        </p:txBody>
      </p:sp>
      <p:sp>
        <p:nvSpPr>
          <p:cNvPr id="86" name="OTLSHAPE_T_10ead924fe2841309d3ece1ffa2d35cc_EndDate">
            <a:extLst>
              <a:ext uri="{FF2B5EF4-FFF2-40B4-BE49-F238E27FC236}">
                <a16:creationId xmlns:a16="http://schemas.microsoft.com/office/drawing/2014/main" id="{0D024BF9-3177-432C-8669-5BF886A59DA0}"/>
              </a:ext>
            </a:extLst>
          </p:cNvPr>
          <p:cNvSpPr txBox="1"/>
          <p:nvPr>
            <p:custDataLst>
              <p:tags r:id="rId88"/>
            </p:custDataLst>
          </p:nvPr>
        </p:nvSpPr>
        <p:spPr>
          <a:xfrm>
            <a:off x="9761006" y="5277986"/>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
        <p:nvSpPr>
          <p:cNvPr id="89" name="OTLSHAPE_T_6cae41b21d1c45ea850684327eeb4bbe_Duration" hidden="1">
            <a:extLst>
              <a:ext uri="{FF2B5EF4-FFF2-40B4-BE49-F238E27FC236}">
                <a16:creationId xmlns:a16="http://schemas.microsoft.com/office/drawing/2014/main" id="{4795C431-B538-4050-80DC-C3FF085A615E}"/>
              </a:ext>
            </a:extLst>
          </p:cNvPr>
          <p:cNvSpPr txBox="1"/>
          <p:nvPr>
            <p:custDataLst>
              <p:tags r:id="rId89"/>
            </p:custDataLst>
          </p:nvPr>
        </p:nvSpPr>
        <p:spPr>
          <a:xfrm>
            <a:off x="12700" y="-156577"/>
            <a:ext cx="279400" cy="165100"/>
          </a:xfrm>
          <a:prstGeom prst="rect">
            <a:avLst/>
          </a:prstGeom>
          <a:noFill/>
        </p:spPr>
        <p:txBody>
          <a:bodyPr vert="horz" wrap="square" lIns="0" tIns="0" rIns="0" bIns="0" rtlCol="0" anchor="ctr" anchorCtr="0">
            <a:spAutoFit/>
          </a:bodyPr>
          <a:lstStyle/>
          <a:p>
            <a:r>
              <a:rPr lang="en-US" sz="1000">
                <a:solidFill>
                  <a:srgbClr val="ED7D31"/>
                </a:solidFill>
                <a:latin typeface="Calibri" panose="020F0502020204030204" pitchFamily="34" charset="0"/>
              </a:rPr>
              <a:t>1 day</a:t>
            </a:r>
            <a:endParaRPr lang="LID4096" sz="1000">
              <a:solidFill>
                <a:srgbClr val="ED7D31"/>
              </a:solidFill>
              <a:latin typeface="Calibri" panose="020F0502020204030204" pitchFamily="34" charset="0"/>
            </a:endParaRPr>
          </a:p>
        </p:txBody>
      </p:sp>
      <p:sp>
        <p:nvSpPr>
          <p:cNvPr id="90" name="OTLSHAPE_T_6cae41b21d1c45ea850684327eeb4bbe_TextPercentage" hidden="1">
            <a:extLst>
              <a:ext uri="{FF2B5EF4-FFF2-40B4-BE49-F238E27FC236}">
                <a16:creationId xmlns:a16="http://schemas.microsoft.com/office/drawing/2014/main" id="{401D8A80-E05C-49B0-9ADD-7C66839E305F}"/>
              </a:ext>
            </a:extLst>
          </p:cNvPr>
          <p:cNvSpPr txBox="1"/>
          <p:nvPr>
            <p:custDataLst>
              <p:tags r:id="rId90"/>
            </p:custDataLst>
          </p:nvPr>
        </p:nvSpPr>
        <p:spPr>
          <a:xfrm>
            <a:off x="12700" y="74255"/>
            <a:ext cx="0" cy="0"/>
          </a:xfrm>
          <a:prstGeom prst="rect">
            <a:avLst/>
          </a:prstGeom>
          <a:noFill/>
        </p:spPr>
        <p:txBody>
          <a:bodyPr vert="horz" wrap="square" lIns="0" tIns="0" rIns="0" bIns="0" rtlCol="0" anchor="ctr" anchorCtr="0">
            <a:spAutoFit/>
          </a:bodyPr>
          <a:lstStyle/>
          <a:p>
            <a:endParaRPr lang="LID4096" sz="1000">
              <a:solidFill>
                <a:srgbClr val="ED7D31"/>
              </a:solidFill>
              <a:latin typeface="Calibri" panose="020F0502020204030204" pitchFamily="34" charset="0"/>
            </a:endParaRPr>
          </a:p>
        </p:txBody>
      </p:sp>
      <p:sp>
        <p:nvSpPr>
          <p:cNvPr id="91" name="OTLSHAPE_T_6cae41b21d1c45ea850684327eeb4bbe_JoinedDate" hidden="1">
            <a:extLst>
              <a:ext uri="{FF2B5EF4-FFF2-40B4-BE49-F238E27FC236}">
                <a16:creationId xmlns:a16="http://schemas.microsoft.com/office/drawing/2014/main" id="{CE4CC021-C732-4419-8DBD-E3636EB604BE}"/>
              </a:ext>
            </a:extLst>
          </p:cNvPr>
          <p:cNvSpPr txBox="1"/>
          <p:nvPr>
            <p:custDataLst>
              <p:tags r:id="rId91"/>
            </p:custDataLst>
          </p:nvPr>
        </p:nvSpPr>
        <p:spPr>
          <a:xfrm>
            <a:off x="12700" y="74255"/>
            <a:ext cx="0" cy="0"/>
          </a:xfrm>
          <a:prstGeom prst="rect">
            <a:avLst/>
          </a:prstGeom>
          <a:noFill/>
        </p:spPr>
        <p:txBody>
          <a:bodyPr vert="horz" wrap="square" lIns="0" tIns="0" rIns="0" bIns="0" rtlCol="0" anchor="ctr" anchorCtr="0">
            <a:spAutoFit/>
          </a:bodyPr>
          <a:lstStyle/>
          <a:p>
            <a:pPr algn="ctr"/>
            <a:endParaRPr lang="LID4096" sz="1000">
              <a:solidFill>
                <a:srgbClr val="44546A"/>
              </a:solidFill>
              <a:latin typeface="Calibri" panose="020F0502020204030204" pitchFamily="34" charset="0"/>
            </a:endParaRPr>
          </a:p>
        </p:txBody>
      </p:sp>
      <p:sp>
        <p:nvSpPr>
          <p:cNvPr id="92" name="OTLSHAPE_T_6cae41b21d1c45ea850684327eeb4bbe_StartDate">
            <a:extLst>
              <a:ext uri="{FF2B5EF4-FFF2-40B4-BE49-F238E27FC236}">
                <a16:creationId xmlns:a16="http://schemas.microsoft.com/office/drawing/2014/main" id="{3CBF9770-941D-4EBB-B1BB-E71574446F2A}"/>
              </a:ext>
            </a:extLst>
          </p:cNvPr>
          <p:cNvSpPr txBox="1"/>
          <p:nvPr>
            <p:custDataLst>
              <p:tags r:id="rId92"/>
            </p:custDataLst>
          </p:nvPr>
        </p:nvSpPr>
        <p:spPr>
          <a:xfrm>
            <a:off x="10706504" y="5808211"/>
            <a:ext cx="266700" cy="155025"/>
          </a:xfrm>
          <a:prstGeom prst="rect">
            <a:avLst/>
          </a:prstGeom>
          <a:noFill/>
        </p:spPr>
        <p:txBody>
          <a:bodyPr vert="horz" wrap="square" lIns="0" tIns="0" rIns="0" bIns="0" rtlCol="0" anchor="ctr" anchorCtr="0">
            <a:spAutoFit/>
          </a:bodyPr>
          <a:lstStyle/>
          <a:p>
            <a:pPr algn="ctr"/>
            <a:r>
              <a:rPr lang="en-US" sz="1000" spc="-10" dirty="0">
                <a:solidFill>
                  <a:srgbClr val="44546A"/>
                </a:solidFill>
                <a:latin typeface="Calibri" panose="020F0502020204030204" pitchFamily="34" charset="0"/>
              </a:rPr>
              <a:t>2021</a:t>
            </a:r>
            <a:endParaRPr lang="LID4096" sz="1000" spc="-10" dirty="0">
              <a:solidFill>
                <a:srgbClr val="44546A"/>
              </a:solidFill>
              <a:latin typeface="Calibri" panose="020F0502020204030204" pitchFamily="34" charset="0"/>
            </a:endParaRPr>
          </a:p>
        </p:txBody>
      </p:sp>
      <p:sp>
        <p:nvSpPr>
          <p:cNvPr id="93" name="OTLSHAPE_T_6cae41b21d1c45ea850684327eeb4bbe_Title">
            <a:extLst>
              <a:ext uri="{FF2B5EF4-FFF2-40B4-BE49-F238E27FC236}">
                <a16:creationId xmlns:a16="http://schemas.microsoft.com/office/drawing/2014/main" id="{65044FAC-D2C0-4C28-A22F-4AA5F99A5BD9}"/>
              </a:ext>
            </a:extLst>
          </p:cNvPr>
          <p:cNvSpPr txBox="1"/>
          <p:nvPr>
            <p:custDataLst>
              <p:tags r:id="rId93"/>
            </p:custDataLst>
          </p:nvPr>
        </p:nvSpPr>
        <p:spPr>
          <a:xfrm>
            <a:off x="11014859" y="5443086"/>
            <a:ext cx="1130300" cy="341037"/>
          </a:xfrm>
          <a:prstGeom prst="rect">
            <a:avLst/>
          </a:prstGeom>
          <a:noFill/>
        </p:spPr>
        <p:txBody>
          <a:bodyPr vert="horz" wrap="square" lIns="0" tIns="0" rIns="0" bIns="0" rtlCol="0" anchor="ctr" anchorCtr="0">
            <a:spAutoFit/>
          </a:bodyPr>
          <a:lstStyle/>
          <a:p>
            <a:r>
              <a:rPr lang="en-US" sz="1100" b="1">
                <a:solidFill>
                  <a:schemeClr val="dk1"/>
                </a:solidFill>
                <a:latin typeface="Calibri" panose="020F0502020204030204" pitchFamily="34" charset="0"/>
              </a:rPr>
              <a:t>Data Science exists in every industry</a:t>
            </a:r>
            <a:endParaRPr lang="LID4096" sz="1100" b="1">
              <a:solidFill>
                <a:schemeClr val="dk1"/>
              </a:solidFill>
              <a:latin typeface="Calibri" panose="020F0502020204030204" pitchFamily="34" charset="0"/>
            </a:endParaRPr>
          </a:p>
        </p:txBody>
      </p:sp>
      <p:sp>
        <p:nvSpPr>
          <p:cNvPr id="94" name="OTLSHAPE_T_6cae41b21d1c45ea850684327eeb4bbe_EndDate">
            <a:extLst>
              <a:ext uri="{FF2B5EF4-FFF2-40B4-BE49-F238E27FC236}">
                <a16:creationId xmlns:a16="http://schemas.microsoft.com/office/drawing/2014/main" id="{08E6C7DD-E740-4349-93AC-87DE0F7404C0}"/>
              </a:ext>
            </a:extLst>
          </p:cNvPr>
          <p:cNvSpPr txBox="1"/>
          <p:nvPr>
            <p:custDataLst>
              <p:tags r:id="rId94"/>
            </p:custDataLst>
          </p:nvPr>
        </p:nvSpPr>
        <p:spPr>
          <a:xfrm>
            <a:off x="11116459" y="5885723"/>
            <a:ext cx="0" cy="0"/>
          </a:xfrm>
          <a:prstGeom prst="rect">
            <a:avLst/>
          </a:prstGeom>
          <a:noFill/>
        </p:spPr>
        <p:txBody>
          <a:bodyPr vert="horz" wrap="square" lIns="0" tIns="0" rIns="0" bIns="0" rtlCol="0" anchor="ctr" anchorCtr="0">
            <a:spAutoFit/>
          </a:bodyPr>
          <a:lstStyle/>
          <a:p>
            <a:pPr algn="ctr"/>
            <a:endParaRPr lang="LID4096" sz="1000" spc="-22">
              <a:solidFill>
                <a:srgbClr val="44546A"/>
              </a:solidFill>
              <a:latin typeface="Calibri" panose="020F0502020204030204" pitchFamily="34" charset="0"/>
            </a:endParaRPr>
          </a:p>
        </p:txBody>
      </p:sp>
    </p:spTree>
    <p:custDataLst>
      <p:tags r:id="rId1"/>
    </p:custDataLst>
    <p:extLst>
      <p:ext uri="{BB962C8B-B14F-4D97-AF65-F5344CB8AC3E}">
        <p14:creationId xmlns:p14="http://schemas.microsoft.com/office/powerpoint/2010/main" val="207727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2794-06EF-4831-96A0-99A3F971731E}"/>
              </a:ext>
            </a:extLst>
          </p:cNvPr>
          <p:cNvSpPr>
            <a:spLocks noGrp="1"/>
          </p:cNvSpPr>
          <p:nvPr>
            <p:ph type="title"/>
          </p:nvPr>
        </p:nvSpPr>
        <p:spPr/>
        <p:txBody>
          <a:bodyPr/>
          <a:lstStyle/>
          <a:p>
            <a:r>
              <a:rPr lang="en-US" dirty="0"/>
              <a:t>Data science Life Cycle</a:t>
            </a:r>
            <a:endParaRPr lang="LID4096" dirty="0"/>
          </a:p>
        </p:txBody>
      </p:sp>
      <p:pic>
        <p:nvPicPr>
          <p:cNvPr id="4" name="Content Placeholder 3">
            <a:extLst>
              <a:ext uri="{FF2B5EF4-FFF2-40B4-BE49-F238E27FC236}">
                <a16:creationId xmlns:a16="http://schemas.microsoft.com/office/drawing/2014/main" id="{785AE903-D552-4D43-B020-45A356540830}"/>
              </a:ext>
            </a:extLst>
          </p:cNvPr>
          <p:cNvPicPr>
            <a:picLocks noGrp="1" noChangeAspect="1"/>
          </p:cNvPicPr>
          <p:nvPr>
            <p:ph idx="1"/>
          </p:nvPr>
        </p:nvPicPr>
        <p:blipFill>
          <a:blip r:embed="rId3"/>
          <a:stretch>
            <a:fillRect/>
          </a:stretch>
        </p:blipFill>
        <p:spPr>
          <a:xfrm>
            <a:off x="3568063" y="2292350"/>
            <a:ext cx="4955861" cy="3636963"/>
          </a:xfrm>
          <a:prstGeom prst="rect">
            <a:avLst/>
          </a:prstGeom>
        </p:spPr>
      </p:pic>
    </p:spTree>
    <p:extLst>
      <p:ext uri="{BB962C8B-B14F-4D97-AF65-F5344CB8AC3E}">
        <p14:creationId xmlns:p14="http://schemas.microsoft.com/office/powerpoint/2010/main" val="19993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7369-36B8-4140-808D-C9194A9F0E8D}"/>
              </a:ext>
            </a:extLst>
          </p:cNvPr>
          <p:cNvSpPr>
            <a:spLocks noGrp="1"/>
          </p:cNvSpPr>
          <p:nvPr>
            <p:ph type="title"/>
          </p:nvPr>
        </p:nvSpPr>
        <p:spPr/>
        <p:txBody>
          <a:bodyPr/>
          <a:lstStyle/>
          <a:p>
            <a:r>
              <a:rPr lang="en-US" dirty="0"/>
              <a:t>Data Science Methods</a:t>
            </a:r>
            <a:endParaRPr lang="LID4096" dirty="0"/>
          </a:p>
        </p:txBody>
      </p:sp>
      <p:sp>
        <p:nvSpPr>
          <p:cNvPr id="3" name="Content Placeholder 2">
            <a:extLst>
              <a:ext uri="{FF2B5EF4-FFF2-40B4-BE49-F238E27FC236}">
                <a16:creationId xmlns:a16="http://schemas.microsoft.com/office/drawing/2014/main" id="{DB0F5DB6-02E4-406C-A9FE-B3B9E125C64F}"/>
              </a:ext>
            </a:extLst>
          </p:cNvPr>
          <p:cNvSpPr>
            <a:spLocks noGrp="1"/>
          </p:cNvSpPr>
          <p:nvPr>
            <p:ph idx="1"/>
          </p:nvPr>
        </p:nvSpPr>
        <p:spPr/>
        <p:txBody>
          <a:bodyPr/>
          <a:lstStyle/>
          <a:p>
            <a:r>
              <a:rPr lang="en-US" dirty="0"/>
              <a:t>Time Series</a:t>
            </a:r>
          </a:p>
          <a:p>
            <a:r>
              <a:rPr lang="en-US" dirty="0"/>
              <a:t>Logistic Regression</a:t>
            </a:r>
          </a:p>
          <a:p>
            <a:r>
              <a:rPr lang="en-US" dirty="0"/>
              <a:t>Random Forests</a:t>
            </a:r>
          </a:p>
          <a:p>
            <a:r>
              <a:rPr lang="en-US" dirty="0"/>
              <a:t>Decision Trees</a:t>
            </a:r>
          </a:p>
          <a:p>
            <a:r>
              <a:rPr lang="en-US" dirty="0"/>
              <a:t>Machine Learning</a:t>
            </a:r>
          </a:p>
          <a:p>
            <a:r>
              <a:rPr lang="en-US" dirty="0"/>
              <a:t>Neural Networks</a:t>
            </a:r>
          </a:p>
          <a:p>
            <a:endParaRPr lang="en-US" dirty="0"/>
          </a:p>
        </p:txBody>
      </p:sp>
    </p:spTree>
    <p:extLst>
      <p:ext uri="{BB962C8B-B14F-4D97-AF65-F5344CB8AC3E}">
        <p14:creationId xmlns:p14="http://schemas.microsoft.com/office/powerpoint/2010/main" val="38962804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iIsIk9yaWdpbmFsQXNzZW1ibHlWZXJzaW9uIjoiNS4wMS4wMi4wMCIsIkVkaXRpb24iOiJGcmVlIiwiSXNQbHVzRWRpdGlvbiI6ZmFsc2UsIklzUHJvRWRpdGlvbiI6ZmFsc2V9LCJFZmZlY3QiOjE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IsIlF1aWNrUG9zaXRpb24iOjMsIkFic29sdXRlUG9zaXRpb24iOjEzNy45NTI3NTk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yLCJTaGFwZVRoaWNrbmVzcyI6MSwiRHVyYXRpb25Gb3JtYXQiOjA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wNS0yNVQyMzo1OTowMCIsIkZvcm1hdCI6Ik1NTSIsIlR5cGUiOjQsIkF1dG9EYXRlUmFuZ2UiOnRydWUsIldvcmtpbmdEYXlzIjozMSwiRmlzY2FsWWVhciI6eyIkaWQiOiIxNjUiLCJTdGFydE1vbnRoIjoxLCJVc2VTdGFydGluZ1llYXJGb3JOdW1iZXJpbmciOnRydWUsIlNob3dGaXNjYWxZZWFyTGFiZWwiOnRydWV9LCJUb2RheU1hcmtlclRleHQiOiJUb2RheSIsIkF1dG9TY2FsZVR5cGUiOnRydWV9LCJNaWxlc3RvbmVzIjpbXSwiVGFza3MiOlt7IiRpZCI6IjE2NiIsIkdyb3VwTmFtZSI6bnVsbCwiU3RhcnREYXRlIjoiMTk2Mi0wMy0wMVQwMDowMDowMFoiLCJFbmREYXRlIjoiMjAyMS0wNS0yNVQyMzo1OTowMCIsIlBlcmNlbnRhZ2VDb21wbGV0ZSI6bnVsbCwiU3R5bGUiOnsiJGlkIjoiMTY3IiwiU2hhcGUiOjIsIlNoYXBlVGhpY2tuZXNzIjox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7IiRpZCI6IjE3MiIsIkNvbG9yIjp7IiRpZCI6IjE3MyIsIkEiOjg5LCJSIjowLCJHIjowLCJCIjowfX0sIklzVmlzaWJsZSI6dHJ1ZSwiV2lkdGgiOjAuMCwiSGVpZ2h0IjowLjAsIkJvcmRlclN0eWxlIjp7IiRpZCI6IjE3NCIsIkxpbmVDb2xvciI6bnVsbCwiTGluZVdlaWdodCI6MC4wLCJMaW5lVHlwZSI6MCwiUGFyZW50U3R5bGUiOm51bGx9LCJQYXJlbnRTdHlsZSI6bnVsbH0sIkR1cmF0aW9u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SIsIlRvcCI6MCwiTGVmdCI6MCwiUmlnaHQiOjAsIkJvdHRvbSI6MH0sIlBhZGRpbmciOnsiJGlkIjoiMTgwIiwiVG9wIjowLCJMZWZ0IjowLCJSaWdodCI6MCwiQm90dG9tIjowfSwiQmFja2dyb3VuZCI6eyIkaWQiOiIxODEiLCJDb2xvciI6eyIkcmVmIjoiMTczIn1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pZCI6IjE4NCIsIiR0eXBlIjoiTkxSRS5Db21tb24uRG9tLlNvbGlkQ29sb3JCcnVzaCwgTkxSRS5Db21tb24iLCJDb2xvciI6eyIkaWQiOiIxODUiLCJBIjoyNTUsIlIiOjIwNCwiRyI6MjA0LCJCIjoyMDR9fSwiTGluZVdlaWdodCI6MS4wLCJMaW5lVHlwZSI6MCwiUGFyZW50U3R5bGUiOm51bGx9LCJWZXJ0aWNhbENvbm5lY3RvclN0eWxlIjp7IiRpZCI6IjE4NiIsIkxpbmVDb2xvciI6eyIkaWQiOiIxODciLCIkdHlwZSI6Ik5MUkUuQ29tbW9uLkRvbS5Tb2xpZENvbG9yQnJ1c2gsIE5MUkUuQ29tbW9uIiwiQ29sb3IiOnsiJGlkIjoiMTg4IiwiQSI6MjU1LCJSIjoyMDQsIkciOjIwNCwiQiI6MjA0fX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ZmFsc2UsIlBlcmNlbnRhZ2VDb21wbGV0ZVNoYXBlT3BhY2l0eSI6MzUsIlNoYXBlU3R5bGUiOnsiJGlkIjoiMTg5IiwiTWFyZ2luIjp7IiRpZCI6IjE5MCIsIlRvcCI6MCwiTGVmdCI6NCwiUmlnaHQiOjQsIkJvdHRvbSI6MH0sIlBhZGRpbmciOnsiJGlkIjoiMTkxIiwiVG9wIjowLCJMZWZ0IjowLCJSaWdodCI6MCwiQm90dG9tIjowfSwiQmFja2dyb3VuZCI6eyIkaWQiOiIxOTIiLCJDb2xvciI6eyIkaWQiOiIxOTMiLCJBIjoyNTUsIlIiOjE5MiwiRyI6MTUzLCJCIjoxMzl9fSwiSXNWaXNpYmxlIjp0cnVlLCJXaWR0aCI6MC4wLCJIZWlnaHQiOjE2LjAsIkJvcmRlclN0eWxlIjp7IiRpZCI6IjE5NCIsIkxpbmVDb2xvciI6eyIkaWQiOiIxOTUiLCIkdHlwZSI6Ik5MUkUuQ29tbW9uLkRvbS5Tb2xpZENvbG9yQnJ1c2gsIE5MUkUuQ29tbW9uIiwiQ29sb3IiOnsiJGlkIjoiMTk2IiwiQSI6MjU1LCJSIjoyNTUsIkciOjAsIkIiOjB9fSwiTGluZVdlaWdodCI6MC4wLCJMaW5lVHlwZSI6MCwiUGFyZW50U3R5bGUiOm51bGx9LCJQYXJlbnRTdHlsZSI6bnVsbH0sIlRpdGxlU3R5bGUiOnsiJGlkIjoiMTk3IiwiRm9udFNldHRpbmdzIjp7IiRpZCI6IjE5OCIsIkZvbnRTaXplIjoxMSwiRm9udE5hbWUiOiJDYWxpYnJpIiwiSXNCb2xkIjp0cnVlLCJJc0l0YWxpYyI6ZmFsc2UsIklzVW5kZXJsaW5lZCI6ZmFsc2UsIlBhcmVudFN0eWxlIjpudWxsfSwiQXV0b1NpemUiOjAsIkZvcmVncm91bmQiOnsiJGlkIjoiMTk5IiwiQ29sb3IiOnsiJGlkIjoiMjAw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IwMSIsIlRvcCI6MCwiTGVmdCI6MCwiUmlnaHQiOjAsIkJvdHRvbSI6MH0sIlBhZGRpbmciOnsiJGlkIjoiMjAyIiwiVG9wIjowLCJMZWZ0IjowLCJSaWdodCI6MCwiQm90dG9tIjowfSwiQmFja2dyb3VuZCI6eyIkaWQiOiIyMDMiLCJDb2xvciI6eyIkaWQiOiIyMDQiLCJBIjowLCJSIjoyNTUsIkciOjI1NSwiQiI6MjU1fX0sIklzVmlzaWJsZSI6dHJ1ZSwiV2lkdGgiOjAuMCwiSGVpZ2h0IjowLjAsIkJvcmRlclN0eWxlIjp7IiRpZCI6IjIwNSIsIkxpbmVDb2xvciI6bnVsbCwiTGluZVdlaWdodCI6MC4wLCJMaW5lVHlwZSI6MCwiUGFyZW50U3R5bGUiOm51bGx9LCJQYXJlbnRTdHlsZSI6bnVsbH0sIkRhdGVTdHlsZSI6eyIkaWQiOiIyMDYiLCJGb250U2V0dGluZ3MiOnsiJGlkIjoiMjA3IiwiRm9udFNpemUiOjEwLCJGb250TmFtZSI6IkNhbGlicmkiLCJJc0JvbGQiOmZhbHNlLCJJc0l0YWxpYyI6ZmFsc2UsIklzVW5kZXJsaW5lZCI6ZmFsc2UsIlBhcmVudFN0eWxlIjpudWxsfSwiQXV0b1NpemUiOjAsIkZvcmVncm91bmQiOnsiJGlkIjoiMjA4IiwiQ29sb3IiOnsiJGlkIjoiMjA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TAiLCJUb3AiOjAsIkxlZnQiOjAsIlJpZ2h0IjowLCJCb3R0b20iOjB9LCJQYWRkaW5nIjp7IiRpZCI6IjIxMSIsIlRvcCI6MCwiTGVmdCI6MCwiUmlnaHQiOjAsIkJvdHRvbSI6MH0sIkJhY2tncm91bmQiOnsiJGlkIjoiMjEyIiwiQ29sb3IiOnsiJGlkIjoiMjEzIiwiQSI6MCwiUiI6MjU1LCJHIjoyNTUsIkIiOjI1NX19LCJJc1Zpc2libGUiOnRydWUsIldpZHRoIjowLjAsIkhlaWdodCI6MC4wLCJCb3JkZXJTdHlsZSI6eyIkaWQiOiIyMTQiLCJMaW5lQ29sb3IiOm51bGwsIkxpbmVXZWlnaHQiOjAuMCwiTGluZVR5cGUiOjAsIlBhcmVudFN0eWxlIjpudWxsfSwiUGFyZW50U3R5bGUiOm51bGx9LCJEYXRlRm9ybWF0Ijp7IiRpZCI6IjIxNS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iIsIkZvcm1hdCI6MCwiSXNWaXNpYmxlIjpmYWxzZSwiTGFzdEtub3duVmlzaWJpbGl0eVN0YXRlIjpmYWxzZX0sIklzVmlzaWJsZSI6dHJ1ZSwiUGFyZW50U3R5bGUiOm51bGx9LCJJbmRleCI6MCwiU21hcnREdXJhdGlvbkFjdGl2YXRlZCI6ZmFsc2UsIkRhdGVGb3JtYXQiOnsiJHJlZiI6IjIxNSJ9LCJXZWVrTnVtYmVyaW5nIjp7IiRpZCI6IjIxNyIsIkZvcm1hdCI6MCwiSXNWaXNpYmxlIjpmYWxzZSwiTGFzdEtub3duVmlzaWJpbGl0eVN0YXRlIjpmYWxzZX0sIklkIjoiZGMxMDQzMTItNjM1YS00NDE5LTk1MzAtMDRhZmVjZmUxMzJiIiwiSW1wb3J0SWQiOm51bGwsIlRpdGxlIjoiSGlzdG9yeSBvZiBEYXRhIFNjaWVuY2UiLCJOb3RlIjpudWxsLCJIeXBlcmxpbmsiOnsiJGlkIjoiMjE4IiwiQWRkcmVzcyI6bnVsbCwiU3ViQWRkcmVzcyI6bnVsbH0sIklzQ2hhbmdlZCI6ZmFsc2UsIklzTmV3IjpmYWxzZX0seyIkaWQiOiIyMTkiLCJHcm91cE5hbWUiOm51bGwsIlN0YXJ0RGF0ZSI6IjE5NjItMDMtMDFUMDA6MDA6MDBaIiwiRW5kRGF0ZSI6IjE5NjItMDMtMDFUMjM6NTk6MDBaIiwiUGVyY2VudGFnZUNvbXBsZXRlIjpudWxsLCJTdHlsZSI6eyIkaWQiOiIyMjAiLCJTaGFwZSI6MiwiU2hhcGVUaGlja25lc3MiOjEsIkR1cmF0aW9uRm9ybWF0IjowLCJJbmNsdWRlTm9uV29ya2luZ0RheXNJbkR1cmF0aW9uIjpmYWxzZSwiUGVyY2VudGFnZUNvbXBsZXRlU3R5bGUiOnsiJGlkIjoiMjIxIiwiRm9udFNldHRpbmdzIjp7IiRpZCI6IjIy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IzIiwiTGluZUNvbG9yIjpudWxsLCJMaW5lV2VpZ2h0IjowLjAsIkxpbmVUeXBlIjowLCJQYXJlbnRTdHlsZSI6bnVsbH0sIlBhcmVudFN0eWxlIjpudWxsfSwiRHVyYXRpb25TdHlsZSI6eyIkaWQiOiIyMjQiLCJGb250U2V0dGluZ3MiOnsiJGlkIjoiMjI1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5OSJ9LCJMaW5lV2VpZ2h0IjoxLjAsIkxpbmVUeXBlIjowLCJQYXJlbnRTdHlsZSI6bnVsbH0sIlZlcnRpY2FsQ29ubmVjdG9yU3R5bGUiOnsiJGlkIjoiMjI4IiwiTGluZUNvbG9yIjp7IiRyZWYiOiIxMDI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yOSIsIk1hcmdpbiI6eyIkcmVmIjoiMTA1In0sIlBhZGRpbmciOnsiJHJlZiI6IjEwNiJ9LCJCYWNrZ3JvdW5kIjp7IiRpZCI6IjIzMCIsIkNvbG9yIjp7IiRpZCI6IjIzMSIsIkEiOjI1NSwiUiI6MTkyLCJHIjoxNTMsIkIiOjEzOX19LCJJc1Zpc2libGUiOnRydWUsIldpZHRoIjowLjAsIkhlaWdodCI6MTYuMCwiQm9yZGVyU3R5bGUiOnsiJGlkIjoiMjMyIiwiTGluZUNvbG9yIjp7IiRpZCI6IjIzMyIsIiR0eXBlIjoiTkxSRS5Db21tb24uRG9tLlNvbGlkQ29sb3JCcnVzaCwgTkxSRS5Db21tb24iLCJDb2xvciI6eyIkaWQiOiIyMzQiLCJBIjoyNTUsIlIiOjI1NSwiRyI6MCwiQiI6MH19LCJMaW5lV2VpZ2h0IjowLjAsIkxpbmVUeXBlIjowLCJQYXJlbnRTdHlsZSI6bnVsbH0sIlBhcmVudFN0eWxlIjpudWxsfSwiVGl0bGVTdHlsZSI6eyIkaWQiOiIyMzUiLCJGb250U2V0dGluZ3MiOnsiJGlkIjoiMjM2IiwiRm9udFNpemUiOjExLCJGb250TmFtZSI6IkNhbGlicmkiLCJJc0JvbGQiOnRydWUsIklzSXRhbGljIjpmYWxzZSwiSXNVbmRlcmxpbmVkIjpmYWxzZSwiUGFyZW50U3R5bGUiOm51bGx9LCJBdXRvU2l6ZSI6MCwiRm9yZWdyb3VuZCI6eyIkaWQiOiIyMzciLCJDb2xvciI6eyIkaWQiOiIyMz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TdHlsZSI6eyIkaWQiOiIyNDIiLCJGb250U2V0dGluZ3MiOnsiJGlkIjoiMjQzIiwiRm9udFNpemUiOjEwLCJGb250TmFtZSI6IkNhbGlicmkiLCJJc0JvbGQiOmZhbHNlLCJJc0l0YWxpYyI6ZmFsc2UsIklzVW5kZXJsaW5lZCI6ZmFsc2UsIlBhcmVudFN0eWxlIjpudWxsfSwiQXV0b1NpemUiOjAsIkZvcmVncm91bmQiOnsiJGlkIjoiMjQ0IiwiQ29sb3IiOnsiJGlkIjoiMjQ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zIn0sIlBhZGRpbmciOnsiJHJlZiI6IjEyNCJ9LCJCYWNrZ3JvdW5kIjp7IiRpZCI6IjI0NiIsIkNvbG9yIjp7IiRpZCI6IjI0NyIsIkEiOjAsIlIiOjI1NSwiRyI6MjU1LCJCIjoyNTV9fSwiSXNWaXNpYmxlIjp0cnVlLCJXaWR0aCI6MC4wLCJIZWlnaHQiOjAuMCwiQm9yZGVyU3R5bGUiOnsiJGlkIjoiMjQ4IiwiTGluZUNvbG9yIjpudWxsLCJMaW5lV2VpZ2h0IjowLjAsIkxpbmVUeXBlIjowLCJQYXJlbnRTdHlsZSI6bnVsbH0sIlBhcmVudFN0eWxlIjpudWxsfSwiRGF0ZUZvcm1hdCI6eyIkaWQiOiIyNDk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AiLCJGb3JtYXQiOjAsIklzVmlzaWJsZSI6ZmFsc2UsIkxhc3RLbm93blZpc2liaWxpdHlTdGF0ZSI6ZmFsc2V9LCJJc1Zpc2libGUiOnRydWUsIlBhcmVudFN0eWxlIjpudWxsfSwiSW5kZXgiOjEsIlNtYXJ0RHVyYXRpb25BY3RpdmF0ZWQiOmZhbHNlLCJEYXRlRm9ybWF0Ijp7IiRyZWYiOiIyNDkifSwiV2Vla051bWJlcmluZyI6eyIkaWQiOiIyNTEiLCJGb3JtYXQiOjAsIklzVmlzaWJsZSI6ZmFsc2UsIkxhc3RLbm93blZpc2liaWxpdHlTdGF0ZSI6ZmFsc2V9LCJJZCI6Ijc5ZTYwNjNjLTc0Y2EtNGQ2NC04YzFmLWFkYTYzZmY5ZWMzMiIsIkltcG9ydElkIjpudWxsLCJUaXRsZSI6IkpvaG4gVHVrZXkgd3JpdGVzIFwiVGhlIEZ1dHVyZSBvZiBEYXRhIEFuYWx5c2lzXCIiLCJOb3RlIjpudWxsLCJIeXBlcmxpbmsiOnsiJGlkIjoiMjUyIiwiQWRkcmVzcyI6bnVsbCwiU3ViQWRkcmVzcyI6bnVsbH0sIklzQ2hhbmdlZCI6ZmFsc2UsIklzTmV3IjpmYWxzZX0seyIkaWQiOiIyNTMiLCJHcm91cE5hbWUiOm51bGwsIlN0YXJ0RGF0ZSI6IjE5NzQtMDEtMDFUMDA6MDA6MDBaIiwiRW5kRGF0ZSI6IjE5NzQtMDEtMDFUMjM6NTk6MDBaIiwiUGVyY2VudGFnZUNvbXBsZXRlIjpudWxsLCJTdHlsZSI6eyIkaWQiOiIyNTQiLCJTaGFwZSI6MiwiU2hhcGVUaGlja25lc3MiOjEsIkR1cmF0aW9uRm9ybWF0IjowLCJJbmNsdWRlTm9uV29ya2luZ0RheXNJbkR1cmF0aW9uIjpmYWxzZSwiUGVyY2VudGFnZUNvbXBsZXRlU3R5bGUiOnsiJGlkIjoiMjU1IiwiRm9udFNldHRpbmdzIjp7IiRpZCI6IjI1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jU3IiwiTGluZUNvbG9yIjpudWxsLCJMaW5lV2VpZ2h0IjowLjAsIkxpbmVUeXBlIjowLCJQYXJlbnRTdHlsZSI6bnVsbH0sIlBhcmVudFN0eWxlIjpudWxsfSwiRHVyYXRpb25TdHlsZSI6eyIkaWQiOiIyNTgiLCJGb250U2V0dGluZ3MiOnsiJGlkIjoiMjU5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yNjAiLCJMaW5lQ29sb3IiOm51bGwsIkxpbmVXZWlnaHQiOjAuMCwiTGluZVR5cGUiOjAsIlBhcmVudFN0eWxlIjpudWxsfSwiUGFyZW50U3R5bGUiOm51bGx9LCJIb3Jpem9udGFsQ29ubmVjdG9yU3R5bGUiOnsiJGlkIjoiMjYxIiwiTGluZUNvbG9yIjp7IiRyZWYiOiI5OSJ9LCJMaW5lV2VpZ2h0IjoxLjAsIkxpbmVUeXBlIjowLCJQYXJlbnRTdHlsZSI6bnVsbH0sIlZlcnRpY2FsQ29ubmVjdG9yU3R5bGUiOnsiJGlkIjoiMjYyIiwiTGluZUNvbG9yIjp7IiRyZWYiOiIxMDI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2MyIsIk1hcmdpbiI6eyIkcmVmIjoiMTA1In0sIlBhZGRpbmciOnsiJHJlZiI6IjEwNiJ9LCJCYWNrZ3JvdW5kIjp7IiRpZCI6IjI2NCIsIkNvbG9yIjp7IiRpZCI6IjI2NSIsIkEiOjI1NSwiUiI6MTkyLCJHIjoxNTMsIkIiOjEzOX19LCJJc1Zpc2libGUiOnRydWUsIldpZHRoIjowLjAsIkhlaWdodCI6MTYuMCwiQm9yZGVyU3R5bGUiOnsiJGlkIjoiMjY2IiwiTGluZUNvbG9yIjp7IiRyZWYiOiIyMzMifSwiTGluZVdlaWdodCI6MC4wLCJMaW5lVHlwZSI6MCwiUGFyZW50U3R5bGUiOm51bGx9LCJQYXJlbnRTdHlsZSI6bnVsbH0sIlRpdGxlU3R5bGUiOnsiJGlkIjoiMjY3IiwiRm9udFNldHRpbmdzIjp7IiRpZCI6IjI2OCIsIkZvbnRTaXplIjoxMSwiRm9udE5hbWUiOiJDYWxpYnJpIiwiSXNCb2xkIjp0cnVlLCJJc0l0YWxpYyI6ZmFsc2UsIklzVW5kZXJsaW5lZCI6ZmFsc2UsIlBhcmVudFN0eWxlIjpudWxsfSwiQXV0b1NpemUiOjAsIkZvcmVncm91bmQiOnsiJGlkIjoiMjY5IiwiQ29sb3IiOnsiJGlkIjoiMjc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GlkIjoiMjcxIiwiQ29sb3IiOnsiJGlkIjoiMjcyIiwiQSI6MCwiUiI6MjU1LCJHIjoyNTUsIkIiOjI1NX19LCJJc1Zpc2libGUiOnRydWUsIldpZHRoIjowLjAsIkhlaWdodCI6MC4wLCJCb3JkZXJTdHlsZSI6eyIkaWQiOiIyNzMiLCJMaW5lQ29sb3IiOm51bGwsIkxpbmVXZWlnaHQiOjAuMCwiTGluZVR5cGUiOjAsIlBhcmVudFN0eWxlIjpudWxsfSwiUGFyZW50U3R5bGUiOm51bGx9LCJEYXRlU3R5bGUiOnsiJGlkIjoiMjc0IiwiRm9udFNldHRpbmdzIjp7IiRpZCI6IjI3NSIsIkZvbnRTaXplIjoxMCwiRm9udE5hbWUiOiJDYWxpYnJpIiwiSXNCb2xkIjpmYWxzZSwiSXNJdGFsaWMiOmZhbHNlLCJJc1VuZGVybGluZWQiOmZhbHNlLCJQYXJlbnRTdHlsZSI6bnVsbH0sIkF1dG9TaXplIjowLCJGb3JlZ3JvdW5kIjp7IiRpZCI6IjI3NiIsIkNvbG9yIjp7IiRpZCI6IjI3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aWQiOiIyNzgiLCJDb2xvciI6eyIkaWQiOiIyNzkiLCJBIjowLCJSIjoyNTUsIkciOjI1NSwiQiI6MjU1fX0sIklzVmlzaWJsZSI6dHJ1ZSwiV2lkdGgiOjAuMCwiSGVpZ2h0IjowLjAsIkJvcmRlclN0eWxlIjp7IiRpZCI6IjI4MCIsIkxpbmVDb2xvciI6bnVsbCwiTGluZVdlaWdodCI6MC4wLCJMaW5lVHlwZSI6MCwiUGFyZW50U3R5bGUiOm51bGx9LCJQYXJlbnRTdHlsZSI6bnVsbH0sIkRhdGVGb3JtYXQiOnsiJGlkIjoiMjgx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gyIiwiRm9ybWF0IjowLCJJc1Zpc2libGUiOmZhbHNlLCJMYXN0S25vd25WaXNpYmlsaXR5U3RhdGUiOmZhbHNlfSwiSXNWaXNpYmxlIjp0cnVlLCJQYXJlbnRTdHlsZSI6bnVsbH0sIkluZGV4IjoyLCJTbWFydER1cmF0aW9uQWN0aXZhdGVkIjpmYWxzZSwiRGF0ZUZvcm1hdCI6eyIkcmVmIjoiMjgxIn0sIldlZWtOdW1iZXJpbmciOnsiJGlkIjoiMjgzIiwiRm9ybWF0IjowLCJJc1Zpc2libGUiOmZhbHNlLCJMYXN0S25vd25WaXNpYmlsaXR5U3RhdGUiOmZhbHNlfSwiSWQiOiJjNzkyOWIxYi02NjMyLTRiMTItOTdlZS01Y2E2ZjliYWQxZTkiLCJJbXBvcnRJZCI6bnVsbCwiVGl0bGUiOiJQZXRlciBOYXVyIHB1Ymxpc2hlcyBcIkNvbmNpc2UgU3VydmV5IG9mIENvbXB1dGVyIE1ldGhvZHNcIiIsIk5vdGUiOm51bGwsIkh5cGVybGluayI6eyIkaWQiOiIyODQiLCJBZGRyZXNzIjpudWxsLCJTdWJBZGRyZXNzIjpudWxsfSwiSXNDaGFuZ2VkIjpmYWxzZSwiSXNOZXciOmZhbHNlfSx7IiRpZCI6IjI4NSIsIkdyb3VwTmFtZSI6bnVsbCwiU3RhcnREYXRlIjoiMTk4MS0wMS0wMVQwMDowMDowMFoiLCJFbmREYXRlIjoiMTk4MS0wMS0wMVQyMzo1OTowMFoiLCJQZXJjZW50YWdlQ29tcGxldGUiOm51bGwsIlN0eWxlIjp7IiRpZCI6IjI4NiIsIlNoYXBlIjoyLCJTaGFwZVRoaWNrbmVzcyI6MSwiRHVyYXRpb25Gb3JtYXQiOjAsIkluY2x1ZGVOb25Xb3JraW5nRGF5c0luRHVyYXRpb24iOmZhbHNlLCJQZXJjZW50YWdlQ29tcGxldGVTdHlsZSI6eyIkaWQiOiIyODciLCJGb250U2V0dGluZ3MiOnsiJGlkIjoiMjg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OCJ9LCJQYWRkaW5nIjp7IiRyZWYiOiI4OSJ9LCJCYWNrZ3JvdW5kIjp7IiRyZWYiOiI5MCJ9LCJJc1Zpc2libGUiOnRydWUsIldpZHRoIjowLjAsIkhlaWdodCI6MC4wLCJCb3JkZXJTdHlsZSI6eyIkaWQiOiIyODkiLCJMaW5lQ29sb3IiOm51bGwsIkxpbmVXZWlnaHQiOjAuMCwiTGluZVR5cGUiOjAsIlBhcmVudFN0eWxlIjpudWxsfSwiUGFyZW50U3R5bGUiOm51bGx9LCJEdXJhdGlvblN0eWxlIjp7IiRpZCI6IjI5MCIsIkZvbnRTZXR0aW5ncyI6eyIkaWQiOiIyOTE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I5MiIsIkxpbmVDb2xvciI6bnVsbCwiTGluZVdlaWdodCI6MC4wLCJMaW5lVHlwZSI6MCwiUGFyZW50U3R5bGUiOm51bGx9LCJQYXJlbnRTdHlsZSI6bnVsbH0sIkhvcml6b250YWxDb25uZWN0b3JTdHlsZSI6eyIkaWQiOiIyOTMiLCJMaW5lQ29sb3IiOnsiJHJlZiI6Ijk5In0sIkxpbmVXZWlnaHQiOjEuMCwiTGluZVR5cGUiOjAsIlBhcmVudFN0eWxlIjpudWxsfSwiVmVydGljYWxDb25uZWN0b3JTdHlsZSI6eyIkaWQiOiIyOTQiLCJMaW5lQ29sb3IiOnsiJHJlZiI6IjEwMiJ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k1IiwiTWFyZ2luIjp7IiRyZWYiOiIxMDUifSwiUGFkZGluZyI6eyIkcmVmIjoiMTA2In0sIkJhY2tncm91bmQiOnsiJGlkIjoiMjk2IiwiQ29sb3IiOnsiJGlkIjoiMjk3IiwiQSI6MjU1LCJSIjoxOTIsIkciOjE1MywiQiI6MTM5fX0sIklzVmlzaWJsZSI6dHJ1ZSwiV2lkdGgiOjAuMCwiSGVpZ2h0IjoxNi4wLCJCb3JkZXJTdHlsZSI6eyIkaWQiOiIyOTgiLCJMaW5lQ29sb3IiOnsiJHJlZiI6IjIzMyJ9LCJMaW5lV2VpZ2h0IjowLjAsIkxpbmVUeXBlIjowLCJQYXJlbnRTdHlsZSI6bnVsbH0sIlBhcmVudFN0eWxlIjpudWxsfSwiVGl0bGVTdHlsZSI6eyIkaWQiOiIyOTkiLCJGb250U2V0dGluZ3MiOnsiJGlkIjoiMzAwIiwiRm9udFNpemUiOjExLCJGb250TmFtZSI6IkNhbGlicmkiLCJJc0JvbGQiOnRydWUsIklzSXRhbGljIjpmYWxzZSwiSXNVbmRlcmxpbmVkIjpmYWxzZSwiUGFyZW50U3R5bGUiOm51bGx9LCJBdXRvU2l6ZSI6MCwiRm9yZWdyb3VuZCI6eyIkaWQiOiIzMDEiLCJDb2xvciI6eyIkaWQiOiIzM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zIn0sIlBhZGRpbmciOnsiJHJlZiI6IjEyNCJ9LCJCYWNrZ3JvdW5kIjp7IiRpZCI6IjMxMCIsIkNvbG9yIjp7IiRpZCI6IjMxMSIsIkEiOjAsIlIiOjI1NSwiRyI6MjU1LCJCIjoyNTV9fSwiSXNWaXNpYmxlIjp0cnVlLCJXaWR0aCI6MC4wLCJIZWlnaHQiOjAuMCwiQm9yZGVyU3R5bGUiOnsiJGlkIjoiMzEyIiwiTGluZUNvbG9yIjpudWxsLCJMaW5lV2VpZ2h0IjowLjAsIkxpbmVUeXBlIjowLCJQYXJlbnRTdHlsZSI6bnVsbH0sIlBhcmVudFN0eWxlIjpudWxsfSwiRGF0ZUZvcm1hdCI6eyIkaWQiOiIzMTM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QiLCJGb3JtYXQiOjAsIklzVmlzaWJsZSI6ZmFsc2UsIkxhc3RLbm93blZpc2liaWxpdHlTdGF0ZSI6ZmFsc2V9LCJJc1Zpc2libGUiOnRydWUsIlBhcmVudFN0eWxlIjpudWxsfSwiSW5kZXgiOjMsIlNtYXJ0RHVyYXRpb25BY3RpdmF0ZWQiOmZhbHNlLCJEYXRlRm9ybWF0Ijp7IiRyZWYiOiIzMTMifSwiV2Vla051bWJlcmluZyI6eyIkaWQiOiIzMTUiLCJGb3JtYXQiOjAsIklzVmlzaWJsZSI6ZmFsc2UsIkxhc3RLbm93blZpc2liaWxpdHlTdGF0ZSI6ZmFsc2V9LCJJZCI6IjZiNGVlZmQyLTUyZDMtNDY2ZS1hNTQwLWZlYzk0MTlhZmIyYiIsIkltcG9ydElkIjpudWxsLCJUaXRsZSI6IklCTSBjcmVhdGVzIHBlcnNvbmFsIGNvbXB1dGVyIiwiTm90ZSI6bnVsbCwiSHlwZXJsaW5rIjp7IiRpZCI6IjMxNiIsIkFkZHJlc3MiOm51bGwsIlN1YkFkZHJlc3MiOm51bGx9LCJJc0NoYW5nZWQiOmZhbHNlLCJJc05ldyI6ZmFsc2V9LHsiJGlkIjoiMzE3IiwiR3JvdXBOYW1lIjpudWxsLCJTdGFydERhdGUiOiIxOTg5LTAxLTExVDAwOjAwOjAwWiIsIkVuZERhdGUiOiIxOTg5LTAxLTExVDIzOjU5OjAwWiIsIlBlcmNlbnRhZ2VDb21wbGV0ZSI6bnVsbCwiU3R5bGUiOnsiJGlkIjoiMzE4IiwiU2hhcGUiOjIsIlNoYXBlVGhpY2tuZXNzIjoxLCJEdXJhdGlvbkZvcm1hdCI6MCwiSW5jbHVkZU5vbldvcmtpbmdEYXlzSW5EdXJhdGlvbiI6ZmFsc2UsIlBlcmNlbnRhZ2VDb21wbGV0ZVN0eWxlIjp7IiRpZCI6IjMxOSIsIkZvbnRTZXR0aW5ncyI6eyIkaWQiOiIzMjA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yMSIsIkxpbmVDb2xvciI6bnVsbCwiTGluZVdlaWdodCI6MC4wLCJMaW5lVHlwZSI6MCwiUGFyZW50U3R5bGUiOm51bGx9LCJQYXJlbnRTdHlsZSI6bnVsbH0sIkR1cmF0aW9uU3R5bGUiOnsiJGlkIjoiMzIyIiwiRm9udFNldHRpbmdzIjp7IiRpZCI6IjMyMy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I0IiwiTGluZUNvbG9yIjpudWxsLCJMaW5lV2VpZ2h0IjowLjAsIkxpbmVUeXBlIjowLCJQYXJlbnRTdHlsZSI6bnVsbH0sIlBhcmVudFN0eWxlIjpudWxsfSwiSG9yaXpvbnRhbENvbm5lY3RvclN0eWxlIjp7IiRpZCI6IjMyNSIsIkxpbmVDb2xvciI6eyIkcmVmIjoiOTkifSwiTGluZVdlaWdodCI6MS4wLCJMaW5lVHlwZSI6MCwiUGFyZW50U3R5bGUiOm51bGx9LCJWZXJ0aWNhbENvbm5lY3RvclN0eWxlIjp7IiRpZCI6IjMyNiIsIkxpbmVDb2xvciI6eyIkcmVmIjoiMTAy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MjciLCJNYXJnaW4iOnsiJHJlZiI6IjEwNSJ9LCJQYWRkaW5nIjp7IiRyZWYiOiIxMDYifSwiQmFja2dyb3VuZCI6eyIkaWQiOiIzMjgiLCJDb2xvciI6eyIkaWQiOiIzMjkiLCJBIjoyNTUsIlIiOjE5MiwiRyI6MTUzLCJCIjoxMzl9fSwiSXNWaXNpYmxlIjp0cnVlLCJXaWR0aCI6MC4wLCJIZWlnaHQiOjE2LjAsIkJvcmRlclN0eWxlIjp7IiRpZCI6IjMzMCIsIkxpbmVDb2xvciI6eyIkcmVmIjoiMjMzIn0sIkxpbmVXZWlnaHQiOjAuMCwiTGluZVR5cGUiOjAsIlBhcmVudFN0eWxlIjpudWxsfSwiUGFyZW50U3R5bGUiOm51bGx9LCJUaXRsZVN0eWxlIjp7IiRpZCI6IjMzMSIsIkZvbnRTZXR0aW5ncyI6eyIkaWQiOiIzMzIiLCJGb250U2l6ZSI6MTEsIkZvbnROYW1lIjoiQ2FsaWJyaSIsIklzQm9sZCI6dHJ1ZSwiSXNJdGFsaWMiOmZhbHNlLCJJc1VuZGVybGluZWQiOmZhbHNlLCJQYXJlbnRTdHlsZSI6bnVsbH0sIkF1dG9TaXplIjoyLCJGb3JlZ3JvdW5kIjp7IiRpZCI6IjMzMyIsIkNvbG9yIjp7IiRpZCI6IjMzNCIsIkEiOjI1NSwiUiI6MCwiRyI6MCwiQiI6MH19LCJNYXhXaWR0aCI6MjM0Ljg4ODY1NjYxNjIxMDk0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aWQiOiIzMzUiLCJDb2xvciI6eyIkaWQiOiIzMzYiLCJBIjowLCJSIjoyNTUsIkciOjI1NSwiQiI6MjU1fX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wLCJGb250TmFtZSI6IkNhbGlicmkiLCJJc0JvbGQiOmZhbHNlLCJJc0l0YWxpYyI6ZmFsc2UsIklzVW5kZXJsaW5lZCI6ZmFsc2UsIlBhcmVudFN0eWxlIjpudWxsfSwiQXV0b1NpemUiOjAsIkZvcmVncm91bmQiOnsiJGlkIjoiMzQwIiwiQ29sb3IiOnsiJGlkIjoiM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IzIn0sIlBhZGRpbmciOnsiJHJlZiI6IjEyNCJ9LCJCYWNrZ3JvdW5kIjp7IiRpZCI6IjM0MiIsIkNvbG9yIjp7IiRpZCI6IjM0MyIsIkEiOjAsIlIiOjI1NSwiRyI6MjU1LCJCIjoyNTV9fSwiSXNWaXNpYmxlIjp0cnVlLCJXaWR0aCI6MC4wLCJIZWlnaHQiOjAuMCwiQm9yZGVyU3R5bGUiOnsiJGlkIjoiMzQ0IiwiTGluZUNvbG9yIjpudWxsLCJMaW5lV2VpZ2h0IjowLjAsIkxpbmVUeXBlIjowLCJQYXJlbnRTdHlsZSI6bnVsbH0sIlBhcmVudFN0eWxlIjpudWxsfSwiRGF0ZUZvcm1hdCI6eyIkaWQiOiIzNDU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YiLCJGb3JtYXQiOjAsIklzVmlzaWJsZSI6ZmFsc2UsIkxhc3RLbm93blZpc2liaWxpdHlTdGF0ZSI6ZmFsc2V9LCJJc1Zpc2libGUiOnRydWUsIlBhcmVudFN0eWxlIjpudWxsfSwiSW5kZXgiOjQsIlNtYXJ0RHVyYXRpb25BY3RpdmF0ZWQiOmZhbHNlLCJEYXRlRm9ybWF0Ijp7IiRyZWYiOiIzNDUifSwiV2Vla051bWJlcmluZyI6eyIkaWQiOiIzNDciLCJGb3JtYXQiOjAsIklzVmlzaWJsZSI6ZmFsc2UsIkxhc3RLbm93blZpc2liaWxpdHlTdGF0ZSI6ZmFsc2V9LCJJZCI6ImFlZmVmNTkzLWRhOTktNDQzMi1hMDhhLTliNDczN2Q3MDIxNSIsIkltcG9ydElkIjpudWxsLCJUaXRsZSI6IkZpcnN0IEtub3dsZWRnZSBEaXNjb3ZlcnkgaW4gRGF0YWJhc2VzIFdvcmtzaG9wIiwiTm90ZSI6bnVsbCwiSHlwZXJsaW5rIjp7IiRpZCI6IjM0OCIsIkFkZHJlc3MiOm51bGwsIlN1YkFkZHJlc3MiOm51bGx9LCJJc0NoYW5nZWQiOmZhbHNlLCJJc05ldyI6ZmFsc2V9LHsiJGlkIjoiMzQ5IiwiR3JvdXBOYW1lIjpudWxsLCJTdGFydERhdGUiOiIyMDA5LTAxLTA2VDAwOjAwOjAwWiIsIkVuZERhdGUiOiIyMDA5LTAxLTA2VDIzOjU5OjAwWiIsIlBlcmNlbnRhZ2VDb21wbGV0ZSI6bnVsbCwiU3R5bGUiOnsiJGlkIjoiMzUwIiwiU2hhcGUiOjIsIlNoYXBlVGhpY2tuZXNzIjoxLCJEdXJhdGlvbkZvcm1hdCI6MCwiSW5jbHVkZU5vbldvcmtpbmdEYXlzSW5EdXJhdGlvbiI6ZmFsc2UsIlBlcmNlbnRhZ2VDb21wbGV0ZVN0eWxlIjp7IiRpZCI6IjM1MSIsIkZvbnRTZXR0aW5ncyI6eyIkaWQiOiIzNT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g4In0sIlBhZGRpbmciOnsiJHJlZiI6Ijg5In0sIkJhY2tncm91bmQiOnsiJHJlZiI6IjkwIn0sIklzVmlzaWJsZSI6dHJ1ZSwiV2lkdGgiOjAuMCwiSGVpZ2h0IjowLjAsIkJvcmRlclN0eWxlIjp7IiRpZCI6IjM1MyIsIkxpbmVDb2xvciI6bnVsbCwiTGluZVdlaWdodCI6MC4wLCJMaW5lVHlwZSI6MCwiUGFyZW50U3R5bGUiOm51bGx9LCJQYXJlbnRTdHlsZSI6bnVsbH0sIkR1cmF0aW9uU3R5bGUiOnsiJGlkIjoiMzU0IiwiRm9udFNldHRpbmdzIjp7IiRpZCI6IjM1N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MzU2IiwiTGluZUNvbG9yIjpudWxsLCJMaW5lV2VpZ2h0IjowLjAsIkxpbmVUeXBlIjowLCJQYXJlbnRTdHlsZSI6bnVsbH0sIlBhcmVudFN0eWxlIjpudWxsfSwiSG9yaXpvbnRhbENvbm5lY3RvclN0eWxlIjp7IiRpZCI6IjM1NyIsIkxpbmVDb2xvciI6eyIkcmVmIjoiOTkifSwiTGluZVdlaWdodCI6MS4wLCJMaW5lVHlwZSI6MCwiUGFyZW50U3R5bGUiOm51bGx9LCJWZXJ0aWNhbENvbm5lY3RvclN0eWxlIjp7IiRpZCI6IjM1OCIsIkxpbmVDb2xvciI6eyIkcmVmIjoiMTAy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TkiLCJNYXJnaW4iOnsiJHJlZiI6IjEwNSJ9LCJQYWRkaW5nIjp7IiRyZWYiOiIxMDYifSwiQmFja2dyb3VuZCI6eyIkaWQiOiIzNjAiLCJDb2xvciI6eyIkaWQiOiIzNjEiLCJBIjoyNTUsIlIiOjE5MiwiRyI6MTUzLCJCIjoxMzl9fSwiSXNWaXNpYmxlIjp0cnVlLCJXaWR0aCI6MC4wLCJIZWlnaHQiOjE2LjAsIkJvcmRlclN0eWxlIjp7IiRpZCI6IjM2MiIsIkxpbmVDb2xvciI6eyIkcmVmIjoiMjMzIn0sIkxpbmVXZWlnaHQiOjAuMCwiTGluZVR5cGUiOjAsIlBhcmVudFN0eWxlIjpudWxsfSwiUGFyZW50U3R5bGUiOm51bGx9LCJUaXRsZVN0eWxlIjp7IiRpZCI6IjM2MyIsIkZvbnRTZXR0aW5ncyI6eyIkaWQiOiIzNjQiLCJGb250U2l6ZSI6MTEsIkZvbnROYW1lIjoiQ2FsaWJyaSIsIklzQm9sZCI6dHJ1ZSwiSXNJdGFsaWMiOmZhbHNlLCJJc1VuZGVybGluZWQiOmZhbHNlLCJQYXJlbnRTdHlsZSI6bnVsbH0sIkF1dG9TaXplIjowLCJGb3JlZ3JvdW5kIjp7IiRpZCI6IjM2NSIsIkNvbG9yIjp7IiRpZCI6IjM2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jMifSwiUGFkZGluZyI6eyIkcmVmIjoiMTI0In0sIkJhY2tncm91bmQiOnsiJGlkIjoiMzc0IiwiQ29sb3IiOnsiJGlkIjoiMzc1IiwiQSI6MCwiUiI6MjU1LCJHIjoyNTUsIkIiOjI1NX19LCJJc1Zpc2libGUiOnRydWUsIldpZHRoIjowLjAsIkhlaWdodCI6MC4wLCJCb3JkZXJTdHlsZSI6eyIkaWQiOiIzNzYiLCJMaW5lQ29sb3IiOm51bGwsIkxpbmVXZWlnaHQiOjAuMCwiTGluZVR5cGUiOjAsIlBhcmVudFN0eWxlIjpudWxsfSwiUGFyZW50U3R5bGUiOm51bGx9LCJEYXRlRm9ybWF0Ijp7IiRpZCI6IjM3Ny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3OCIsIkZvcm1hdCI6MCwiSXNWaXNpYmxlIjpmYWxzZSwiTGFzdEtub3duVmlzaWJpbGl0eVN0YXRlIjpmYWxzZX0sIklzVmlzaWJsZSI6dHJ1ZSwiUGFyZW50U3R5bGUiOm51bGx9LCJJbmRleCI6NSwiU21hcnREdXJhdGlvbkFjdGl2YXRlZCI6ZmFsc2UsIkRhdGVGb3JtYXQiOnsiJHJlZiI6IjM3NyJ9LCJXZWVrTnVtYmVyaW5nIjp7IiRpZCI6IjM3OSIsIkZvcm1hdCI6MCwiSXNWaXNpYmxlIjpmYWxzZSwiTGFzdEtub3duVmlzaWJpbGl0eVN0YXRlIjpmYWxzZX0sIklkIjoiMTIxYzVlMmEtMjJiYi00MDY5LThhMzktZmQzZGNiOTBhZTg2IiwiSW1wb3J0SWQiOm51bGwsIlRpdGxlIjoiR29vZ2xlIENoaWVmIEVjb25vbWlzdCBIYWwgVmFyaWFuIGZhdm9ycyBEYXRhIFNjaWVuY2UiLCJOb3RlIjpudWxsLCJIeXBlcmxpbmsiOnsiJGlkIjoiMzgwIiwiQWRkcmVzcyI6bnVsbCwiU3ViQWRkcmVzcyI6bnVsbH0sIklzQ2hhbmdlZCI6ZmFsc2UsIklzTmV3IjpmYWxzZX0seyIkaWQiOiIzODEiLCJHcm91cE5hbWUiOm51bGwsIlN0YXJ0RGF0ZSI6IjIwMTMtMDEtMDdUMDA6MDA6MDBaIiwiRW5kRGF0ZSI6IjIwMTMtMDEtMDdUMjM6NTk6MDBaIiwiUGVyY2VudGFnZUNvbXBsZXRlIjpudWxsLCJTdHlsZSI6eyIkaWQiOiIzODIiLCJTaGFwZSI6MiwiU2hhcGVUaGlja25lc3MiOjEsIkR1cmF0aW9uRm9ybWF0IjowLCJJbmNsdWRlTm9uV29ya2luZ0RheXNJbkR1cmF0aW9uIjpmYWxzZSwiUGVyY2VudGFnZUNvbXBsZXRlU3R5bGUiOnsiJGlkIjoiMzgzIiwiRm9udFNldHRpbmdzIjp7IiRpZCI6IjM4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Mzg1IiwiTGluZUNvbG9yIjpudWxsLCJMaW5lV2VpZ2h0IjowLjAsIkxpbmVUeXBlIjowLCJQYXJlbnRTdHlsZSI6bnVsbH0sIlBhcmVudFN0eWxlIjpudWxsfSwiRHVyYXRpb25TdHlsZSI6eyIkaWQiOiIzODYiLCJGb250U2V0dGluZ3MiOnsiJGlkIjoiMzg3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zODgiLCJMaW5lQ29sb3IiOm51bGwsIkxpbmVXZWlnaHQiOjAuMCwiTGluZVR5cGUiOjAsIlBhcmVudFN0eWxlIjpudWxsfSwiUGFyZW50U3R5bGUiOm51bGx9LCJIb3Jpem9udGFsQ29ubmVjdG9yU3R5bGUiOnsiJGlkIjoiMzg5IiwiTGluZUNvbG9yIjp7IiRyZWYiOiI5OSJ9LCJMaW5lV2VpZ2h0IjoxLjAsIkxpbmVUeXBlIjowLCJQYXJlbnRTdHlsZSI6bnVsbH0sIlZlcnRpY2FsQ29ubmVjdG9yU3R5bGUiOnsiJGlkIjoiMzkwIiwiTGluZUNvbG9yIjp7IiRyZWYiOiIxMDI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M5MSIsIk1hcmdpbiI6eyIkcmVmIjoiMTA1In0sIlBhZGRpbmciOnsiJHJlZiI6IjEwNiJ9LCJCYWNrZ3JvdW5kIjp7IiRpZCI6IjM5MiIsIkNvbG9yIjp7IiRpZCI6IjM5MyIsIkEiOjI1NSwiUiI6MTkyLCJHIjoxNTMsIkIiOjEzOX19LCJJc1Zpc2libGUiOnRydWUsIldpZHRoIjowLjAsIkhlaWdodCI6MTYuMCwiQm9yZGVyU3R5bGUiOnsiJGlkIjoiMzk0IiwiTGluZUNvbG9yIjp7IiRyZWYiOiIyMzM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AsIkZvcmVncm91bmQiOnsiJGlkIjoiMzk3IiwiQ29sb3IiOnsiJGlkIjoiMzk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GlkIjoiMzk5IiwiQ29sb3IiOnsiJGlkIjoiNDAwIiwiQSI6MCwiUiI6MjU1LCJHIjoyNTUsIkIiOjI1NX19LCJJc1Zpc2libGUiOnRydWUsIldpZHRoIjowLjAsIkhlaWdodCI6MC4wLCJCb3JkZXJTdHlsZSI6eyIkaWQiOiI0MDEiLCJMaW5lQ29sb3IiOm51bGwsIkxpbmVXZWlnaHQiOjAuMCwiTGluZVR5cGUiOjAsIlBhcmVudFN0eWxlIjpudWxsfS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aWQiOiI0MDYiLCJDb2xvciI6eyIkaWQiOiI0MDciLCJBIjowLCJSIjoyNTUsIkciOjI1NSwiQiI6MjU1fX0sIklzVmlzaWJsZSI6dHJ1ZSwiV2lkdGgiOjAuMCwiSGVpZ2h0IjowLjAsIkJvcmRlclN0eWxlIjp7IiRpZCI6IjQwOCIsIkxpbmVDb2xvciI6bnVsbCwiTGluZVdlaWdodCI6MC4wLCJMaW5lVHlwZSI6MCwiUGFyZW50U3R5bGUiOm51bGx9LCJQYXJlbnRTdHlsZSI6bnVsbH0sIkRhdGVGb3JtYXQiOnsiJGlkIjoiNDA5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EwIiwiRm9ybWF0IjowLCJJc1Zpc2libGUiOmZhbHNlLCJMYXN0S25vd25WaXNpYmlsaXR5U3RhdGUiOmZhbHNlfSwiSXNWaXNpYmxlIjp0cnVlLCJQYXJlbnRTdHlsZSI6bnVsbH0sIkluZGV4Ijo2LCJTbWFydER1cmF0aW9uQWN0aXZhdGVkIjpmYWxzZSwiRGF0ZUZvcm1hdCI6eyIkcmVmIjoiNDA5In0sIldlZWtOdW1iZXJpbmciOnsiJGlkIjoiNDExIiwiRm9ybWF0IjowLCJJc1Zpc2libGUiOmZhbHNlLCJMYXN0S25vd25WaXNpYmlsaXR5U3RhdGUiOmZhbHNlfSwiSWQiOiIxMGVhZDkyNC1mZTI4LTQxMzAtOWQzZS1jZTFmZmEyZDM1Y2MiLCJJbXBvcnRJZCI6bnVsbCwiVGl0bGUiOiJJQk0gc3RhdGVzIDkwJSBvZiB3b3JsZCBkYXRhIGNyZWF0ZWQgbGFzdCB0d28geWVhcnMiLCJOb3RlIjpudWxsLCJIeXBlcmxpbmsiOnsiJGlkIjoiNDEyIiwiQWRkcmVzcyI6bnVsbCwiU3ViQWRkcmVzcyI6bnVsbH0sIklzQ2hhbmdlZCI6ZmFsc2UsIklzTmV3IjpmYWxzZX0seyIkaWQiOiI0MTMiLCJHcm91cE5hbWUiOm51bGwsIlN0YXJ0RGF0ZSI6IjIwMjEtMDEtMDVUMDA6MDA6MDBaIiwiRW5kRGF0ZSI6IjIwMjEtMDEtMDVUMjM6NTk6MDBaIiwiUGVyY2VudGFnZUNvbXBsZXRlIjpudWxsLCJTdHlsZSI6eyIkaWQiOiI0MTQiLCJTaGFwZSI6MiwiU2hhcGVUaGlja25lc3MiOjEsIkR1cmF0aW9uRm9ybWF0IjowLCJJbmNsdWRlTm9uV29ya2luZ0RheXNJbkR1cmF0aW9uIjpmYWxzZSwiUGVyY2VudGFnZUNvbXBsZXRlU3R5bGUiOnsiJGlkIjoiNDE1IiwiRm9udFNldHRpbmdzIjp7IiRpZCI6IjQxN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cmVmIjoiODgifSwiUGFkZGluZyI6eyIkcmVmIjoiODkifSwiQmFja2dyb3VuZCI6eyIkcmVmIjoiOTAifSwiSXNWaXNpYmxlIjp0cnVlLCJXaWR0aCI6MC4wLCJIZWlnaHQiOjAuMCwiQm9yZGVyU3R5bGUiOnsiJGlkIjoiNDE3IiwiTGluZUNvbG9yIjpudWxsLCJMaW5lV2VpZ2h0IjowLjAsIkxpbmVUeXBlIjowLCJQYXJlbnRTdHlsZSI6bnVsbH0sIlBhcmVudFN0eWxlIjpudWxsfSwiRHVyYXRpb25TdHlsZSI6eyIkaWQiOiI0MTgiLCJGb250U2V0dGluZ3MiOnsiJGlkIjoiNDE5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0MjAiLCJMaW5lQ29sb3IiOm51bGwsIkxpbmVXZWlnaHQiOjAuMCwiTGluZVR5cGUiOjAsIlBhcmVudFN0eWxlIjpudWxsfSwiUGFyZW50U3R5bGUiOm51bGx9LCJIb3Jpem9udGFsQ29ubmVjdG9yU3R5bGUiOnsiJGlkIjoiNDIxIiwiTGluZUNvbG9yIjp7IiRyZWYiOiI5OSJ9LCJMaW5lV2VpZ2h0IjoxLjAsIkxpbmVUeXBlIjowLCJQYXJlbnRTdHlsZSI6bnVsbH0sIlZlcnRpY2FsQ29ubmVjdG9yU3R5bGUiOnsiJGlkIjoiNDIyIiwiTGluZUNvbG9yIjp7IiRyZWYiOiIxMDI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QyMyIsIk1hcmdpbiI6eyIkcmVmIjoiMTA1In0sIlBhZGRpbmciOnsiJHJlZiI6IjEwNiJ9LCJCYWNrZ3JvdW5kIjp7IiRpZCI6IjQyNCIsIkNvbG9yIjp7IiRpZCI6IjQyNSIsIkEiOjI1NSwiUiI6MTkyLCJHIjoxNTMsIkIiOjEzOX19LCJJc1Zpc2libGUiOnRydWUsIldpZHRoIjowLjAsIkhlaWdodCI6MTYuMCwiQm9yZGVyU3R5bGUiOnsiJGlkIjoiNDI2IiwiTGluZUNvbG9yIjp7IiRyZWYiOiIxMTAifSwiTGluZVdlaWdodCI6MC4wLCJMaW5lVHlwZSI6MCwiUGFyZW50U3R5bGUiOm51bGx9LCJQYXJlbnRTdHlsZSI6bnVsbH0sIlRpdGxlU3R5bGUiOnsiJGlkIjoiNDI3IiwiRm9udFNldHRpbmdzIjp7IiRpZCI6IjQyOCIsIkZvbnRTaXplIjoxMSwiRm9udE5hbWUiOiJDYWxpYnJpIiwiSXNCb2xkIjp0cnVlLCJJc0l0YWxpYyI6ZmFsc2UsIklzVW5kZXJsaW5lZCI6ZmFsc2UsIlBhcmVudFN0eWxlIjpudWxsfSwiQXV0b1NpemUiOjAsIkZvcmVncm91bmQiOnsiJHJlZiI6IjExNCJ9LCJNYXhXaWR0aCI6NzIwLjAsIk1heEhlaWdodCI6IkluZmluaXR5IiwiU21hcnRGb3JlZ3JvdW5kSXNBY3RpdmUiOmZhbHNlLCJIb3Jpem9udGFsQWxpZ25tZW50IjoxLCJWZXJ0aWNhbEFsaWdubWVudCI6MCwiU21hcnRGb3JlZ3JvdW5kIjpudWxsLCJCYWNrZ3JvdW5kRmlsbFR5cGUiOjAsIk1hcmdpbiI6eyIkcmVmIjoiMTE2In0sIlBhZGRpbmciOnsiJHJlZiI6IjExNyJ9LCJCYWNrZ3JvdW5kIjp7IiRyZWYiOiIxMTgifSwiSXNWaXNpYmxlIjp0cnVlLCJXaWR0aCI6MC4wLCJIZWlnaHQiOjAuMCwiQm9yZGVyU3R5bGUiOnsiJGlkIjoiNDI5IiwiTGluZUNvbG9yIjpudWxsLCJMaW5lV2VpZ2h0IjowLjAsIkxpbmVUeXBlIjowLCJQYXJlbnRTdHlsZSI6bnVsbH0sIlBhcmVudFN0eWxlIjpudWxsfSwiRGF0ZVN0eWxlIjp7IiRpZCI6IjQzMCIsIkZvbnRTZXR0aW5ncyI6eyIkaWQiOiI0MzE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EsIlZlcnRpY2FsQWxpZ25tZW50IjowLCJTbWFydEZvcmVncm91bmQiOm51bGwsIkJhY2tncm91bmRGaWxsVHlwZSI6MCwiTWFyZ2luIjp7IiRyZWYiOiIxMjMifSwiUGFkZGluZyI6eyIkcmVmIjoiMTI0In0sIkJhY2tncm91bmQiOnsiJHJlZiI6IjEyNSJ9LCJJc1Zpc2libGUiOnRydWUsIldpZHRoIjowLjAsIkhlaWdodCI6MC4wLCJCb3JkZXJTdHlsZSI6eyIkaWQiOiI0MzIiLCJMaW5lQ29sb3IiOm51bGwsIkxpbmVXZWlnaHQiOjAuMCwiTGluZVR5cGUiOjAsIlBhcmVudFN0eWxlIjpudWxsfSwiUGFyZW50U3R5bGUiOm51bGx9LCJEYXRlRm9ybWF0Ijp7IiRpZCI6IjQzMy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zNCIsIkZvcm1hdCI6MCwiSXNWaXNpYmxlIjpmYWxzZSwiTGFzdEtub3duVmlzaWJpbGl0eVN0YXRlIjpmYWxzZX0sIklzVmlzaWJsZSI6dHJ1ZSwiUGFyZW50U3R5bGUiOm51bGx9LCJJbmRleCI6NywiU21hcnREdXJhdGlvbkFjdGl2YXRlZCI6ZmFsc2UsIkRhdGVGb3JtYXQiOnsiJHJlZiI6IjQzMyJ9LCJXZWVrTnVtYmVyaW5nIjp7IiRpZCI6IjQzNSIsIkZvcm1hdCI6MCwiSXNWaXNpYmxlIjpmYWxzZSwiTGFzdEtub3duVmlzaWJpbGl0eVN0YXRlIjpmYWxzZX0sIklkIjoiNmNhZTQxYjItMWQxYy00NWVhLTg1MDYtODQzMjdlZWI0YmJlIiwiSW1wb3J0SWQiOm51bGwsIlRpdGxlIjoiRGF0YSBTY2llbmNlIGV4aXN0cyBpbiBldmVyeSBpbmR1c3RyeSIsIk5vdGUiOm51bGwsIkh5cGVybGluayI6eyIkaWQiOiI0MzYiLCJBZGRyZXNzIjoiIiwiU3ViQWRkcmVzcyI6IiJ9LCJJc0NoYW5nZWQiOmZhbHNlLCJJc05ldyI6ZmFsc2V9XSwiU3dpbWxhbmVzIjpbXSwiTXNQcm9qZWN0SXRlbXNUcmVlIjp7IiRpZCI6IjQzNyIsIlJvb3QiOnsiSW1wb3J0SWQiOm51bGwsIklzSW1wb3J0ZWQiOmZhbHNlLCJDaGlsZHJlbiI6W119fSwiTWV0YWRhdGEiOnsiJGlkIjoiNDM4IiwiUmVjZW50Q29sb3JzQ29sbGVjdGlvbiI6IltdIn0sIlNldHRpbmdzIjp7IiRpZCI6IjQzOSIsIkltcGFPcHRpb25zIjp7IiRpZCI6IjQ0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0MSIsIlVzZVRpbWUiOmZhbHNlLCJXb3JrRGF5U3RhcnQiOiIwMDowMDowMCIsIldvcmtEYXlFbmQiOiIyMzo1OTowMCJ9LCJMYXN0VXNlZFRlbXBsYXRlSWQiOiJjMTFmNmY0OS03ZGI4LTQ1ZmQtYmEzMi1iZmNhZWE0OTJmMzkiLCJGaXJzdFdlZWtPZlllYXIiOjB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ENDDATE" val="2021-05-25T23:59:00.0000000"/>
  <p:tag name="OTLDURATIONFORMAT" val="day"/>
  <p:tag name="OTLSPACING" val="5"/>
  <p:tag name="OTLSHAPETHICKNESSTYPE" val="Regular"/>
  <p:tag name="OTLSTARTDATE" val="1962-03-01T00:00:00.0000000Z"/>
  <p:tag name="OTLDATEFORMATSTRING" val="yyyy"/>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Regular"/>
  <p:tag name="OTLSTARTDATE" val="1962-03-01T00:00:00.0000000Z"/>
  <p:tag name="OTLENDDATE" val="1962-03-01T23:59:00.0000000Z"/>
  <p:tag name="OTLDATEFORMATSTRING" val="yyyy"/>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DURATIONFORMAT" val="day"/>
  <p:tag name="OTLSPACING" val="5"/>
  <p:tag name="OTLSHAPETHICKNESSTYPE" val="Regular"/>
  <p:tag name="OTLSTARTDATE" val="1974-01-01T00:00:00.0000000Z"/>
  <p:tag name="OTLENDDATE" val="1974-01-01T23:59:00.0000000Z"/>
  <p:tag name="OTLDATEFORMATSTRING" val="yyyy"/>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1981-01-01T00:00:00.0000000Z"/>
  <p:tag name="OTLENDDATE" val="1981-01-01T23:59:00.0000000Z"/>
  <p:tag name="OTLDURATIONFORMAT" val="day"/>
  <p:tag name="OTLSPACING" val="5"/>
  <p:tag name="OTLSHAPETHICKNESSTYPE" val="Regular"/>
  <p:tag name="OTLDATEFORMATSTRING" val="yyyy"/>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1989-01-11T00:00:00.0000000Z"/>
  <p:tag name="OTLENDDATE" val="1989-01-11T23:59:00.0000000Z"/>
  <p:tag name="OTLDURATIONFORMAT" val="day"/>
  <p:tag name="OTLSPACING" val="5"/>
  <p:tag name="OTLSHAPETHICKNESSTYPE" val="Regular"/>
  <p:tag name="OTLDATEFORMATSTRING" val="yyyy"/>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09-01-06T00:00:00.0000000Z"/>
  <p:tag name="OTLENDDATE" val="2009-01-06T23:59:00.0000000Z"/>
  <p:tag name="OTLDURATIONFORMAT" val="day"/>
  <p:tag name="OTLSPACING" val="5"/>
  <p:tag name="OTLSHAPETHICKNESSTYPE" val="Regular"/>
  <p:tag name="OTLDATEFORMATSTRING" val="yyyy"/>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13-01-07T00:00:00.0000000Z"/>
  <p:tag name="OTLENDDATE" val="2013-01-07T23:59:00.0000000Z"/>
  <p:tag name="OTLDURATIONFORMAT" val="day"/>
  <p:tag name="OTLSPACING" val="5"/>
  <p:tag name="OTLSHAPETHICKNESSTYPE" val="Regular"/>
  <p:tag name="OTLDATEFORMATSTRING" val="yyyy"/>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5T00:00:00.0000000Z"/>
  <p:tag name="OTLENDDATE" val="2021-01-05T23:59:00.0000000Z"/>
  <p:tag name="OTLDURATIONFORMAT" val="day"/>
  <p:tag name="OTLSPACING" val="5"/>
  <p:tag name="OTLSHAPETHICKNESSTYPE" val="Regular"/>
  <p:tag name="OTLMARKERSHAPE" val="OTL"/>
  <p:tag name="OTLDATEFORMATSTRING" val="yyyy"/>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TIMEBANDCULTUREINFO" val="en-US"/>
  <p:tag name="OTLTIMEBANDSCALETYPE" val="Years"/>
  <p:tag name="OTLTIMEBANDSCALEFORMAT" val="MMM"/>
  <p:tag name="OTLTIMEBANDSHAPETYPE" val="EllipseTimeband"/>
  <p:tag name="OTLTIMEBANDTHREEDEFFECTS" val="Gel"/>
  <p:tag name="OTLTIMEBANDAUTODATERANGE" val="True"/>
  <p:tag name="OTLTIMEBANDSTARTDATE" val="0001-01-01T00:00:00.0000000"/>
  <p:tag name="OTLTIMEBANDENDDATE" val="2021-05-25T23:59: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True"/>
  <p:tag name="OTLTIMEBANDSCALEMARKING" val="None"/>
  <p:tag name="OTLRIGHTENDCAPSMARGINRIGHT" val="20"/>
  <p:tag name="OTLLEFTENDCAPSMARGINLEFT" val="20"/>
  <p:tag name="OTLTIMEBANDSHAPEPADDINGTOP" val="5"/>
  <p:tag name="OTLTIMEBANDFYSTARTMONTH" val="January"/>
  <p:tag name="OTLTIMEBANDSHOWFYLABEL" val="True"/>
  <p:tag name="OTLTIMEBANDUSESTARTINGOFTHEYEARFORFYNUMBERING" val="True"/>
  <p:tag name="OTLTIMEBANDQUICKPOSITION" val="Custom"/>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ELAPSEDSTYLE" val="Thick"/>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TODAYPOSITION" val="Below"/>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hronicleVTI">
  <a:themeElements>
    <a:clrScheme name="AnalogousFromLightSeedRightStep">
      <a:dk1>
        <a:srgbClr val="000000"/>
      </a:dk1>
      <a:lt1>
        <a:srgbClr val="FFFFFF"/>
      </a:lt1>
      <a:dk2>
        <a:srgbClr val="412C24"/>
      </a:dk2>
      <a:lt2>
        <a:srgbClr val="E2E6E8"/>
      </a:lt2>
      <a:accent1>
        <a:srgbClr val="C0998B"/>
      </a:accent1>
      <a:accent2>
        <a:srgbClr val="B4A27B"/>
      </a:accent2>
      <a:accent3>
        <a:srgbClr val="A3A67E"/>
      </a:accent3>
      <a:accent4>
        <a:srgbClr val="8FAA74"/>
      </a:accent4>
      <a:accent5>
        <a:srgbClr val="85AB82"/>
      </a:accent5>
      <a:accent6>
        <a:srgbClr val="77AF8A"/>
      </a:accent6>
      <a:hlink>
        <a:srgbClr val="5D8A9A"/>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8887</TotalTime>
  <Words>3352</Words>
  <Application>Microsoft Office PowerPoint</Application>
  <PresentationFormat>Widescreen</PresentationFormat>
  <Paragraphs>572</Paragraphs>
  <Slides>79</Slides>
  <Notes>24</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Calibri</vt:lpstr>
      <vt:lpstr>Calisto MT</vt:lpstr>
      <vt:lpstr>Cambria Math</vt:lpstr>
      <vt:lpstr>Courier New</vt:lpstr>
      <vt:lpstr>Open Sans</vt:lpstr>
      <vt:lpstr>Univers Condensed</vt:lpstr>
      <vt:lpstr>ChronicleVTI</vt:lpstr>
      <vt:lpstr>Data Science Overview</vt:lpstr>
      <vt:lpstr>Agenda</vt:lpstr>
      <vt:lpstr>History of Data Science</vt:lpstr>
      <vt:lpstr>Data Science Definition</vt:lpstr>
      <vt:lpstr>Data Science AI Comparison</vt:lpstr>
      <vt:lpstr>Data Science Components</vt:lpstr>
      <vt:lpstr>PowerPoint Presentation</vt:lpstr>
      <vt:lpstr>Data science Life Cycle</vt:lpstr>
      <vt:lpstr>Data Science Methods</vt:lpstr>
      <vt:lpstr>Data Science Applications</vt:lpstr>
      <vt:lpstr>Voice Recognition</vt:lpstr>
      <vt:lpstr>Video recommendation systems</vt:lpstr>
      <vt:lpstr>E-Commerce Applications</vt:lpstr>
      <vt:lpstr>Sports – Liverpool 2019</vt:lpstr>
      <vt:lpstr>Conclusions</vt:lpstr>
      <vt:lpstr>Questions</vt:lpstr>
      <vt:lpstr>10 Minute Break</vt:lpstr>
      <vt:lpstr>Statistics</vt:lpstr>
      <vt:lpstr>Agenda</vt:lpstr>
      <vt:lpstr>Mean</vt:lpstr>
      <vt:lpstr>Median</vt:lpstr>
      <vt:lpstr>MODE</vt:lpstr>
      <vt:lpstr>Quartiles</vt:lpstr>
      <vt:lpstr>Variance</vt:lpstr>
      <vt:lpstr>Standard Deviation</vt:lpstr>
      <vt:lpstr>Covariance</vt:lpstr>
      <vt:lpstr>Z-score</vt:lpstr>
      <vt:lpstr>Confidence interval</vt:lpstr>
      <vt:lpstr>P-values</vt:lpstr>
      <vt:lpstr>What are we testing?</vt:lpstr>
      <vt:lpstr>Rules for testing</vt:lpstr>
      <vt:lpstr>A/B Test</vt:lpstr>
      <vt:lpstr>T-Test</vt:lpstr>
      <vt:lpstr>CHI2-Test</vt:lpstr>
      <vt:lpstr>Central limit theorem (CLT)</vt:lpstr>
      <vt:lpstr>Law of large numbers</vt:lpstr>
      <vt:lpstr>Questions</vt:lpstr>
      <vt:lpstr>10 Minute Break</vt:lpstr>
      <vt:lpstr>Data Visualization</vt:lpstr>
      <vt:lpstr>Agenda</vt:lpstr>
      <vt:lpstr>What is a graphic?</vt:lpstr>
      <vt:lpstr>What are the common elements?</vt:lpstr>
      <vt:lpstr>How are these plots Related?</vt:lpstr>
      <vt:lpstr>How are these plots Related?</vt:lpstr>
      <vt:lpstr>Questions</vt:lpstr>
      <vt:lpstr>10 Minute Break</vt:lpstr>
      <vt:lpstr>Data Processing</vt:lpstr>
      <vt:lpstr>Agenda</vt:lpstr>
      <vt:lpstr>What is Data Preprocessing/processing?</vt:lpstr>
      <vt:lpstr>Why do we need to Process Data?</vt:lpstr>
      <vt:lpstr>Processing values</vt:lpstr>
      <vt:lpstr>Normalization / Rescale</vt:lpstr>
      <vt:lpstr>Encoding schemes</vt:lpstr>
      <vt:lpstr>One Hot Encoding</vt:lpstr>
      <vt:lpstr>Binarization</vt:lpstr>
      <vt:lpstr>Discretization</vt:lpstr>
      <vt:lpstr>Feature enrichment</vt:lpstr>
      <vt:lpstr>Transformations</vt:lpstr>
      <vt:lpstr>Questions</vt:lpstr>
      <vt:lpstr>10 Minute Break</vt:lpstr>
      <vt:lpstr>Performance metrics and techniques</vt:lpstr>
      <vt:lpstr>Agenda</vt:lpstr>
      <vt:lpstr>Loss Functions</vt:lpstr>
      <vt:lpstr>Area under the curve (AUC)</vt:lpstr>
      <vt:lpstr>Type 1 vs Type 2 Error </vt:lpstr>
      <vt:lpstr>Confusion Matrix</vt:lpstr>
      <vt:lpstr>Confusion Matrix</vt:lpstr>
      <vt:lpstr>What do we do with these Metrics?</vt:lpstr>
      <vt:lpstr>Parameter Tuning</vt:lpstr>
      <vt:lpstr>Cross-Validation</vt:lpstr>
      <vt:lpstr>Questions</vt:lpstr>
      <vt:lpstr>10 Minute Break</vt:lpstr>
      <vt:lpstr>Data Analysis</vt:lpstr>
      <vt:lpstr>Agenda</vt:lpstr>
      <vt:lpstr>Questions</vt:lpstr>
      <vt:lpstr>10 Minute Break</vt:lpstr>
      <vt:lpstr>How TO: Measures of Centrality</vt:lpstr>
      <vt:lpstr>Recommendation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Overview</dc:title>
  <dc:creator>Noah DeMoes</dc:creator>
  <cp:lastModifiedBy>Noah DeMoes</cp:lastModifiedBy>
  <cp:revision>7</cp:revision>
  <dcterms:created xsi:type="dcterms:W3CDTF">2021-05-25T15:56:30Z</dcterms:created>
  <dcterms:modified xsi:type="dcterms:W3CDTF">2021-06-01T18:01:48Z</dcterms:modified>
</cp:coreProperties>
</file>