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2D1C38-48E4-BB42-961E-7F308BAC579C}">
          <p14:sldIdLst>
            <p14:sldId id="256"/>
          </p14:sldIdLst>
        </p14:section>
        <p14:section name="Untitled Section" id="{696A3E54-752F-9240-A751-BC42FE0C87DC}">
          <p14:sldIdLst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2" d="100"/>
          <a:sy n="112" d="100"/>
        </p:scale>
        <p:origin x="1560" y="6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FB4D74-2E6F-D342-AA81-F32D9DF4C452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28A195DF-4E1C-2C46-82A2-A802124839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  <p:sldLayoutId id="2147483906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32" y="3789865"/>
            <a:ext cx="4275385" cy="2748065"/>
          </a:xfrm>
        </p:spPr>
        <p:txBody>
          <a:bodyPr>
            <a:normAutofit fontScale="92500" lnSpcReduction="1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2800" b="1" cap="all" dirty="0" smtClean="0">
                <a:ln/>
                <a:solidFill>
                  <a:srgbClr val="0000FF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/>
                <a:cs typeface="Times New Roman"/>
              </a:rPr>
              <a:t>Kevin Chen</a:t>
            </a:r>
          </a:p>
          <a:p>
            <a:r>
              <a:rPr lang="en-US" sz="2800" b="1" cap="all" dirty="0" smtClean="0">
                <a:ln/>
                <a:solidFill>
                  <a:srgbClr val="0000FF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/>
                <a:cs typeface="Times New Roman"/>
              </a:rPr>
              <a:t>Hsiao-chi Ho</a:t>
            </a:r>
          </a:p>
          <a:p>
            <a:r>
              <a:rPr lang="en-US" sz="2800" b="1" cap="all" dirty="0" smtClean="0">
                <a:ln/>
                <a:solidFill>
                  <a:srgbClr val="0000FF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/>
                <a:cs typeface="Times New Roman"/>
              </a:rPr>
              <a:t>Isabel</a:t>
            </a:r>
          </a:p>
          <a:p>
            <a:r>
              <a:rPr lang="en-US" sz="2800" b="1" cap="all" dirty="0" smtClean="0">
                <a:ln/>
                <a:solidFill>
                  <a:srgbClr val="0000FF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/>
                <a:cs typeface="Times New Roman"/>
              </a:rPr>
              <a:t>Dominic</a:t>
            </a:r>
          </a:p>
          <a:p>
            <a:r>
              <a:rPr lang="en-US" sz="2800" b="1" cap="all" dirty="0" smtClean="0">
                <a:ln/>
                <a:solidFill>
                  <a:srgbClr val="0000FF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/>
                <a:cs typeface="Times New Roman"/>
              </a:rPr>
              <a:t>Miriam</a:t>
            </a:r>
          </a:p>
          <a:p>
            <a:r>
              <a:rPr lang="en-US" sz="2800" b="1" cap="all" dirty="0" smtClean="0">
                <a:ln/>
                <a:solidFill>
                  <a:srgbClr val="0000FF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/>
                <a:cs typeface="Times New Roman"/>
              </a:rPr>
              <a:t>Jami</a:t>
            </a:r>
          </a:p>
          <a:p>
            <a:r>
              <a:rPr lang="en-US" sz="2800" b="1" cap="all" dirty="0" smtClean="0">
                <a:ln/>
                <a:solidFill>
                  <a:srgbClr val="0000FF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/>
                <a:cs typeface="Times New Roman"/>
              </a:rPr>
              <a:t>Noah</a:t>
            </a:r>
          </a:p>
          <a:p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5" name="Picture 4" descr="adobe-c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442" y="258086"/>
            <a:ext cx="5684047" cy="3905275"/>
          </a:xfrm>
          <a:prstGeom prst="rect">
            <a:avLst/>
          </a:prstGeom>
        </p:spPr>
      </p:pic>
      <p:pic>
        <p:nvPicPr>
          <p:cNvPr id="6" name="Picture 5" descr="Adobe_Creative_Cloud_logotype_with_icon_RGB_vertic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48" y="258086"/>
            <a:ext cx="2705410" cy="11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 - </a:t>
            </a:r>
            <a:r>
              <a:rPr lang="en-US" dirty="0">
                <a:solidFill>
                  <a:srgbClr val="0000FF"/>
                </a:solidFill>
              </a:rPr>
              <a:t>Noah</a:t>
            </a:r>
            <a:endParaRPr lang="en-US" dirty="0"/>
          </a:p>
        </p:txBody>
      </p:sp>
      <p:pic>
        <p:nvPicPr>
          <p:cNvPr id="7" name="Picture 6" descr="ADOBE 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43" y="260555"/>
            <a:ext cx="1675243" cy="16677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October 2011, Adobe announced a disruptive change to their business model: The entire Creative Suite will be moved to the Cloud and users will be forced to pay a monthly/yearly subscription for access &amp; upgrades to Adobe’s products, instead of one-time product purchases.</a:t>
            </a:r>
          </a:p>
          <a:p>
            <a:r>
              <a:rPr lang="en-US" dirty="0"/>
              <a:t> </a:t>
            </a:r>
            <a:r>
              <a:rPr lang="en-US" dirty="0" smtClean="0"/>
              <a:t>This </a:t>
            </a:r>
            <a:r>
              <a:rPr lang="en-US" dirty="0"/>
              <a:t>campaign seeks to assure independent-entrepreneurs Adobe’s move to the subscription-based model is not only beneficial for commercial users, but also the independent entrepreneurs that fuel innovation and product-diffusion. Adobe requires a 40% adoption rate increase in the Creative Cloud within 18 months  among users identified as “independents, or entrepreneurs” who have previously owned Adobe Creative Suits, Photoshop, and/or </a:t>
            </a:r>
            <a:r>
              <a:rPr lang="en-US" dirty="0" err="1"/>
              <a:t>Lightroom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80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 – </a:t>
            </a:r>
            <a:r>
              <a:rPr lang="en-US" sz="2800" dirty="0" smtClean="0">
                <a:solidFill>
                  <a:srgbClr val="0000FF"/>
                </a:solidFill>
              </a:rPr>
              <a:t>group collaboration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DOBE 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43" y="260555"/>
            <a:ext cx="1675243" cy="16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arget Audience - </a:t>
            </a:r>
            <a:r>
              <a:rPr lang="en-US" dirty="0" smtClean="0">
                <a:solidFill>
                  <a:srgbClr val="0000FF"/>
                </a:solidFill>
              </a:rPr>
              <a:t>Isabel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DOBE 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43" y="260555"/>
            <a:ext cx="1675243" cy="16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2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Promise - </a:t>
            </a:r>
            <a:r>
              <a:rPr lang="en-US" dirty="0" smtClean="0">
                <a:solidFill>
                  <a:srgbClr val="0000FF"/>
                </a:solidFill>
              </a:rPr>
              <a:t>Dominic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DOBE 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43" y="260555"/>
            <a:ext cx="1675243" cy="16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Support for Promise -</a:t>
            </a:r>
            <a:r>
              <a:rPr lang="en-US" dirty="0" smtClean="0">
                <a:solidFill>
                  <a:srgbClr val="0000FF"/>
                </a:solidFill>
              </a:rPr>
              <a:t>Miriam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DOBE 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43" y="260555"/>
            <a:ext cx="1675243" cy="16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1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Message - </a:t>
            </a:r>
            <a:r>
              <a:rPr lang="en-US" dirty="0" smtClean="0">
                <a:solidFill>
                  <a:srgbClr val="0000FF"/>
                </a:solidFill>
              </a:rPr>
              <a:t>Bonnie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DOBE 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43" y="260555"/>
            <a:ext cx="1675243" cy="16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4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iming &amp; Parameters – </a:t>
            </a:r>
            <a:r>
              <a:rPr lang="en-US" dirty="0" smtClean="0">
                <a:solidFill>
                  <a:srgbClr val="0000FF"/>
                </a:solidFill>
              </a:rPr>
              <a:t>Kevin &amp; Jami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DOBE 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43" y="260555"/>
            <a:ext cx="1675243" cy="16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14674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56</TotalTime>
  <Words>87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Times New Roman</vt:lpstr>
      <vt:lpstr>Wingdings 2</vt:lpstr>
      <vt:lpstr>Plaza</vt:lpstr>
      <vt:lpstr>PowerPoint Presentation</vt:lpstr>
      <vt:lpstr>Background - Noah</vt:lpstr>
      <vt:lpstr>Objective – group collaboration</vt:lpstr>
      <vt:lpstr>Target Audience - Isabel</vt:lpstr>
      <vt:lpstr>Promise - Dominic</vt:lpstr>
      <vt:lpstr>Support for Promise -Miriam</vt:lpstr>
      <vt:lpstr>Key Message - Bonnie</vt:lpstr>
      <vt:lpstr>Timing &amp; Parameters – Kevin &amp; Jami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Creative Cloud</dc:title>
  <dc:creator>B H</dc:creator>
  <cp:lastModifiedBy>admin</cp:lastModifiedBy>
  <cp:revision>22</cp:revision>
  <dcterms:created xsi:type="dcterms:W3CDTF">2014-04-14T17:31:06Z</dcterms:created>
  <dcterms:modified xsi:type="dcterms:W3CDTF">2014-04-20T21:18:16Z</dcterms:modified>
</cp:coreProperties>
</file>