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74" autoAdjust="0"/>
    <p:restoredTop sz="94660"/>
  </p:normalViewPr>
  <p:slideViewPr>
    <p:cSldViewPr>
      <p:cViewPr varScale="1">
        <p:scale>
          <a:sx n="62" d="100"/>
          <a:sy n="62" d="100"/>
        </p:scale>
        <p:origin x="-72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E7411-160D-4320-8073-8EB5FC6D77B2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3DC8-E081-41D2-A56E-62A3739D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9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E7411-160D-4320-8073-8EB5FC6D77B2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3DC8-E081-41D2-A56E-62A3739D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8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E7411-160D-4320-8073-8EB5FC6D77B2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3DC8-E081-41D2-A56E-62A3739D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5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E7411-160D-4320-8073-8EB5FC6D77B2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3DC8-E081-41D2-A56E-62A3739D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E7411-160D-4320-8073-8EB5FC6D77B2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3DC8-E081-41D2-A56E-62A3739D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0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E7411-160D-4320-8073-8EB5FC6D77B2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3DC8-E081-41D2-A56E-62A3739D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1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E7411-160D-4320-8073-8EB5FC6D77B2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3DC8-E081-41D2-A56E-62A3739D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1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E7411-160D-4320-8073-8EB5FC6D77B2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3DC8-E081-41D2-A56E-62A3739D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1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E7411-160D-4320-8073-8EB5FC6D77B2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3DC8-E081-41D2-A56E-62A3739D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8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E7411-160D-4320-8073-8EB5FC6D77B2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3DC8-E081-41D2-A56E-62A3739D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8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E7411-160D-4320-8073-8EB5FC6D77B2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3DC8-E081-41D2-A56E-62A3739D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8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E7411-160D-4320-8073-8EB5FC6D77B2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83DC8-E081-41D2-A56E-62A3739D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3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57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Homelessness: The Forgotten Problem</a:t>
            </a:r>
          </a:p>
          <a:p>
            <a:r>
              <a:rPr lang="en-US" dirty="0" smtClean="0"/>
              <a:t>Presentation for Services to Children, Youth, and their </a:t>
            </a:r>
            <a:r>
              <a:rPr lang="en-US" smtClean="0"/>
              <a:t>FAmilies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795277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Javier </a:t>
            </a:r>
          </a:p>
          <a:p>
            <a:r>
              <a:rPr lang="en-US" dirty="0" err="1" smtClean="0"/>
              <a:t>Gracia</a:t>
            </a:r>
            <a:endParaRPr lang="en-US" dirty="0" smtClean="0"/>
          </a:p>
          <a:p>
            <a:r>
              <a:rPr lang="en-US" dirty="0" err="1" smtClean="0"/>
              <a:t>Roola</a:t>
            </a:r>
            <a:endParaRPr lang="en-US" dirty="0" smtClean="0"/>
          </a:p>
          <a:p>
            <a:r>
              <a:rPr lang="en-US" dirty="0" smtClean="0"/>
              <a:t>Noah Edward Hall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2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</dc:creator>
  <cp:lastModifiedBy>Noah</cp:lastModifiedBy>
  <cp:revision>4</cp:revision>
  <dcterms:created xsi:type="dcterms:W3CDTF">2014-04-29T01:41:49Z</dcterms:created>
  <dcterms:modified xsi:type="dcterms:W3CDTF">2014-04-29T01:48:05Z</dcterms:modified>
</cp:coreProperties>
</file>