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8" r:id="rId1"/>
  </p:sldMasterIdLst>
  <p:notesMasterIdLst>
    <p:notesMasterId r:id="rId12"/>
  </p:notesMasterIdLst>
  <p:sldIdLst>
    <p:sldId id="256" r:id="rId2"/>
    <p:sldId id="260" r:id="rId3"/>
    <p:sldId id="259" r:id="rId4"/>
    <p:sldId id="305" r:id="rId5"/>
    <p:sldId id="261" r:id="rId6"/>
    <p:sldId id="310" r:id="rId7"/>
    <p:sldId id="307" r:id="rId8"/>
    <p:sldId id="308" r:id="rId9"/>
    <p:sldId id="306" r:id="rId10"/>
    <p:sldId id="309" r:id="rId11"/>
  </p:sldIdLst>
  <p:sldSz cx="9144000" cy="5143500" type="screen16x9"/>
  <p:notesSz cx="6858000" cy="9144000"/>
  <p:embeddedFontLst>
    <p:embeddedFont>
      <p:font typeface="Bahiana" panose="020B0604020202020204" charset="0"/>
      <p:regular r:id="rId13"/>
    </p:embeddedFont>
    <p:embeddedFont>
      <p:font typeface="Barlow Semi Condensed SemiBold" panose="020B0604020202020204" charset="0"/>
      <p:regular r:id="rId14"/>
      <p:bold r:id="rId15"/>
      <p:italic r:id="rId16"/>
      <p:boldItalic r:id="rId17"/>
    </p:embeddedFont>
    <p:embeddedFont>
      <p:font typeface="Roboto Condensed" panose="020B0604020202020204" charset="0"/>
      <p:regular r:id="rId18"/>
      <p:bold r:id="rId19"/>
      <p:italic r:id="rId20"/>
      <p:boldItalic r:id="rId21"/>
    </p:embeddedFont>
    <p:embeddedFont>
      <p:font typeface="Roboto Condensed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DDA"/>
    <a:srgbClr val="D2F6FC"/>
    <a:srgbClr val="F3F3F3"/>
    <a:srgbClr val="85B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76C5B-028A-7A52-4ABB-02EEDCBA316B}" v="4" dt="2020-11-30T22:07:22.383"/>
    <p1510:client id="{43CBDAF6-FAE9-4A45-A7E2-706F77BBD40A}" v="379" dt="2020-12-01T01:09:10.422"/>
  </p1510:revLst>
</p1510:revInfo>
</file>

<file path=ppt/tableStyles.xml><?xml version="1.0" encoding="utf-8"?>
<a:tblStyleLst xmlns:a="http://schemas.openxmlformats.org/drawingml/2006/main" def="{E095C1DC-1F00-471A-B932-5BD9DEEE7261}">
  <a:tblStyle styleId="{E095C1DC-1F00-471A-B932-5BD9DEEE72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ah Gallagher" userId="S::noah.gallagher@student.csulb.edu::f97bb36f-14ac-4914-ba99-5d0260d3b67e" providerId="AD" clId="Web-{16F76C5B-028A-7A52-4ABB-02EEDCBA316B}"/>
    <pc:docChg chg="modSld">
      <pc:chgData name="Noah Gallagher" userId="S::noah.gallagher@student.csulb.edu::f97bb36f-14ac-4914-ba99-5d0260d3b67e" providerId="AD" clId="Web-{16F76C5B-028A-7A52-4ABB-02EEDCBA316B}" dt="2020-11-30T22:07:22.383" v="3" actId="14100"/>
      <pc:docMkLst>
        <pc:docMk/>
      </pc:docMkLst>
      <pc:sldChg chg="modSp">
        <pc:chgData name="Noah Gallagher" userId="S::noah.gallagher@student.csulb.edu::f97bb36f-14ac-4914-ba99-5d0260d3b67e" providerId="AD" clId="Web-{16F76C5B-028A-7A52-4ABB-02EEDCBA316B}" dt="2020-11-30T22:07:22.383" v="3" actId="14100"/>
        <pc:sldMkLst>
          <pc:docMk/>
          <pc:sldMk cId="0" sldId="260"/>
        </pc:sldMkLst>
        <pc:spChg chg="mod">
          <ac:chgData name="Noah Gallagher" userId="S::noah.gallagher@student.csulb.edu::f97bb36f-14ac-4914-ba99-5d0260d3b67e" providerId="AD" clId="Web-{16F76C5B-028A-7A52-4ABB-02EEDCBA316B}" dt="2020-11-30T22:07:17.258" v="2" actId="1076"/>
          <ac:spMkLst>
            <pc:docMk/>
            <pc:sldMk cId="0" sldId="260"/>
            <ac:spMk id="6" creationId="{341505BA-68CD-A54C-B72B-E38CD92B904E}"/>
          </ac:spMkLst>
        </pc:spChg>
        <pc:spChg chg="mod">
          <ac:chgData name="Noah Gallagher" userId="S::noah.gallagher@student.csulb.edu::f97bb36f-14ac-4914-ba99-5d0260d3b67e" providerId="AD" clId="Web-{16F76C5B-028A-7A52-4ABB-02EEDCBA316B}" dt="2020-11-30T22:07:08.742" v="0" actId="14100"/>
          <ac:spMkLst>
            <pc:docMk/>
            <pc:sldMk cId="0" sldId="260"/>
            <ac:spMk id="520" creationId="{00000000-0000-0000-0000-000000000000}"/>
          </ac:spMkLst>
        </pc:spChg>
        <pc:spChg chg="mod">
          <ac:chgData name="Noah Gallagher" userId="S::noah.gallagher@student.csulb.edu::f97bb36f-14ac-4914-ba99-5d0260d3b67e" providerId="AD" clId="Web-{16F76C5B-028A-7A52-4ABB-02EEDCBA316B}" dt="2020-11-30T22:07:22.383" v="3" actId="14100"/>
          <ac:spMkLst>
            <pc:docMk/>
            <pc:sldMk cId="0" sldId="260"/>
            <ac:spMk id="521" creationId="{00000000-0000-0000-0000-000000000000}"/>
          </ac:spMkLst>
        </pc:spChg>
      </pc:sldChg>
    </pc:docChg>
  </pc:docChgLst>
  <pc:docChgLst>
    <pc:chgData name="Noah Gallagher" userId="f97bb36f-14ac-4914-ba99-5d0260d3b67e" providerId="ADAL" clId="{43CBDAF6-FAE9-4A45-A7E2-706F77BBD40A}"/>
    <pc:docChg chg="undo custSel addSld delSld modSld delMainMaster">
      <pc:chgData name="Noah Gallagher" userId="f97bb36f-14ac-4914-ba99-5d0260d3b67e" providerId="ADAL" clId="{43CBDAF6-FAE9-4A45-A7E2-706F77BBD40A}" dt="2020-12-01T01:09:10.423" v="4871" actId="1076"/>
      <pc:docMkLst>
        <pc:docMk/>
      </pc:docMkLst>
      <pc:sldChg chg="addSp modSp mod">
        <pc:chgData name="Noah Gallagher" userId="f97bb36f-14ac-4914-ba99-5d0260d3b67e" providerId="ADAL" clId="{43CBDAF6-FAE9-4A45-A7E2-706F77BBD40A}" dt="2020-12-01T00:49:06.618" v="4524" actId="1076"/>
        <pc:sldMkLst>
          <pc:docMk/>
          <pc:sldMk cId="0" sldId="256"/>
        </pc:sldMkLst>
        <pc:spChg chg="add mod">
          <ac:chgData name="Noah Gallagher" userId="f97bb36f-14ac-4914-ba99-5d0260d3b67e" providerId="ADAL" clId="{43CBDAF6-FAE9-4A45-A7E2-706F77BBD40A}" dt="2020-12-01T00:49:06.618" v="4524" actId="1076"/>
          <ac:spMkLst>
            <pc:docMk/>
            <pc:sldMk cId="0" sldId="256"/>
            <ac:spMk id="2" creationId="{EE957A71-5F91-F84C-9DC9-B88AD004B3FF}"/>
          </ac:spMkLst>
        </pc:spChg>
        <pc:spChg chg="mod">
          <ac:chgData name="Noah Gallagher" userId="f97bb36f-14ac-4914-ba99-5d0260d3b67e" providerId="ADAL" clId="{43CBDAF6-FAE9-4A45-A7E2-706F77BBD40A}" dt="2020-11-23T01:44:44.816" v="3602" actId="1076"/>
          <ac:spMkLst>
            <pc:docMk/>
            <pc:sldMk cId="0" sldId="256"/>
            <ac:spMk id="486" creationId="{00000000-0000-0000-0000-000000000000}"/>
          </ac:spMkLst>
        </pc:spChg>
        <pc:spChg chg="mod">
          <ac:chgData name="Noah Gallagher" userId="f97bb36f-14ac-4914-ba99-5d0260d3b67e" providerId="ADAL" clId="{43CBDAF6-FAE9-4A45-A7E2-706F77BBD40A}" dt="2020-11-23T01:44:41.519" v="3601" actId="1076"/>
          <ac:spMkLst>
            <pc:docMk/>
            <pc:sldMk cId="0" sldId="256"/>
            <ac:spMk id="487" creationId="{00000000-0000-0000-0000-000000000000}"/>
          </ac:spMkLst>
        </pc:spChg>
      </pc:sldChg>
      <pc:sldChg chg="addSp delSp modSp mod">
        <pc:chgData name="Noah Gallagher" userId="f97bb36f-14ac-4914-ba99-5d0260d3b67e" providerId="ADAL" clId="{43CBDAF6-FAE9-4A45-A7E2-706F77BBD40A}" dt="2020-12-01T01:07:36.603" v="4855" actId="1076"/>
        <pc:sldMkLst>
          <pc:docMk/>
          <pc:sldMk cId="0" sldId="259"/>
        </pc:sldMkLst>
        <pc:spChg chg="add del mod">
          <ac:chgData name="Noah Gallagher" userId="f97bb36f-14ac-4914-ba99-5d0260d3b67e" providerId="ADAL" clId="{43CBDAF6-FAE9-4A45-A7E2-706F77BBD40A}" dt="2020-11-23T01:21:16.104" v="3373" actId="478"/>
          <ac:spMkLst>
            <pc:docMk/>
            <pc:sldMk cId="0" sldId="259"/>
            <ac:spMk id="2" creationId="{C96B6392-A2C1-BE4A-AD1F-36C53C763321}"/>
          </ac:spMkLst>
        </pc:spChg>
        <pc:spChg chg="add mod">
          <ac:chgData name="Noah Gallagher" userId="f97bb36f-14ac-4914-ba99-5d0260d3b67e" providerId="ADAL" clId="{43CBDAF6-FAE9-4A45-A7E2-706F77BBD40A}" dt="2020-12-01T00:52:20.042" v="4578" actId="14100"/>
          <ac:spMkLst>
            <pc:docMk/>
            <pc:sldMk cId="0" sldId="259"/>
            <ac:spMk id="5" creationId="{B36A60FE-FA4E-4E43-9126-98D3F09BC93B}"/>
          </ac:spMkLst>
        </pc:spChg>
        <pc:spChg chg="add mod">
          <ac:chgData name="Noah Gallagher" userId="f97bb36f-14ac-4914-ba99-5d0260d3b67e" providerId="ADAL" clId="{43CBDAF6-FAE9-4A45-A7E2-706F77BBD40A}" dt="2020-12-01T01:04:46.813" v="4708" actId="20577"/>
          <ac:spMkLst>
            <pc:docMk/>
            <pc:sldMk cId="0" sldId="259"/>
            <ac:spMk id="7" creationId="{191E887B-A617-8A41-B85B-D63D746B8414}"/>
          </ac:spMkLst>
        </pc:spChg>
        <pc:spChg chg="add del mod">
          <ac:chgData name="Noah Gallagher" userId="f97bb36f-14ac-4914-ba99-5d0260d3b67e" providerId="ADAL" clId="{43CBDAF6-FAE9-4A45-A7E2-706F77BBD40A}" dt="2020-12-01T00:52:06.327" v="4574" actId="478"/>
          <ac:spMkLst>
            <pc:docMk/>
            <pc:sldMk cId="0" sldId="259"/>
            <ac:spMk id="8" creationId="{5A8BEF66-2F37-464A-88C9-6D17CE574A87}"/>
          </ac:spMkLst>
        </pc:spChg>
        <pc:spChg chg="add del mod">
          <ac:chgData name="Noah Gallagher" userId="f97bb36f-14ac-4914-ba99-5d0260d3b67e" providerId="ADAL" clId="{43CBDAF6-FAE9-4A45-A7E2-706F77BBD40A}" dt="2020-12-01T00:52:07.802" v="4575" actId="478"/>
          <ac:spMkLst>
            <pc:docMk/>
            <pc:sldMk cId="0" sldId="259"/>
            <ac:spMk id="9" creationId="{CA081214-32C9-2D4A-A411-55B3F77715D3}"/>
          </ac:spMkLst>
        </pc:spChg>
        <pc:spChg chg="add mod">
          <ac:chgData name="Noah Gallagher" userId="f97bb36f-14ac-4914-ba99-5d0260d3b67e" providerId="ADAL" clId="{43CBDAF6-FAE9-4A45-A7E2-706F77BBD40A}" dt="2020-12-01T00:49:18.627" v="4530" actId="20577"/>
          <ac:spMkLst>
            <pc:docMk/>
            <pc:sldMk cId="0" sldId="259"/>
            <ac:spMk id="10" creationId="{AED3C7F6-4CED-6943-868D-225CEAD25013}"/>
          </ac:spMkLst>
        </pc:spChg>
        <pc:spChg chg="add mod">
          <ac:chgData name="Noah Gallagher" userId="f97bb36f-14ac-4914-ba99-5d0260d3b67e" providerId="ADAL" clId="{43CBDAF6-FAE9-4A45-A7E2-706F77BBD40A}" dt="2020-12-01T01:05:30.466" v="4831" actId="20577"/>
          <ac:spMkLst>
            <pc:docMk/>
            <pc:sldMk cId="0" sldId="259"/>
            <ac:spMk id="11" creationId="{2EC17B92-D565-4043-97C8-B26B6902013E}"/>
          </ac:spMkLst>
        </pc:spChg>
        <pc:spChg chg="mod">
          <ac:chgData name="Noah Gallagher" userId="f97bb36f-14ac-4914-ba99-5d0260d3b67e" providerId="ADAL" clId="{43CBDAF6-FAE9-4A45-A7E2-706F77BBD40A}" dt="2020-12-01T01:07:36.603" v="4855" actId="1076"/>
          <ac:spMkLst>
            <pc:docMk/>
            <pc:sldMk cId="0" sldId="259"/>
            <ac:spMk id="514" creationId="{00000000-0000-0000-0000-000000000000}"/>
          </ac:spMkLst>
        </pc:spChg>
        <pc:spChg chg="mod">
          <ac:chgData name="Noah Gallagher" userId="f97bb36f-14ac-4914-ba99-5d0260d3b67e" providerId="ADAL" clId="{43CBDAF6-FAE9-4A45-A7E2-706F77BBD40A}" dt="2020-12-01T01:04:49.374" v="4709" actId="1076"/>
          <ac:spMkLst>
            <pc:docMk/>
            <pc:sldMk cId="0" sldId="259"/>
            <ac:spMk id="515" creationId="{00000000-0000-0000-0000-000000000000}"/>
          </ac:spMkLst>
        </pc:spChg>
      </pc:sldChg>
      <pc:sldChg chg="addSp delSp modSp mod">
        <pc:chgData name="Noah Gallagher" userId="f97bb36f-14ac-4914-ba99-5d0260d3b67e" providerId="ADAL" clId="{43CBDAF6-FAE9-4A45-A7E2-706F77BBD40A}" dt="2020-12-01T01:07:19.513" v="4852" actId="1076"/>
        <pc:sldMkLst>
          <pc:docMk/>
          <pc:sldMk cId="0" sldId="260"/>
        </pc:sldMkLst>
        <pc:spChg chg="add del mod">
          <ac:chgData name="Noah Gallagher" userId="f97bb36f-14ac-4914-ba99-5d0260d3b67e" providerId="ADAL" clId="{43CBDAF6-FAE9-4A45-A7E2-706F77BBD40A}" dt="2020-11-23T01:24:54.870" v="3535" actId="478"/>
          <ac:spMkLst>
            <pc:docMk/>
            <pc:sldMk cId="0" sldId="260"/>
            <ac:spMk id="2" creationId="{E221FDCE-A85B-5C4A-B52D-2DCD1E4137B2}"/>
          </ac:spMkLst>
        </pc:spChg>
        <pc:spChg chg="add del mod">
          <ac:chgData name="Noah Gallagher" userId="f97bb36f-14ac-4914-ba99-5d0260d3b67e" providerId="ADAL" clId="{43CBDAF6-FAE9-4A45-A7E2-706F77BBD40A}" dt="2020-11-23T21:51:35.484" v="3636" actId="478"/>
          <ac:spMkLst>
            <pc:docMk/>
            <pc:sldMk cId="0" sldId="260"/>
            <ac:spMk id="3" creationId="{F8ABE439-DE2A-BF4C-91E7-DA6639F1252A}"/>
          </ac:spMkLst>
        </pc:spChg>
        <pc:spChg chg="add del mod">
          <ac:chgData name="Noah Gallagher" userId="f97bb36f-14ac-4914-ba99-5d0260d3b67e" providerId="ADAL" clId="{43CBDAF6-FAE9-4A45-A7E2-706F77BBD40A}" dt="2020-11-23T21:53:05.462" v="3662" actId="478"/>
          <ac:spMkLst>
            <pc:docMk/>
            <pc:sldMk cId="0" sldId="260"/>
            <ac:spMk id="4" creationId="{7FDD64B4-D4A6-0448-A7FD-5862CDA7E50D}"/>
          </ac:spMkLst>
        </pc:spChg>
        <pc:spChg chg="add mod">
          <ac:chgData name="Noah Gallagher" userId="f97bb36f-14ac-4914-ba99-5d0260d3b67e" providerId="ADAL" clId="{43CBDAF6-FAE9-4A45-A7E2-706F77BBD40A}" dt="2020-12-01T01:07:03.200" v="4847" actId="1076"/>
          <ac:spMkLst>
            <pc:docMk/>
            <pc:sldMk cId="0" sldId="260"/>
            <ac:spMk id="5" creationId="{E3B486E4-AA65-7A42-8F00-CF1D5BB21938}"/>
          </ac:spMkLst>
        </pc:spChg>
        <pc:spChg chg="add mod">
          <ac:chgData name="Noah Gallagher" userId="f97bb36f-14ac-4914-ba99-5d0260d3b67e" providerId="ADAL" clId="{43CBDAF6-FAE9-4A45-A7E2-706F77BBD40A}" dt="2020-12-01T01:07:19.513" v="4852" actId="1076"/>
          <ac:spMkLst>
            <pc:docMk/>
            <pc:sldMk cId="0" sldId="260"/>
            <ac:spMk id="6" creationId="{341505BA-68CD-A54C-B72B-E38CD92B904E}"/>
          </ac:spMkLst>
        </pc:spChg>
        <pc:spChg chg="del mod topLvl">
          <ac:chgData name="Noah Gallagher" userId="f97bb36f-14ac-4914-ba99-5d0260d3b67e" providerId="ADAL" clId="{43CBDAF6-FAE9-4A45-A7E2-706F77BBD40A}" dt="2020-11-23T01:27:01.900" v="3564" actId="478"/>
          <ac:spMkLst>
            <pc:docMk/>
            <pc:sldMk cId="0" sldId="260"/>
            <ac:spMk id="9" creationId="{72AD5604-7B90-C44F-98D3-A00F24A8D88F}"/>
          </ac:spMkLst>
        </pc:spChg>
        <pc:spChg chg="del mod topLvl">
          <ac:chgData name="Noah Gallagher" userId="f97bb36f-14ac-4914-ba99-5d0260d3b67e" providerId="ADAL" clId="{43CBDAF6-FAE9-4A45-A7E2-706F77BBD40A}" dt="2020-11-23T01:26:55.550" v="3561" actId="478"/>
          <ac:spMkLst>
            <pc:docMk/>
            <pc:sldMk cId="0" sldId="260"/>
            <ac:spMk id="10" creationId="{704E05DA-9ED0-5B4D-B9A5-0B89127B5FC0}"/>
          </ac:spMkLst>
        </pc:spChg>
        <pc:spChg chg="add mod">
          <ac:chgData name="Noah Gallagher" userId="f97bb36f-14ac-4914-ba99-5d0260d3b67e" providerId="ADAL" clId="{43CBDAF6-FAE9-4A45-A7E2-706F77BBD40A}" dt="2020-12-01T01:06:21.899" v="4841" actId="1076"/>
          <ac:spMkLst>
            <pc:docMk/>
            <pc:sldMk cId="0" sldId="260"/>
            <ac:spMk id="11" creationId="{2E14457C-24DE-CE4C-A7FF-79942CAACF65}"/>
          </ac:spMkLst>
        </pc:spChg>
        <pc:spChg chg="add mod">
          <ac:chgData name="Noah Gallagher" userId="f97bb36f-14ac-4914-ba99-5d0260d3b67e" providerId="ADAL" clId="{43CBDAF6-FAE9-4A45-A7E2-706F77BBD40A}" dt="2020-12-01T01:06:39.933" v="4845" actId="1076"/>
          <ac:spMkLst>
            <pc:docMk/>
            <pc:sldMk cId="0" sldId="260"/>
            <ac:spMk id="12" creationId="{EF5635CB-0D3E-CB42-8DCE-968E9EAC7DD7}"/>
          </ac:spMkLst>
        </pc:spChg>
        <pc:spChg chg="mod">
          <ac:chgData name="Noah Gallagher" userId="f97bb36f-14ac-4914-ba99-5d0260d3b67e" providerId="ADAL" clId="{43CBDAF6-FAE9-4A45-A7E2-706F77BBD40A}" dt="2020-11-23T21:50:51.970" v="3623" actId="207"/>
          <ac:spMkLst>
            <pc:docMk/>
            <pc:sldMk cId="0" sldId="260"/>
            <ac:spMk id="14" creationId="{FAEE4548-AEDC-4C4D-B587-6ADE2867297D}"/>
          </ac:spMkLst>
        </pc:spChg>
        <pc:spChg chg="mod">
          <ac:chgData name="Noah Gallagher" userId="f97bb36f-14ac-4914-ba99-5d0260d3b67e" providerId="ADAL" clId="{43CBDAF6-FAE9-4A45-A7E2-706F77BBD40A}" dt="2020-11-23T21:51:29.893" v="3634" actId="688"/>
          <ac:spMkLst>
            <pc:docMk/>
            <pc:sldMk cId="0" sldId="260"/>
            <ac:spMk id="15" creationId="{A7FCCA8E-7AF2-6E4B-B59A-F5B50DDE91DD}"/>
          </ac:spMkLst>
        </pc:spChg>
        <pc:spChg chg="add del mod">
          <ac:chgData name="Noah Gallagher" userId="f97bb36f-14ac-4914-ba99-5d0260d3b67e" providerId="ADAL" clId="{43CBDAF6-FAE9-4A45-A7E2-706F77BBD40A}" dt="2020-12-01T01:05:50.065" v="4834" actId="478"/>
          <ac:spMkLst>
            <pc:docMk/>
            <pc:sldMk cId="0" sldId="260"/>
            <ac:spMk id="18" creationId="{B8E07DA0-11C9-AE44-B100-ABE5FB883A2D}"/>
          </ac:spMkLst>
        </pc:spChg>
        <pc:spChg chg="add mod">
          <ac:chgData name="Noah Gallagher" userId="f97bb36f-14ac-4914-ba99-5d0260d3b67e" providerId="ADAL" clId="{43CBDAF6-FAE9-4A45-A7E2-706F77BBD40A}" dt="2020-12-01T00:49:13.799" v="4527" actId="20577"/>
          <ac:spMkLst>
            <pc:docMk/>
            <pc:sldMk cId="0" sldId="260"/>
            <ac:spMk id="20" creationId="{A823772D-D1F3-674A-9D63-E09C4DC06DC8}"/>
          </ac:spMkLst>
        </pc:spChg>
        <pc:spChg chg="mod">
          <ac:chgData name="Noah Gallagher" userId="f97bb36f-14ac-4914-ba99-5d0260d3b67e" providerId="ADAL" clId="{43CBDAF6-FAE9-4A45-A7E2-706F77BBD40A}" dt="2020-12-01T01:06:36.851" v="4844" actId="14100"/>
          <ac:spMkLst>
            <pc:docMk/>
            <pc:sldMk cId="0" sldId="260"/>
            <ac:spMk id="520" creationId="{00000000-0000-0000-0000-000000000000}"/>
          </ac:spMkLst>
        </pc:spChg>
        <pc:spChg chg="mod">
          <ac:chgData name="Noah Gallagher" userId="f97bb36f-14ac-4914-ba99-5d0260d3b67e" providerId="ADAL" clId="{43CBDAF6-FAE9-4A45-A7E2-706F77BBD40A}" dt="2020-12-01T01:06:45.195" v="4846" actId="1076"/>
          <ac:spMkLst>
            <pc:docMk/>
            <pc:sldMk cId="0" sldId="260"/>
            <ac:spMk id="521" creationId="{00000000-0000-0000-0000-000000000000}"/>
          </ac:spMkLst>
        </pc:spChg>
        <pc:grpChg chg="add del mod">
          <ac:chgData name="Noah Gallagher" userId="f97bb36f-14ac-4914-ba99-5d0260d3b67e" providerId="ADAL" clId="{43CBDAF6-FAE9-4A45-A7E2-706F77BBD40A}" dt="2020-11-23T01:26:55.550" v="3561" actId="478"/>
          <ac:grpSpMkLst>
            <pc:docMk/>
            <pc:sldMk cId="0" sldId="260"/>
            <ac:grpSpMk id="8" creationId="{EF0846A8-4C29-5546-8E56-A16A84EAED29}"/>
          </ac:grpSpMkLst>
        </pc:grpChg>
        <pc:grpChg chg="add del mod">
          <ac:chgData name="Noah Gallagher" userId="f97bb36f-14ac-4914-ba99-5d0260d3b67e" providerId="ADAL" clId="{43CBDAF6-FAE9-4A45-A7E2-706F77BBD40A}" dt="2020-12-01T01:05:50.748" v="4835" actId="478"/>
          <ac:grpSpMkLst>
            <pc:docMk/>
            <pc:sldMk cId="0" sldId="260"/>
            <ac:grpSpMk id="13" creationId="{7D5A3024-3102-E848-B418-51D779639388}"/>
          </ac:grpSpMkLst>
        </pc:grpChg>
        <pc:picChg chg="add del mod">
          <ac:chgData name="Noah Gallagher" userId="f97bb36f-14ac-4914-ba99-5d0260d3b67e" providerId="ADAL" clId="{43CBDAF6-FAE9-4A45-A7E2-706F77BBD40A}" dt="2020-11-22T23:51:43.189" v="356" actId="478"/>
          <ac:picMkLst>
            <pc:docMk/>
            <pc:sldMk cId="0" sldId="260"/>
            <ac:picMk id="1026" creationId="{5BBC0007-A5E4-2046-B6E1-BAA3DFFE686F}"/>
          </ac:picMkLst>
        </pc:picChg>
        <pc:picChg chg="add mod">
          <ac:chgData name="Noah Gallagher" userId="f97bb36f-14ac-4914-ba99-5d0260d3b67e" providerId="ADAL" clId="{43CBDAF6-FAE9-4A45-A7E2-706F77BBD40A}" dt="2020-12-01T01:07:15.788" v="4851" actId="1076"/>
          <ac:picMkLst>
            <pc:docMk/>
            <pc:sldMk cId="0" sldId="260"/>
            <ac:picMk id="1028" creationId="{CCEEF6F7-0446-634C-9165-E4DAB43246D4}"/>
          </ac:picMkLst>
        </pc:picChg>
      </pc:sldChg>
      <pc:sldChg chg="addSp delSp modSp mod">
        <pc:chgData name="Noah Gallagher" userId="f97bb36f-14ac-4914-ba99-5d0260d3b67e" providerId="ADAL" clId="{43CBDAF6-FAE9-4A45-A7E2-706F77BBD40A}" dt="2020-12-01T01:08:28.828" v="4864" actId="20577"/>
        <pc:sldMkLst>
          <pc:docMk/>
          <pc:sldMk cId="0" sldId="261"/>
        </pc:sldMkLst>
        <pc:spChg chg="add del mod">
          <ac:chgData name="Noah Gallagher" userId="f97bb36f-14ac-4914-ba99-5d0260d3b67e" providerId="ADAL" clId="{43CBDAF6-FAE9-4A45-A7E2-706F77BBD40A}" dt="2020-11-23T00:43:41.672" v="1269" actId="478"/>
          <ac:spMkLst>
            <pc:docMk/>
            <pc:sldMk cId="0" sldId="261"/>
            <ac:spMk id="3" creationId="{D0F8F106-2C93-1C4E-85E1-81C46A41973F}"/>
          </ac:spMkLst>
        </pc:spChg>
        <pc:spChg chg="add del mod">
          <ac:chgData name="Noah Gallagher" userId="f97bb36f-14ac-4914-ba99-5d0260d3b67e" providerId="ADAL" clId="{43CBDAF6-FAE9-4A45-A7E2-706F77BBD40A}" dt="2020-11-23T22:07:21.572" v="3949" actId="47"/>
          <ac:spMkLst>
            <pc:docMk/>
            <pc:sldMk cId="0" sldId="261"/>
            <ac:spMk id="4" creationId="{F99F1851-7F8F-4744-8FBC-7F316B83FE0B}"/>
          </ac:spMkLst>
        </pc:spChg>
        <pc:spChg chg="add del mod">
          <ac:chgData name="Noah Gallagher" userId="f97bb36f-14ac-4914-ba99-5d0260d3b67e" providerId="ADAL" clId="{43CBDAF6-FAE9-4A45-A7E2-706F77BBD40A}" dt="2020-11-23T22:06:11.168" v="3918" actId="478"/>
          <ac:spMkLst>
            <pc:docMk/>
            <pc:sldMk cId="0" sldId="261"/>
            <ac:spMk id="5" creationId="{5DF05C70-46CB-D94B-8310-7F406CB83139}"/>
          </ac:spMkLst>
        </pc:spChg>
        <pc:spChg chg="add del mod">
          <ac:chgData name="Noah Gallagher" userId="f97bb36f-14ac-4914-ba99-5d0260d3b67e" providerId="ADAL" clId="{43CBDAF6-FAE9-4A45-A7E2-706F77BBD40A}" dt="2020-11-23T22:09:49.473" v="4006" actId="1076"/>
          <ac:spMkLst>
            <pc:docMk/>
            <pc:sldMk cId="0" sldId="261"/>
            <ac:spMk id="10" creationId="{997EE755-8A3E-7F4D-A00B-6EEF5D09E7B0}"/>
          </ac:spMkLst>
        </pc:spChg>
        <pc:spChg chg="add mod">
          <ac:chgData name="Noah Gallagher" userId="f97bb36f-14ac-4914-ba99-5d0260d3b67e" providerId="ADAL" clId="{43CBDAF6-FAE9-4A45-A7E2-706F77BBD40A}" dt="2020-11-23T22:09:24.903" v="4000" actId="1076"/>
          <ac:spMkLst>
            <pc:docMk/>
            <pc:sldMk cId="0" sldId="261"/>
            <ac:spMk id="11" creationId="{463DF7C4-6CD2-D246-8DC7-83E0C2B297CA}"/>
          </ac:spMkLst>
        </pc:spChg>
        <pc:spChg chg="add del mod">
          <ac:chgData name="Noah Gallagher" userId="f97bb36f-14ac-4914-ba99-5d0260d3b67e" providerId="ADAL" clId="{43CBDAF6-FAE9-4A45-A7E2-706F77BBD40A}" dt="2020-11-23T22:07:25.894" v="3952" actId="478"/>
          <ac:spMkLst>
            <pc:docMk/>
            <pc:sldMk cId="0" sldId="261"/>
            <ac:spMk id="12" creationId="{077BA4AE-DADA-0D49-97EE-93E481C553FD}"/>
          </ac:spMkLst>
        </pc:spChg>
        <pc:spChg chg="add del mod">
          <ac:chgData name="Noah Gallagher" userId="f97bb36f-14ac-4914-ba99-5d0260d3b67e" providerId="ADAL" clId="{43CBDAF6-FAE9-4A45-A7E2-706F77BBD40A}" dt="2020-11-23T22:00:56.451" v="3864" actId="478"/>
          <ac:spMkLst>
            <pc:docMk/>
            <pc:sldMk cId="0" sldId="261"/>
            <ac:spMk id="13" creationId="{0F861705-F94E-9D44-BBE4-FFD8E3B79211}"/>
          </ac:spMkLst>
        </pc:spChg>
        <pc:spChg chg="add mod">
          <ac:chgData name="Noah Gallagher" userId="f97bb36f-14ac-4914-ba99-5d0260d3b67e" providerId="ADAL" clId="{43CBDAF6-FAE9-4A45-A7E2-706F77BBD40A}" dt="2020-11-23T22:09:21.156" v="3999" actId="1076"/>
          <ac:spMkLst>
            <pc:docMk/>
            <pc:sldMk cId="0" sldId="261"/>
            <ac:spMk id="14" creationId="{ECAC43D3-8022-754C-BCAB-1B89DFD415AD}"/>
          </ac:spMkLst>
        </pc:spChg>
        <pc:spChg chg="add del mod">
          <ac:chgData name="Noah Gallagher" userId="f97bb36f-14ac-4914-ba99-5d0260d3b67e" providerId="ADAL" clId="{43CBDAF6-FAE9-4A45-A7E2-706F77BBD40A}" dt="2020-11-23T22:04:51.188" v="3904" actId="478"/>
          <ac:spMkLst>
            <pc:docMk/>
            <pc:sldMk cId="0" sldId="261"/>
            <ac:spMk id="15" creationId="{DED202FA-5E86-A74B-936D-721E771C6275}"/>
          </ac:spMkLst>
        </pc:spChg>
        <pc:spChg chg="add del mod">
          <ac:chgData name="Noah Gallagher" userId="f97bb36f-14ac-4914-ba99-5d0260d3b67e" providerId="ADAL" clId="{43CBDAF6-FAE9-4A45-A7E2-706F77BBD40A}" dt="2020-11-23T22:04:52.247" v="3905" actId="478"/>
          <ac:spMkLst>
            <pc:docMk/>
            <pc:sldMk cId="0" sldId="261"/>
            <ac:spMk id="17" creationId="{E50A4FF7-AF94-934F-B381-9188D00D1F95}"/>
          </ac:spMkLst>
        </pc:spChg>
        <pc:spChg chg="add mod">
          <ac:chgData name="Noah Gallagher" userId="f97bb36f-14ac-4914-ba99-5d0260d3b67e" providerId="ADAL" clId="{43CBDAF6-FAE9-4A45-A7E2-706F77BBD40A}" dt="2020-11-23T22:09:45.626" v="4005" actId="1076"/>
          <ac:spMkLst>
            <pc:docMk/>
            <pc:sldMk cId="0" sldId="261"/>
            <ac:spMk id="19" creationId="{7D98E753-D623-3A42-9599-34B7ED4E3700}"/>
          </ac:spMkLst>
        </pc:spChg>
        <pc:spChg chg="add mod">
          <ac:chgData name="Noah Gallagher" userId="f97bb36f-14ac-4914-ba99-5d0260d3b67e" providerId="ADAL" clId="{43CBDAF6-FAE9-4A45-A7E2-706F77BBD40A}" dt="2020-11-23T22:09:59.812" v="4007" actId="1076"/>
          <ac:spMkLst>
            <pc:docMk/>
            <pc:sldMk cId="0" sldId="261"/>
            <ac:spMk id="20" creationId="{F030F4B9-62A9-104B-AD09-A6E2AB45F9B1}"/>
          </ac:spMkLst>
        </pc:spChg>
        <pc:spChg chg="add mod">
          <ac:chgData name="Noah Gallagher" userId="f97bb36f-14ac-4914-ba99-5d0260d3b67e" providerId="ADAL" clId="{43CBDAF6-FAE9-4A45-A7E2-706F77BBD40A}" dt="2020-11-23T22:09:31.521" v="4001" actId="1076"/>
          <ac:spMkLst>
            <pc:docMk/>
            <pc:sldMk cId="0" sldId="261"/>
            <ac:spMk id="21" creationId="{4347196C-E2F2-DE45-AB32-716DA54EC6F7}"/>
          </ac:spMkLst>
        </pc:spChg>
        <pc:spChg chg="add mod">
          <ac:chgData name="Noah Gallagher" userId="f97bb36f-14ac-4914-ba99-5d0260d3b67e" providerId="ADAL" clId="{43CBDAF6-FAE9-4A45-A7E2-706F77BBD40A}" dt="2020-12-01T00:49:36.548" v="4537" actId="20577"/>
          <ac:spMkLst>
            <pc:docMk/>
            <pc:sldMk cId="0" sldId="261"/>
            <ac:spMk id="22" creationId="{89416B55-FFF0-9146-89C7-B794C5EA676E}"/>
          </ac:spMkLst>
        </pc:spChg>
        <pc:spChg chg="mod">
          <ac:chgData name="Noah Gallagher" userId="f97bb36f-14ac-4914-ba99-5d0260d3b67e" providerId="ADAL" clId="{43CBDAF6-FAE9-4A45-A7E2-706F77BBD40A}" dt="2020-12-01T00:55:17.717" v="4674" actId="14100"/>
          <ac:spMkLst>
            <pc:docMk/>
            <pc:sldMk cId="0" sldId="261"/>
            <ac:spMk id="526" creationId="{00000000-0000-0000-0000-000000000000}"/>
          </ac:spMkLst>
        </pc:spChg>
        <pc:spChg chg="mod">
          <ac:chgData name="Noah Gallagher" userId="f97bb36f-14ac-4914-ba99-5d0260d3b67e" providerId="ADAL" clId="{43CBDAF6-FAE9-4A45-A7E2-706F77BBD40A}" dt="2020-12-01T01:08:28.828" v="4864" actId="20577"/>
          <ac:spMkLst>
            <pc:docMk/>
            <pc:sldMk cId="0" sldId="261"/>
            <ac:spMk id="527" creationId="{00000000-0000-0000-0000-000000000000}"/>
          </ac:spMkLst>
        </pc:spChg>
        <pc:spChg chg="mod">
          <ac:chgData name="Noah Gallagher" userId="f97bb36f-14ac-4914-ba99-5d0260d3b67e" providerId="ADAL" clId="{43CBDAF6-FAE9-4A45-A7E2-706F77BBD40A}" dt="2020-11-23T00:43:49.940" v="1273" actId="1076"/>
          <ac:spMkLst>
            <pc:docMk/>
            <pc:sldMk cId="0" sldId="261"/>
            <ac:spMk id="528" creationId="{00000000-0000-0000-0000-000000000000}"/>
          </ac:spMkLst>
        </pc:spChg>
        <pc:picChg chg="add mod">
          <ac:chgData name="Noah Gallagher" userId="f97bb36f-14ac-4914-ba99-5d0260d3b67e" providerId="ADAL" clId="{43CBDAF6-FAE9-4A45-A7E2-706F77BBD40A}" dt="2020-11-23T22:09:35.086" v="4002" actId="1076"/>
          <ac:picMkLst>
            <pc:docMk/>
            <pc:sldMk cId="0" sldId="261"/>
            <ac:picMk id="2050" creationId="{F47CB0DF-2B79-EF44-AE9B-9E11D20B387D}"/>
          </ac:picMkLst>
        </pc:picChg>
        <pc:picChg chg="add del mod">
          <ac:chgData name="Noah Gallagher" userId="f97bb36f-14ac-4914-ba99-5d0260d3b67e" providerId="ADAL" clId="{43CBDAF6-FAE9-4A45-A7E2-706F77BBD40A}" dt="2020-11-23T00:44:18.144" v="1282"/>
          <ac:picMkLst>
            <pc:docMk/>
            <pc:sldMk cId="0" sldId="261"/>
            <ac:picMk id="2052" creationId="{7002BCEF-2EA6-2645-B979-256A76A6A7D0}"/>
          </ac:picMkLst>
        </pc:picChg>
        <pc:picChg chg="add mod">
          <ac:chgData name="Noah Gallagher" userId="f97bb36f-14ac-4914-ba99-5d0260d3b67e" providerId="ADAL" clId="{43CBDAF6-FAE9-4A45-A7E2-706F77BBD40A}" dt="2020-11-23T22:09:12.751" v="3997" actId="1076"/>
          <ac:picMkLst>
            <pc:docMk/>
            <pc:sldMk cId="0" sldId="261"/>
            <ac:picMk id="2054" creationId="{8CB799D3-CBDE-0046-B980-551C2B830E5C}"/>
          </ac:picMkLst>
        </pc:picChg>
      </pc:sldChg>
      <pc:sldChg chg="del">
        <pc:chgData name="Noah Gallagher" userId="f97bb36f-14ac-4914-ba99-5d0260d3b67e" providerId="ADAL" clId="{43CBDAF6-FAE9-4A45-A7E2-706F77BBD40A}" dt="2020-11-30T22:03:10.413" v="4471" actId="2696"/>
        <pc:sldMkLst>
          <pc:docMk/>
          <pc:sldMk cId="0" sldId="262"/>
        </pc:sldMkLst>
      </pc:sldChg>
      <pc:sldChg chg="del">
        <pc:chgData name="Noah Gallagher" userId="f97bb36f-14ac-4914-ba99-5d0260d3b67e" providerId="ADAL" clId="{43CBDAF6-FAE9-4A45-A7E2-706F77BBD40A}" dt="2020-11-30T22:03:11.219" v="4472" actId="2696"/>
        <pc:sldMkLst>
          <pc:docMk/>
          <pc:sldMk cId="0" sldId="263"/>
        </pc:sldMkLst>
      </pc:sldChg>
      <pc:sldChg chg="addSp delSp modSp del mod">
        <pc:chgData name="Noah Gallagher" userId="f97bb36f-14ac-4914-ba99-5d0260d3b67e" providerId="ADAL" clId="{43CBDAF6-FAE9-4A45-A7E2-706F77BBD40A}" dt="2020-11-23T00:58:27.145" v="2170" actId="2696"/>
        <pc:sldMkLst>
          <pc:docMk/>
          <pc:sldMk cId="0" sldId="264"/>
        </pc:sldMkLst>
        <pc:spChg chg="add del mod">
          <ac:chgData name="Noah Gallagher" userId="f97bb36f-14ac-4914-ba99-5d0260d3b67e" providerId="ADAL" clId="{43CBDAF6-FAE9-4A45-A7E2-706F77BBD40A}" dt="2020-11-23T00:48:50.202" v="1500"/>
          <ac:spMkLst>
            <pc:docMk/>
            <pc:sldMk cId="0" sldId="264"/>
            <ac:spMk id="3" creationId="{88C8DBF3-786C-BC49-BC0F-264C7760C930}"/>
          </ac:spMkLst>
        </pc:spChg>
        <pc:grpChg chg="del">
          <ac:chgData name="Noah Gallagher" userId="f97bb36f-14ac-4914-ba99-5d0260d3b67e" providerId="ADAL" clId="{43CBDAF6-FAE9-4A45-A7E2-706F77BBD40A}" dt="2020-11-22T21:37:02.750" v="303" actId="478"/>
          <ac:grpSpMkLst>
            <pc:docMk/>
            <pc:sldMk cId="0" sldId="264"/>
            <ac:grpSpMk id="586" creationId="{00000000-0000-0000-0000-000000000000}"/>
          </ac:grpSpMkLst>
        </pc:grpChg>
        <pc:grpChg chg="del">
          <ac:chgData name="Noah Gallagher" userId="f97bb36f-14ac-4914-ba99-5d0260d3b67e" providerId="ADAL" clId="{43CBDAF6-FAE9-4A45-A7E2-706F77BBD40A}" dt="2020-11-22T21:37:05.225" v="304" actId="478"/>
          <ac:grpSpMkLst>
            <pc:docMk/>
            <pc:sldMk cId="0" sldId="264"/>
            <ac:grpSpMk id="592" creationId="{00000000-0000-0000-0000-000000000000}"/>
          </ac:grpSpMkLst>
        </pc:grpChg>
        <pc:grpChg chg="del">
          <ac:chgData name="Noah Gallagher" userId="f97bb36f-14ac-4914-ba99-5d0260d3b67e" providerId="ADAL" clId="{43CBDAF6-FAE9-4A45-A7E2-706F77BBD40A}" dt="2020-11-22T21:37:06.367" v="305" actId="478"/>
          <ac:grpSpMkLst>
            <pc:docMk/>
            <pc:sldMk cId="0" sldId="264"/>
            <ac:grpSpMk id="595" creationId="{00000000-0000-0000-0000-000000000000}"/>
          </ac:grpSpMkLst>
        </pc:grpChg>
        <pc:picChg chg="mod">
          <ac:chgData name="Noah Gallagher" userId="f97bb36f-14ac-4914-ba99-5d0260d3b67e" providerId="ADAL" clId="{43CBDAF6-FAE9-4A45-A7E2-706F77BBD40A}" dt="2020-11-22T21:37:08.485" v="306" actId="1076"/>
          <ac:picMkLst>
            <pc:docMk/>
            <pc:sldMk cId="0" sldId="264"/>
            <ac:picMk id="2" creationId="{6A75C0D5-96D8-844B-9815-78D0BE7F0D82}"/>
          </ac:picMkLst>
        </pc:picChg>
      </pc:sldChg>
      <pc:sldChg chg="del">
        <pc:chgData name="Noah Gallagher" userId="f97bb36f-14ac-4914-ba99-5d0260d3b67e" providerId="ADAL" clId="{43CBDAF6-FAE9-4A45-A7E2-706F77BBD40A}" dt="2020-11-30T22:03:12.024" v="4473" actId="2696"/>
        <pc:sldMkLst>
          <pc:docMk/>
          <pc:sldMk cId="0" sldId="265"/>
        </pc:sldMkLst>
      </pc:sldChg>
      <pc:sldChg chg="del">
        <pc:chgData name="Noah Gallagher" userId="f97bb36f-14ac-4914-ba99-5d0260d3b67e" providerId="ADAL" clId="{43CBDAF6-FAE9-4A45-A7E2-706F77BBD40A}" dt="2020-11-30T22:03:12.684" v="4474" actId="2696"/>
        <pc:sldMkLst>
          <pc:docMk/>
          <pc:sldMk cId="0" sldId="266"/>
        </pc:sldMkLst>
      </pc:sldChg>
      <pc:sldChg chg="del">
        <pc:chgData name="Noah Gallagher" userId="f97bb36f-14ac-4914-ba99-5d0260d3b67e" providerId="ADAL" clId="{43CBDAF6-FAE9-4A45-A7E2-706F77BBD40A}" dt="2020-11-30T22:03:15.107" v="4476" actId="2696"/>
        <pc:sldMkLst>
          <pc:docMk/>
          <pc:sldMk cId="0" sldId="267"/>
        </pc:sldMkLst>
      </pc:sldChg>
      <pc:sldChg chg="del">
        <pc:chgData name="Noah Gallagher" userId="f97bb36f-14ac-4914-ba99-5d0260d3b67e" providerId="ADAL" clId="{43CBDAF6-FAE9-4A45-A7E2-706F77BBD40A}" dt="2020-11-30T22:03:14.040" v="4475" actId="2696"/>
        <pc:sldMkLst>
          <pc:docMk/>
          <pc:sldMk cId="0" sldId="268"/>
        </pc:sldMkLst>
      </pc:sldChg>
      <pc:sldChg chg="del">
        <pc:chgData name="Noah Gallagher" userId="f97bb36f-14ac-4914-ba99-5d0260d3b67e" providerId="ADAL" clId="{43CBDAF6-FAE9-4A45-A7E2-706F77BBD40A}" dt="2020-11-30T22:03:20.991" v="4477" actId="2696"/>
        <pc:sldMkLst>
          <pc:docMk/>
          <pc:sldMk cId="0" sldId="269"/>
        </pc:sldMkLst>
      </pc:sldChg>
      <pc:sldChg chg="del">
        <pc:chgData name="Noah Gallagher" userId="f97bb36f-14ac-4914-ba99-5d0260d3b67e" providerId="ADAL" clId="{43CBDAF6-FAE9-4A45-A7E2-706F77BBD40A}" dt="2020-11-30T22:03:22.212" v="4478" actId="2696"/>
        <pc:sldMkLst>
          <pc:docMk/>
          <pc:sldMk cId="0" sldId="270"/>
        </pc:sldMkLst>
      </pc:sldChg>
      <pc:sldChg chg="del">
        <pc:chgData name="Noah Gallagher" userId="f97bb36f-14ac-4914-ba99-5d0260d3b67e" providerId="ADAL" clId="{43CBDAF6-FAE9-4A45-A7E2-706F77BBD40A}" dt="2020-11-30T22:03:22.902" v="4479" actId="2696"/>
        <pc:sldMkLst>
          <pc:docMk/>
          <pc:sldMk cId="0" sldId="271"/>
        </pc:sldMkLst>
      </pc:sldChg>
      <pc:sldChg chg="del">
        <pc:chgData name="Noah Gallagher" userId="f97bb36f-14ac-4914-ba99-5d0260d3b67e" providerId="ADAL" clId="{43CBDAF6-FAE9-4A45-A7E2-706F77BBD40A}" dt="2020-11-30T22:03:23.522" v="4480" actId="2696"/>
        <pc:sldMkLst>
          <pc:docMk/>
          <pc:sldMk cId="0" sldId="272"/>
        </pc:sldMkLst>
      </pc:sldChg>
      <pc:sldChg chg="del">
        <pc:chgData name="Noah Gallagher" userId="f97bb36f-14ac-4914-ba99-5d0260d3b67e" providerId="ADAL" clId="{43CBDAF6-FAE9-4A45-A7E2-706F77BBD40A}" dt="2020-11-30T22:03:24.264" v="4481" actId="2696"/>
        <pc:sldMkLst>
          <pc:docMk/>
          <pc:sldMk cId="0" sldId="273"/>
        </pc:sldMkLst>
      </pc:sldChg>
      <pc:sldChg chg="del">
        <pc:chgData name="Noah Gallagher" userId="f97bb36f-14ac-4914-ba99-5d0260d3b67e" providerId="ADAL" clId="{43CBDAF6-FAE9-4A45-A7E2-706F77BBD40A}" dt="2020-11-30T22:03:24.885" v="4482" actId="2696"/>
        <pc:sldMkLst>
          <pc:docMk/>
          <pc:sldMk cId="0" sldId="274"/>
        </pc:sldMkLst>
      </pc:sldChg>
      <pc:sldChg chg="del">
        <pc:chgData name="Noah Gallagher" userId="f97bb36f-14ac-4914-ba99-5d0260d3b67e" providerId="ADAL" clId="{43CBDAF6-FAE9-4A45-A7E2-706F77BBD40A}" dt="2020-11-30T22:03:25.432" v="4483" actId="2696"/>
        <pc:sldMkLst>
          <pc:docMk/>
          <pc:sldMk cId="0" sldId="275"/>
        </pc:sldMkLst>
      </pc:sldChg>
      <pc:sldChg chg="del">
        <pc:chgData name="Noah Gallagher" userId="f97bb36f-14ac-4914-ba99-5d0260d3b67e" providerId="ADAL" clId="{43CBDAF6-FAE9-4A45-A7E2-706F77BBD40A}" dt="2020-11-30T22:03:26.037" v="4484" actId="2696"/>
        <pc:sldMkLst>
          <pc:docMk/>
          <pc:sldMk cId="0" sldId="276"/>
        </pc:sldMkLst>
      </pc:sldChg>
      <pc:sldChg chg="del">
        <pc:chgData name="Noah Gallagher" userId="f97bb36f-14ac-4914-ba99-5d0260d3b67e" providerId="ADAL" clId="{43CBDAF6-FAE9-4A45-A7E2-706F77BBD40A}" dt="2020-11-30T22:03:29.786" v="4485" actId="2696"/>
        <pc:sldMkLst>
          <pc:docMk/>
          <pc:sldMk cId="0" sldId="277"/>
        </pc:sldMkLst>
      </pc:sldChg>
      <pc:sldChg chg="del">
        <pc:chgData name="Noah Gallagher" userId="f97bb36f-14ac-4914-ba99-5d0260d3b67e" providerId="ADAL" clId="{43CBDAF6-FAE9-4A45-A7E2-706F77BBD40A}" dt="2020-11-30T22:03:30.444" v="4486" actId="2696"/>
        <pc:sldMkLst>
          <pc:docMk/>
          <pc:sldMk cId="0" sldId="278"/>
        </pc:sldMkLst>
      </pc:sldChg>
      <pc:sldChg chg="del">
        <pc:chgData name="Noah Gallagher" userId="f97bb36f-14ac-4914-ba99-5d0260d3b67e" providerId="ADAL" clId="{43CBDAF6-FAE9-4A45-A7E2-706F77BBD40A}" dt="2020-11-30T22:03:31.023" v="4487" actId="2696"/>
        <pc:sldMkLst>
          <pc:docMk/>
          <pc:sldMk cId="0" sldId="279"/>
        </pc:sldMkLst>
      </pc:sldChg>
      <pc:sldChg chg="del">
        <pc:chgData name="Noah Gallagher" userId="f97bb36f-14ac-4914-ba99-5d0260d3b67e" providerId="ADAL" clId="{43CBDAF6-FAE9-4A45-A7E2-706F77BBD40A}" dt="2020-11-30T22:03:31.462" v="4488" actId="2696"/>
        <pc:sldMkLst>
          <pc:docMk/>
          <pc:sldMk cId="0" sldId="280"/>
        </pc:sldMkLst>
      </pc:sldChg>
      <pc:sldChg chg="del">
        <pc:chgData name="Noah Gallagher" userId="f97bb36f-14ac-4914-ba99-5d0260d3b67e" providerId="ADAL" clId="{43CBDAF6-FAE9-4A45-A7E2-706F77BBD40A}" dt="2020-11-30T22:03:31.919" v="4489" actId="2696"/>
        <pc:sldMkLst>
          <pc:docMk/>
          <pc:sldMk cId="0" sldId="281"/>
        </pc:sldMkLst>
      </pc:sldChg>
      <pc:sldChg chg="del">
        <pc:chgData name="Noah Gallagher" userId="f97bb36f-14ac-4914-ba99-5d0260d3b67e" providerId="ADAL" clId="{43CBDAF6-FAE9-4A45-A7E2-706F77BBD40A}" dt="2020-11-30T22:03:32.373" v="4490" actId="2696"/>
        <pc:sldMkLst>
          <pc:docMk/>
          <pc:sldMk cId="0" sldId="282"/>
        </pc:sldMkLst>
      </pc:sldChg>
      <pc:sldChg chg="del">
        <pc:chgData name="Noah Gallagher" userId="f97bb36f-14ac-4914-ba99-5d0260d3b67e" providerId="ADAL" clId="{43CBDAF6-FAE9-4A45-A7E2-706F77BBD40A}" dt="2020-11-30T22:03:32.722" v="4491" actId="2696"/>
        <pc:sldMkLst>
          <pc:docMk/>
          <pc:sldMk cId="0" sldId="283"/>
        </pc:sldMkLst>
      </pc:sldChg>
      <pc:sldChg chg="del">
        <pc:chgData name="Noah Gallagher" userId="f97bb36f-14ac-4914-ba99-5d0260d3b67e" providerId="ADAL" clId="{43CBDAF6-FAE9-4A45-A7E2-706F77BBD40A}" dt="2020-11-30T22:03:33.171" v="4492" actId="2696"/>
        <pc:sldMkLst>
          <pc:docMk/>
          <pc:sldMk cId="0" sldId="284"/>
        </pc:sldMkLst>
      </pc:sldChg>
      <pc:sldChg chg="del">
        <pc:chgData name="Noah Gallagher" userId="f97bb36f-14ac-4914-ba99-5d0260d3b67e" providerId="ADAL" clId="{43CBDAF6-FAE9-4A45-A7E2-706F77BBD40A}" dt="2020-11-30T22:03:33.533" v="4493" actId="2696"/>
        <pc:sldMkLst>
          <pc:docMk/>
          <pc:sldMk cId="0" sldId="285"/>
        </pc:sldMkLst>
      </pc:sldChg>
      <pc:sldChg chg="del">
        <pc:chgData name="Noah Gallagher" userId="f97bb36f-14ac-4914-ba99-5d0260d3b67e" providerId="ADAL" clId="{43CBDAF6-FAE9-4A45-A7E2-706F77BBD40A}" dt="2020-11-30T22:03:33.953" v="4494" actId="2696"/>
        <pc:sldMkLst>
          <pc:docMk/>
          <pc:sldMk cId="0" sldId="286"/>
        </pc:sldMkLst>
      </pc:sldChg>
      <pc:sldChg chg="del">
        <pc:chgData name="Noah Gallagher" userId="f97bb36f-14ac-4914-ba99-5d0260d3b67e" providerId="ADAL" clId="{43CBDAF6-FAE9-4A45-A7E2-706F77BBD40A}" dt="2020-11-30T22:03:34.303" v="4495" actId="2696"/>
        <pc:sldMkLst>
          <pc:docMk/>
          <pc:sldMk cId="0" sldId="287"/>
        </pc:sldMkLst>
      </pc:sldChg>
      <pc:sldChg chg="del">
        <pc:chgData name="Noah Gallagher" userId="f97bb36f-14ac-4914-ba99-5d0260d3b67e" providerId="ADAL" clId="{43CBDAF6-FAE9-4A45-A7E2-706F77BBD40A}" dt="2020-11-30T22:03:34.900" v="4496" actId="2696"/>
        <pc:sldMkLst>
          <pc:docMk/>
          <pc:sldMk cId="0" sldId="288"/>
        </pc:sldMkLst>
      </pc:sldChg>
      <pc:sldChg chg="del">
        <pc:chgData name="Noah Gallagher" userId="f97bb36f-14ac-4914-ba99-5d0260d3b67e" providerId="ADAL" clId="{43CBDAF6-FAE9-4A45-A7E2-706F77BBD40A}" dt="2020-11-30T22:03:35.233" v="4497" actId="2696"/>
        <pc:sldMkLst>
          <pc:docMk/>
          <pc:sldMk cId="0" sldId="289"/>
        </pc:sldMkLst>
      </pc:sldChg>
      <pc:sldChg chg="del">
        <pc:chgData name="Noah Gallagher" userId="f97bb36f-14ac-4914-ba99-5d0260d3b67e" providerId="ADAL" clId="{43CBDAF6-FAE9-4A45-A7E2-706F77BBD40A}" dt="2020-11-30T22:03:35.617" v="4498" actId="2696"/>
        <pc:sldMkLst>
          <pc:docMk/>
          <pc:sldMk cId="0" sldId="290"/>
        </pc:sldMkLst>
      </pc:sldChg>
      <pc:sldChg chg="del">
        <pc:chgData name="Noah Gallagher" userId="f97bb36f-14ac-4914-ba99-5d0260d3b67e" providerId="ADAL" clId="{43CBDAF6-FAE9-4A45-A7E2-706F77BBD40A}" dt="2020-11-30T22:03:36.353" v="4499" actId="2696"/>
        <pc:sldMkLst>
          <pc:docMk/>
          <pc:sldMk cId="0" sldId="291"/>
        </pc:sldMkLst>
      </pc:sldChg>
      <pc:sldChg chg="del">
        <pc:chgData name="Noah Gallagher" userId="f97bb36f-14ac-4914-ba99-5d0260d3b67e" providerId="ADAL" clId="{43CBDAF6-FAE9-4A45-A7E2-706F77BBD40A}" dt="2020-11-30T22:03:37.567" v="4500" actId="2696"/>
        <pc:sldMkLst>
          <pc:docMk/>
          <pc:sldMk cId="0" sldId="292"/>
        </pc:sldMkLst>
      </pc:sldChg>
      <pc:sldChg chg="del">
        <pc:chgData name="Noah Gallagher" userId="f97bb36f-14ac-4914-ba99-5d0260d3b67e" providerId="ADAL" clId="{43CBDAF6-FAE9-4A45-A7E2-706F77BBD40A}" dt="2020-11-30T22:03:37.672" v="4501" actId="2696"/>
        <pc:sldMkLst>
          <pc:docMk/>
          <pc:sldMk cId="0" sldId="293"/>
        </pc:sldMkLst>
      </pc:sldChg>
      <pc:sldChg chg="del">
        <pc:chgData name="Noah Gallagher" userId="f97bb36f-14ac-4914-ba99-5d0260d3b67e" providerId="ADAL" clId="{43CBDAF6-FAE9-4A45-A7E2-706F77BBD40A}" dt="2020-11-30T22:03:37.989" v="4502" actId="2696"/>
        <pc:sldMkLst>
          <pc:docMk/>
          <pc:sldMk cId="0" sldId="294"/>
        </pc:sldMkLst>
      </pc:sldChg>
      <pc:sldChg chg="del">
        <pc:chgData name="Noah Gallagher" userId="f97bb36f-14ac-4914-ba99-5d0260d3b67e" providerId="ADAL" clId="{43CBDAF6-FAE9-4A45-A7E2-706F77BBD40A}" dt="2020-11-30T22:03:38.486" v="4503" actId="2696"/>
        <pc:sldMkLst>
          <pc:docMk/>
          <pc:sldMk cId="0" sldId="295"/>
        </pc:sldMkLst>
      </pc:sldChg>
      <pc:sldChg chg="del">
        <pc:chgData name="Noah Gallagher" userId="f97bb36f-14ac-4914-ba99-5d0260d3b67e" providerId="ADAL" clId="{43CBDAF6-FAE9-4A45-A7E2-706F77BBD40A}" dt="2020-11-30T22:03:39.069" v="4504" actId="2696"/>
        <pc:sldMkLst>
          <pc:docMk/>
          <pc:sldMk cId="0" sldId="296"/>
        </pc:sldMkLst>
      </pc:sldChg>
      <pc:sldChg chg="del">
        <pc:chgData name="Noah Gallagher" userId="f97bb36f-14ac-4914-ba99-5d0260d3b67e" providerId="ADAL" clId="{43CBDAF6-FAE9-4A45-A7E2-706F77BBD40A}" dt="2020-11-30T22:03:39.523" v="4505" actId="2696"/>
        <pc:sldMkLst>
          <pc:docMk/>
          <pc:sldMk cId="0" sldId="297"/>
        </pc:sldMkLst>
      </pc:sldChg>
      <pc:sldChg chg="del">
        <pc:chgData name="Noah Gallagher" userId="f97bb36f-14ac-4914-ba99-5d0260d3b67e" providerId="ADAL" clId="{43CBDAF6-FAE9-4A45-A7E2-706F77BBD40A}" dt="2020-11-30T22:03:39.978" v="4506" actId="2696"/>
        <pc:sldMkLst>
          <pc:docMk/>
          <pc:sldMk cId="0" sldId="298"/>
        </pc:sldMkLst>
      </pc:sldChg>
      <pc:sldChg chg="del">
        <pc:chgData name="Noah Gallagher" userId="f97bb36f-14ac-4914-ba99-5d0260d3b67e" providerId="ADAL" clId="{43CBDAF6-FAE9-4A45-A7E2-706F77BBD40A}" dt="2020-11-30T22:03:40.436" v="4507" actId="2696"/>
        <pc:sldMkLst>
          <pc:docMk/>
          <pc:sldMk cId="0" sldId="299"/>
        </pc:sldMkLst>
      </pc:sldChg>
      <pc:sldChg chg="del">
        <pc:chgData name="Noah Gallagher" userId="f97bb36f-14ac-4914-ba99-5d0260d3b67e" providerId="ADAL" clId="{43CBDAF6-FAE9-4A45-A7E2-706F77BBD40A}" dt="2020-11-30T22:03:40.826" v="4508" actId="2696"/>
        <pc:sldMkLst>
          <pc:docMk/>
          <pc:sldMk cId="0" sldId="300"/>
        </pc:sldMkLst>
      </pc:sldChg>
      <pc:sldChg chg="del">
        <pc:chgData name="Noah Gallagher" userId="f97bb36f-14ac-4914-ba99-5d0260d3b67e" providerId="ADAL" clId="{43CBDAF6-FAE9-4A45-A7E2-706F77BBD40A}" dt="2020-11-30T22:03:41.296" v="4509" actId="2696"/>
        <pc:sldMkLst>
          <pc:docMk/>
          <pc:sldMk cId="0" sldId="301"/>
        </pc:sldMkLst>
      </pc:sldChg>
      <pc:sldChg chg="del">
        <pc:chgData name="Noah Gallagher" userId="f97bb36f-14ac-4914-ba99-5d0260d3b67e" providerId="ADAL" clId="{43CBDAF6-FAE9-4A45-A7E2-706F77BBD40A}" dt="2020-11-30T22:03:41.655" v="4510" actId="2696"/>
        <pc:sldMkLst>
          <pc:docMk/>
          <pc:sldMk cId="0" sldId="302"/>
        </pc:sldMkLst>
      </pc:sldChg>
      <pc:sldChg chg="del">
        <pc:chgData name="Noah Gallagher" userId="f97bb36f-14ac-4914-ba99-5d0260d3b67e" providerId="ADAL" clId="{43CBDAF6-FAE9-4A45-A7E2-706F77BBD40A}" dt="2020-11-30T22:03:42.120" v="4511" actId="2696"/>
        <pc:sldMkLst>
          <pc:docMk/>
          <pc:sldMk cId="0" sldId="303"/>
        </pc:sldMkLst>
      </pc:sldChg>
      <pc:sldChg chg="del">
        <pc:chgData name="Noah Gallagher" userId="f97bb36f-14ac-4914-ba99-5d0260d3b67e" providerId="ADAL" clId="{43CBDAF6-FAE9-4A45-A7E2-706F77BBD40A}" dt="2020-11-30T22:03:43.008" v="4512" actId="2696"/>
        <pc:sldMkLst>
          <pc:docMk/>
          <pc:sldMk cId="0" sldId="304"/>
        </pc:sldMkLst>
      </pc:sldChg>
      <pc:sldChg chg="addSp delSp modSp mod">
        <pc:chgData name="Noah Gallagher" userId="f97bb36f-14ac-4914-ba99-5d0260d3b67e" providerId="ADAL" clId="{43CBDAF6-FAE9-4A45-A7E2-706F77BBD40A}" dt="2020-12-01T01:08:13.720" v="4863" actId="14100"/>
        <pc:sldMkLst>
          <pc:docMk/>
          <pc:sldMk cId="2445719450" sldId="305"/>
        </pc:sldMkLst>
        <pc:spChg chg="add del mod">
          <ac:chgData name="Noah Gallagher" userId="f97bb36f-14ac-4914-ba99-5d0260d3b67e" providerId="ADAL" clId="{43CBDAF6-FAE9-4A45-A7E2-706F77BBD40A}" dt="2020-11-23T21:58:03.732" v="3816" actId="478"/>
          <ac:spMkLst>
            <pc:docMk/>
            <pc:sldMk cId="2445719450" sldId="305"/>
            <ac:spMk id="2" creationId="{5B957037-B988-714D-8E22-EAD11728B096}"/>
          </ac:spMkLst>
        </pc:spChg>
        <pc:spChg chg="add del mod">
          <ac:chgData name="Noah Gallagher" userId="f97bb36f-14ac-4914-ba99-5d0260d3b67e" providerId="ADAL" clId="{43CBDAF6-FAE9-4A45-A7E2-706F77BBD40A}" dt="2020-11-23T21:57:49.802" v="3809" actId="478"/>
          <ac:spMkLst>
            <pc:docMk/>
            <pc:sldMk cId="2445719450" sldId="305"/>
            <ac:spMk id="10" creationId="{B95166D8-B4DD-9244-B5DB-63C02652C108}"/>
          </ac:spMkLst>
        </pc:spChg>
        <pc:spChg chg="add mod">
          <ac:chgData name="Noah Gallagher" userId="f97bb36f-14ac-4914-ba99-5d0260d3b67e" providerId="ADAL" clId="{43CBDAF6-FAE9-4A45-A7E2-706F77BBD40A}" dt="2020-11-23T21:58:39.766" v="3831" actId="1076"/>
          <ac:spMkLst>
            <pc:docMk/>
            <pc:sldMk cId="2445719450" sldId="305"/>
            <ac:spMk id="11" creationId="{B5718EF3-0FBD-A949-804D-2FC256F2362E}"/>
          </ac:spMkLst>
        </pc:spChg>
        <pc:spChg chg="add mod">
          <ac:chgData name="Noah Gallagher" userId="f97bb36f-14ac-4914-ba99-5d0260d3b67e" providerId="ADAL" clId="{43CBDAF6-FAE9-4A45-A7E2-706F77BBD40A}" dt="2020-11-23T21:58:52.713" v="3834" actId="14100"/>
          <ac:spMkLst>
            <pc:docMk/>
            <pc:sldMk cId="2445719450" sldId="305"/>
            <ac:spMk id="12" creationId="{F6523E34-19F4-234C-8408-03E04C4B047F}"/>
          </ac:spMkLst>
        </pc:spChg>
        <pc:spChg chg="add mod">
          <ac:chgData name="Noah Gallagher" userId="f97bb36f-14ac-4914-ba99-5d0260d3b67e" providerId="ADAL" clId="{43CBDAF6-FAE9-4A45-A7E2-706F77BBD40A}" dt="2020-11-23T21:59:28.726" v="3842" actId="1076"/>
          <ac:spMkLst>
            <pc:docMk/>
            <pc:sldMk cId="2445719450" sldId="305"/>
            <ac:spMk id="13" creationId="{50845D90-C2C3-594A-9D5C-A2F114ED2496}"/>
          </ac:spMkLst>
        </pc:spChg>
        <pc:spChg chg="add mod">
          <ac:chgData name="Noah Gallagher" userId="f97bb36f-14ac-4914-ba99-5d0260d3b67e" providerId="ADAL" clId="{43CBDAF6-FAE9-4A45-A7E2-706F77BBD40A}" dt="2020-11-23T21:59:36.188" v="3846" actId="1076"/>
          <ac:spMkLst>
            <pc:docMk/>
            <pc:sldMk cId="2445719450" sldId="305"/>
            <ac:spMk id="14" creationId="{BCB5E44D-9BD0-4B49-8988-4A285EEEDBF9}"/>
          </ac:spMkLst>
        </pc:spChg>
        <pc:spChg chg="add del mod">
          <ac:chgData name="Noah Gallagher" userId="f97bb36f-14ac-4914-ba99-5d0260d3b67e" providerId="ADAL" clId="{43CBDAF6-FAE9-4A45-A7E2-706F77BBD40A}" dt="2020-11-23T22:00:16.320" v="3848"/>
          <ac:spMkLst>
            <pc:docMk/>
            <pc:sldMk cId="2445719450" sldId="305"/>
            <ac:spMk id="15" creationId="{11B79B63-4018-3348-A736-627899E154D0}"/>
          </ac:spMkLst>
        </pc:spChg>
        <pc:spChg chg="add mod">
          <ac:chgData name="Noah Gallagher" userId="f97bb36f-14ac-4914-ba99-5d0260d3b67e" providerId="ADAL" clId="{43CBDAF6-FAE9-4A45-A7E2-706F77BBD40A}" dt="2020-12-01T00:49:28.866" v="4534" actId="1076"/>
          <ac:spMkLst>
            <pc:docMk/>
            <pc:sldMk cId="2445719450" sldId="305"/>
            <ac:spMk id="16" creationId="{FBF5A143-A437-AB48-85C5-E3A7B9B2CF72}"/>
          </ac:spMkLst>
        </pc:spChg>
        <pc:spChg chg="mod">
          <ac:chgData name="Noah Gallagher" userId="f97bb36f-14ac-4914-ba99-5d0260d3b67e" providerId="ADAL" clId="{43CBDAF6-FAE9-4A45-A7E2-706F77BBD40A}" dt="2020-12-01T01:08:13.720" v="4863" actId="14100"/>
          <ac:spMkLst>
            <pc:docMk/>
            <pc:sldMk cId="2445719450" sldId="305"/>
            <ac:spMk id="633" creationId="{00000000-0000-0000-0000-000000000000}"/>
          </ac:spMkLst>
        </pc:spChg>
        <pc:spChg chg="mod">
          <ac:chgData name="Noah Gallagher" userId="f97bb36f-14ac-4914-ba99-5d0260d3b67e" providerId="ADAL" clId="{43CBDAF6-FAE9-4A45-A7E2-706F77BBD40A}" dt="2020-12-01T01:08:03.179" v="4860" actId="14100"/>
          <ac:spMkLst>
            <pc:docMk/>
            <pc:sldMk cId="2445719450" sldId="305"/>
            <ac:spMk id="634" creationId="{00000000-0000-0000-0000-000000000000}"/>
          </ac:spMkLst>
        </pc:spChg>
        <pc:spChg chg="mod">
          <ac:chgData name="Noah Gallagher" userId="f97bb36f-14ac-4914-ba99-5d0260d3b67e" providerId="ADAL" clId="{43CBDAF6-FAE9-4A45-A7E2-706F77BBD40A}" dt="2020-12-01T01:08:10.793" v="4862" actId="1076"/>
          <ac:spMkLst>
            <pc:docMk/>
            <pc:sldMk cId="2445719450" sldId="305"/>
            <ac:spMk id="635" creationId="{00000000-0000-0000-0000-000000000000}"/>
          </ac:spMkLst>
        </pc:spChg>
        <pc:spChg chg="del mod">
          <ac:chgData name="Noah Gallagher" userId="f97bb36f-14ac-4914-ba99-5d0260d3b67e" providerId="ADAL" clId="{43CBDAF6-FAE9-4A45-A7E2-706F77BBD40A}" dt="2020-11-23T00:39:19.146" v="927" actId="478"/>
          <ac:spMkLst>
            <pc:docMk/>
            <pc:sldMk cId="2445719450" sldId="305"/>
            <ac:spMk id="636" creationId="{00000000-0000-0000-0000-000000000000}"/>
          </ac:spMkLst>
        </pc:spChg>
        <pc:picChg chg="mod">
          <ac:chgData name="Noah Gallagher" userId="f97bb36f-14ac-4914-ba99-5d0260d3b67e" providerId="ADAL" clId="{43CBDAF6-FAE9-4A45-A7E2-706F77BBD40A}" dt="2020-11-23T21:58:24.567" v="3825" actId="1076"/>
          <ac:picMkLst>
            <pc:docMk/>
            <pc:sldMk cId="2445719450" sldId="305"/>
            <ac:picMk id="3" creationId="{A6E47EB7-EEFA-C244-AF24-F90B3AFC503C}"/>
          </ac:picMkLst>
        </pc:picChg>
        <pc:picChg chg="mod">
          <ac:chgData name="Noah Gallagher" userId="f97bb36f-14ac-4914-ba99-5d0260d3b67e" providerId="ADAL" clId="{43CBDAF6-FAE9-4A45-A7E2-706F77BBD40A}" dt="2020-11-23T21:58:30.255" v="3828" actId="1076"/>
          <ac:picMkLst>
            <pc:docMk/>
            <pc:sldMk cId="2445719450" sldId="305"/>
            <ac:picMk id="4" creationId="{D82F1123-F0C4-E440-8673-1738623C9BED}"/>
          </ac:picMkLst>
        </pc:picChg>
      </pc:sldChg>
      <pc:sldChg chg="addSp modSp mod">
        <pc:chgData name="Noah Gallagher" userId="f97bb36f-14ac-4914-ba99-5d0260d3b67e" providerId="ADAL" clId="{43CBDAF6-FAE9-4A45-A7E2-706F77BBD40A}" dt="2020-12-01T00:56:57.895" v="4696" actId="20577"/>
        <pc:sldMkLst>
          <pc:docMk/>
          <pc:sldMk cId="1947767757" sldId="306"/>
        </pc:sldMkLst>
        <pc:spChg chg="add mod">
          <ac:chgData name="Noah Gallagher" userId="f97bb36f-14ac-4914-ba99-5d0260d3b67e" providerId="ADAL" clId="{43CBDAF6-FAE9-4A45-A7E2-706F77BBD40A}" dt="2020-12-01T00:50:11.271" v="4552" actId="20577"/>
          <ac:spMkLst>
            <pc:docMk/>
            <pc:sldMk cId="1947767757" sldId="306"/>
            <ac:spMk id="5" creationId="{5BBF8BB7-EE77-2544-A40F-C46AEE1FAAF0}"/>
          </ac:spMkLst>
        </pc:spChg>
        <pc:spChg chg="mod">
          <ac:chgData name="Noah Gallagher" userId="f97bb36f-14ac-4914-ba99-5d0260d3b67e" providerId="ADAL" clId="{43CBDAF6-FAE9-4A45-A7E2-706F77BBD40A}" dt="2020-11-23T01:10:46.137" v="2975" actId="1076"/>
          <ac:spMkLst>
            <pc:docMk/>
            <pc:sldMk cId="1947767757" sldId="306"/>
            <ac:spMk id="526" creationId="{00000000-0000-0000-0000-000000000000}"/>
          </ac:spMkLst>
        </pc:spChg>
        <pc:spChg chg="mod">
          <ac:chgData name="Noah Gallagher" userId="f97bb36f-14ac-4914-ba99-5d0260d3b67e" providerId="ADAL" clId="{43CBDAF6-FAE9-4A45-A7E2-706F77BBD40A}" dt="2020-12-01T00:56:57.895" v="4696" actId="20577"/>
          <ac:spMkLst>
            <pc:docMk/>
            <pc:sldMk cId="1947767757" sldId="306"/>
            <ac:spMk id="527" creationId="{00000000-0000-0000-0000-000000000000}"/>
          </ac:spMkLst>
        </pc:spChg>
      </pc:sldChg>
      <pc:sldChg chg="addSp delSp modSp mod">
        <pc:chgData name="Noah Gallagher" userId="f97bb36f-14ac-4914-ba99-5d0260d3b67e" providerId="ADAL" clId="{43CBDAF6-FAE9-4A45-A7E2-706F77BBD40A}" dt="2020-12-01T00:49:56.960" v="4545" actId="1076"/>
        <pc:sldMkLst>
          <pc:docMk/>
          <pc:sldMk cId="3165066731" sldId="307"/>
        </pc:sldMkLst>
        <pc:spChg chg="add del mod">
          <ac:chgData name="Noah Gallagher" userId="f97bb36f-14ac-4914-ba99-5d0260d3b67e" providerId="ADAL" clId="{43CBDAF6-FAE9-4A45-A7E2-706F77BBD40A}" dt="2020-11-23T22:25:30.251" v="4119" actId="478"/>
          <ac:spMkLst>
            <pc:docMk/>
            <pc:sldMk cId="3165066731" sldId="307"/>
            <ac:spMk id="6" creationId="{494D9EF5-EE9F-FC45-8472-636C9C4D8B1D}"/>
          </ac:spMkLst>
        </pc:spChg>
        <pc:spChg chg="mod">
          <ac:chgData name="Noah Gallagher" userId="f97bb36f-14ac-4914-ba99-5d0260d3b67e" providerId="ADAL" clId="{43CBDAF6-FAE9-4A45-A7E2-706F77BBD40A}" dt="2020-11-23T22:27:01.510" v="4130" actId="207"/>
          <ac:spMkLst>
            <pc:docMk/>
            <pc:sldMk cId="3165066731" sldId="307"/>
            <ac:spMk id="14" creationId="{23E03632-2056-4A4A-8F6C-85C66816E8DF}"/>
          </ac:spMkLst>
        </pc:spChg>
        <pc:spChg chg="mod">
          <ac:chgData name="Noah Gallagher" userId="f97bb36f-14ac-4914-ba99-5d0260d3b67e" providerId="ADAL" clId="{43CBDAF6-FAE9-4A45-A7E2-706F77BBD40A}" dt="2020-11-23T22:27:01.510" v="4130" actId="207"/>
          <ac:spMkLst>
            <pc:docMk/>
            <pc:sldMk cId="3165066731" sldId="307"/>
            <ac:spMk id="15" creationId="{67B3D75C-5973-BD4F-ADC0-825E81A480DE}"/>
          </ac:spMkLst>
        </pc:spChg>
        <pc:spChg chg="add mod">
          <ac:chgData name="Noah Gallagher" userId="f97bb36f-14ac-4914-ba99-5d0260d3b67e" providerId="ADAL" clId="{43CBDAF6-FAE9-4A45-A7E2-706F77BBD40A}" dt="2020-12-01T00:49:56.960" v="4545" actId="1076"/>
          <ac:spMkLst>
            <pc:docMk/>
            <pc:sldMk cId="3165066731" sldId="307"/>
            <ac:spMk id="17" creationId="{7EE02C2C-576C-6E44-A102-BFF127CE4153}"/>
          </ac:spMkLst>
        </pc:spChg>
        <pc:spChg chg="add del">
          <ac:chgData name="Noah Gallagher" userId="f97bb36f-14ac-4914-ba99-5d0260d3b67e" providerId="ADAL" clId="{43CBDAF6-FAE9-4A45-A7E2-706F77BBD40A}" dt="2020-11-23T22:20:21.144" v="4060" actId="478"/>
          <ac:spMkLst>
            <pc:docMk/>
            <pc:sldMk cId="3165066731" sldId="307"/>
            <ac:spMk id="633" creationId="{00000000-0000-0000-0000-000000000000}"/>
          </ac:spMkLst>
        </pc:spChg>
        <pc:spChg chg="mod">
          <ac:chgData name="Noah Gallagher" userId="f97bb36f-14ac-4914-ba99-5d0260d3b67e" providerId="ADAL" clId="{43CBDAF6-FAE9-4A45-A7E2-706F77BBD40A}" dt="2020-11-23T22:32:36.903" v="4149" actId="20577"/>
          <ac:spMkLst>
            <pc:docMk/>
            <pc:sldMk cId="3165066731" sldId="307"/>
            <ac:spMk id="634" creationId="{00000000-0000-0000-0000-000000000000}"/>
          </ac:spMkLst>
        </pc:spChg>
        <pc:spChg chg="del">
          <ac:chgData name="Noah Gallagher" userId="f97bb36f-14ac-4914-ba99-5d0260d3b67e" providerId="ADAL" clId="{43CBDAF6-FAE9-4A45-A7E2-706F77BBD40A}" dt="2020-11-23T22:20:16.335" v="4058" actId="478"/>
          <ac:spMkLst>
            <pc:docMk/>
            <pc:sldMk cId="3165066731" sldId="307"/>
            <ac:spMk id="635" creationId="{00000000-0000-0000-0000-000000000000}"/>
          </ac:spMkLst>
        </pc:spChg>
        <pc:spChg chg="del">
          <ac:chgData name="Noah Gallagher" userId="f97bb36f-14ac-4914-ba99-5d0260d3b67e" providerId="ADAL" clId="{43CBDAF6-FAE9-4A45-A7E2-706F77BBD40A}" dt="2020-11-23T22:20:18.381" v="4059" actId="478"/>
          <ac:spMkLst>
            <pc:docMk/>
            <pc:sldMk cId="3165066731" sldId="307"/>
            <ac:spMk id="636" creationId="{00000000-0000-0000-0000-000000000000}"/>
          </ac:spMkLst>
        </pc:spChg>
        <pc:spChg chg="mod">
          <ac:chgData name="Noah Gallagher" userId="f97bb36f-14ac-4914-ba99-5d0260d3b67e" providerId="ADAL" clId="{43CBDAF6-FAE9-4A45-A7E2-706F77BBD40A}" dt="2020-11-23T22:34:31.702" v="4382" actId="1076"/>
          <ac:spMkLst>
            <pc:docMk/>
            <pc:sldMk cId="3165066731" sldId="307"/>
            <ac:spMk id="638" creationId="{00000000-0000-0000-0000-000000000000}"/>
          </ac:spMkLst>
        </pc:spChg>
        <pc:grpChg chg="add del mod">
          <ac:chgData name="Noah Gallagher" userId="f97bb36f-14ac-4914-ba99-5d0260d3b67e" providerId="ADAL" clId="{43CBDAF6-FAE9-4A45-A7E2-706F77BBD40A}" dt="2020-11-23T22:27:20.979" v="4133" actId="478"/>
          <ac:grpSpMkLst>
            <pc:docMk/>
            <pc:sldMk cId="3165066731" sldId="307"/>
            <ac:grpSpMk id="13" creationId="{C7E7EEF6-E708-F04F-95D4-B77A32DACCA1}"/>
          </ac:grpSpMkLst>
        </pc:grpChg>
        <pc:picChg chg="add del mod">
          <ac:chgData name="Noah Gallagher" userId="f97bb36f-14ac-4914-ba99-5d0260d3b67e" providerId="ADAL" clId="{43CBDAF6-FAE9-4A45-A7E2-706F77BBD40A}" dt="2020-11-23T22:24:17.908" v="4104" actId="478"/>
          <ac:picMkLst>
            <pc:docMk/>
            <pc:sldMk cId="3165066731" sldId="307"/>
            <ac:picMk id="2" creationId="{242C6267-4F72-CA4A-9FE1-DFD67A411849}"/>
          </ac:picMkLst>
        </pc:picChg>
        <pc:picChg chg="add del mod">
          <ac:chgData name="Noah Gallagher" userId="f97bb36f-14ac-4914-ba99-5d0260d3b67e" providerId="ADAL" clId="{43CBDAF6-FAE9-4A45-A7E2-706F77BBD40A}" dt="2020-11-23T22:19:06.221" v="4036" actId="478"/>
          <ac:picMkLst>
            <pc:docMk/>
            <pc:sldMk cId="3165066731" sldId="307"/>
            <ac:picMk id="5" creationId="{4F7C60F6-3A9E-C948-87CC-6EE843F54BEB}"/>
          </ac:picMkLst>
        </pc:picChg>
        <pc:picChg chg="add mod">
          <ac:chgData name="Noah Gallagher" userId="f97bb36f-14ac-4914-ba99-5d0260d3b67e" providerId="ADAL" clId="{43CBDAF6-FAE9-4A45-A7E2-706F77BBD40A}" dt="2020-11-23T22:36:23.020" v="4401" actId="1076"/>
          <ac:picMkLst>
            <pc:docMk/>
            <pc:sldMk cId="3165066731" sldId="307"/>
            <ac:picMk id="7" creationId="{C07D276F-97CD-EE49-9D85-0C1F02E02BF8}"/>
          </ac:picMkLst>
        </pc:picChg>
        <pc:picChg chg="add del mod">
          <ac:chgData name="Noah Gallagher" userId="f97bb36f-14ac-4914-ba99-5d0260d3b67e" providerId="ADAL" clId="{43CBDAF6-FAE9-4A45-A7E2-706F77BBD40A}" dt="2020-11-23T22:36:07.863" v="4396" actId="478"/>
          <ac:picMkLst>
            <pc:docMk/>
            <pc:sldMk cId="3165066731" sldId="307"/>
            <ac:picMk id="11" creationId="{2E81C0D2-7F54-E044-B832-CD679705E70F}"/>
          </ac:picMkLst>
        </pc:picChg>
      </pc:sldChg>
      <pc:sldChg chg="addSp delSp modSp mod">
        <pc:chgData name="Noah Gallagher" userId="f97bb36f-14ac-4914-ba99-5d0260d3b67e" providerId="ADAL" clId="{43CBDAF6-FAE9-4A45-A7E2-706F77BBD40A}" dt="2020-12-01T00:50:04.308" v="4549" actId="1076"/>
        <pc:sldMkLst>
          <pc:docMk/>
          <pc:sldMk cId="3024673667" sldId="308"/>
        </pc:sldMkLst>
        <pc:spChg chg="add mod">
          <ac:chgData name="Noah Gallagher" userId="f97bb36f-14ac-4914-ba99-5d0260d3b67e" providerId="ADAL" clId="{43CBDAF6-FAE9-4A45-A7E2-706F77BBD40A}" dt="2020-11-23T22:34:45.082" v="4392" actId="20577"/>
          <ac:spMkLst>
            <pc:docMk/>
            <pc:sldMk cId="3024673667" sldId="308"/>
            <ac:spMk id="8" creationId="{CF2A3F3B-8FDC-8146-A26D-39EDD2C9358C}"/>
          </ac:spMkLst>
        </pc:spChg>
        <pc:spChg chg="add del mod">
          <ac:chgData name="Noah Gallagher" userId="f97bb36f-14ac-4914-ba99-5d0260d3b67e" providerId="ADAL" clId="{43CBDAF6-FAE9-4A45-A7E2-706F77BBD40A}" dt="2020-11-23T22:34:14.108" v="4370" actId="478"/>
          <ac:spMkLst>
            <pc:docMk/>
            <pc:sldMk cId="3024673667" sldId="308"/>
            <ac:spMk id="9" creationId="{798600A2-3950-D04F-99C3-1CBCD2B607F9}"/>
          </ac:spMkLst>
        </pc:spChg>
        <pc:spChg chg="add mod">
          <ac:chgData name="Noah Gallagher" userId="f97bb36f-14ac-4914-ba99-5d0260d3b67e" providerId="ADAL" clId="{43CBDAF6-FAE9-4A45-A7E2-706F77BBD40A}" dt="2020-12-01T00:50:04.308" v="4549" actId="1076"/>
          <ac:spMkLst>
            <pc:docMk/>
            <pc:sldMk cId="3024673667" sldId="308"/>
            <ac:spMk id="11" creationId="{41AA425A-EE67-F547-B75A-617AF5B8685E}"/>
          </ac:spMkLst>
        </pc:spChg>
        <pc:spChg chg="del">
          <ac:chgData name="Noah Gallagher" userId="f97bb36f-14ac-4914-ba99-5d0260d3b67e" providerId="ADAL" clId="{43CBDAF6-FAE9-4A45-A7E2-706F77BBD40A}" dt="2020-11-23T22:18:56.255" v="4028" actId="478"/>
          <ac:spMkLst>
            <pc:docMk/>
            <pc:sldMk cId="3024673667" sldId="308"/>
            <ac:spMk id="633" creationId="{00000000-0000-0000-0000-000000000000}"/>
          </ac:spMkLst>
        </pc:spChg>
        <pc:spChg chg="mod">
          <ac:chgData name="Noah Gallagher" userId="f97bb36f-14ac-4914-ba99-5d0260d3b67e" providerId="ADAL" clId="{43CBDAF6-FAE9-4A45-A7E2-706F77BBD40A}" dt="2020-11-23T22:34:39.466" v="4383" actId="1076"/>
          <ac:spMkLst>
            <pc:docMk/>
            <pc:sldMk cId="3024673667" sldId="308"/>
            <ac:spMk id="638" creationId="{00000000-0000-0000-0000-000000000000}"/>
          </ac:spMkLst>
        </pc:spChg>
        <pc:picChg chg="add del mod">
          <ac:chgData name="Noah Gallagher" userId="f97bb36f-14ac-4914-ba99-5d0260d3b67e" providerId="ADAL" clId="{43CBDAF6-FAE9-4A45-A7E2-706F77BBD40A}" dt="2020-11-23T22:26:16.818" v="4120" actId="478"/>
          <ac:picMkLst>
            <pc:docMk/>
            <pc:sldMk cId="3024673667" sldId="308"/>
            <ac:picMk id="2" creationId="{205D9C70-67C0-0049-928F-B7528D234C37}"/>
          </ac:picMkLst>
        </pc:picChg>
        <pc:picChg chg="add mod">
          <ac:chgData name="Noah Gallagher" userId="f97bb36f-14ac-4914-ba99-5d0260d3b67e" providerId="ADAL" clId="{43CBDAF6-FAE9-4A45-A7E2-706F77BBD40A}" dt="2020-11-23T22:35:20.688" v="4395" actId="1076"/>
          <ac:picMkLst>
            <pc:docMk/>
            <pc:sldMk cId="3024673667" sldId="308"/>
            <ac:picMk id="3" creationId="{1621460F-DB69-374A-9212-D4F3504EF3D6}"/>
          </ac:picMkLst>
        </pc:picChg>
      </pc:sldChg>
      <pc:sldChg chg="addSp delSp modSp mod">
        <pc:chgData name="Noah Gallagher" userId="f97bb36f-14ac-4914-ba99-5d0260d3b67e" providerId="ADAL" clId="{43CBDAF6-FAE9-4A45-A7E2-706F77BBD40A}" dt="2020-12-01T00:50:59.371" v="4571" actId="1076"/>
        <pc:sldMkLst>
          <pc:docMk/>
          <pc:sldMk cId="368927860" sldId="309"/>
        </pc:sldMkLst>
        <pc:spChg chg="add mod">
          <ac:chgData name="Noah Gallagher" userId="f97bb36f-14ac-4914-ba99-5d0260d3b67e" providerId="ADAL" clId="{43CBDAF6-FAE9-4A45-A7E2-706F77BBD40A}" dt="2020-11-23T00:59:31.855" v="2224" actId="2085"/>
          <ac:spMkLst>
            <pc:docMk/>
            <pc:sldMk cId="368927860" sldId="309"/>
            <ac:spMk id="2" creationId="{F590B492-DC85-D449-8B98-E4FD683FA291}"/>
          </ac:spMkLst>
        </pc:spChg>
        <pc:spChg chg="add mod">
          <ac:chgData name="Noah Gallagher" userId="f97bb36f-14ac-4914-ba99-5d0260d3b67e" providerId="ADAL" clId="{43CBDAF6-FAE9-4A45-A7E2-706F77BBD40A}" dt="2020-12-01T00:50:15.830" v="4554" actId="20577"/>
          <ac:spMkLst>
            <pc:docMk/>
            <pc:sldMk cId="368927860" sldId="309"/>
            <ac:spMk id="22" creationId="{4B966BF4-7513-EC4A-8176-DA2D61A80660}"/>
          </ac:spMkLst>
        </pc:spChg>
        <pc:spChg chg="add mod">
          <ac:chgData name="Noah Gallagher" userId="f97bb36f-14ac-4914-ba99-5d0260d3b67e" providerId="ADAL" clId="{43CBDAF6-FAE9-4A45-A7E2-706F77BBD40A}" dt="2020-12-01T00:50:59.371" v="4571" actId="1076"/>
          <ac:spMkLst>
            <pc:docMk/>
            <pc:sldMk cId="368927860" sldId="309"/>
            <ac:spMk id="23" creationId="{C9948493-DB06-304A-B517-D0D0CD9F1518}"/>
          </ac:spMkLst>
        </pc:spChg>
        <pc:spChg chg="mod">
          <ac:chgData name="Noah Gallagher" userId="f97bb36f-14ac-4914-ba99-5d0260d3b67e" providerId="ADAL" clId="{43CBDAF6-FAE9-4A45-A7E2-706F77BBD40A}" dt="2020-11-30T22:03:06.386" v="4470" actId="20577"/>
          <ac:spMkLst>
            <pc:docMk/>
            <pc:sldMk cId="368927860" sldId="309"/>
            <ac:spMk id="1139" creationId="{00000000-0000-0000-0000-000000000000}"/>
          </ac:spMkLst>
        </pc:spChg>
        <pc:spChg chg="del">
          <ac:chgData name="Noah Gallagher" userId="f97bb36f-14ac-4914-ba99-5d0260d3b67e" providerId="ADAL" clId="{43CBDAF6-FAE9-4A45-A7E2-706F77BBD40A}" dt="2020-11-30T22:02:52.276" v="4467" actId="478"/>
          <ac:spMkLst>
            <pc:docMk/>
            <pc:sldMk cId="368927860" sldId="309"/>
            <ac:spMk id="1141" creationId="{00000000-0000-0000-0000-000000000000}"/>
          </ac:spMkLst>
        </pc:spChg>
        <pc:grpChg chg="del">
          <ac:chgData name="Noah Gallagher" userId="f97bb36f-14ac-4914-ba99-5d0260d3b67e" providerId="ADAL" clId="{43CBDAF6-FAE9-4A45-A7E2-706F77BBD40A}" dt="2020-11-30T22:02:49.071" v="4466" actId="478"/>
          <ac:grpSpMkLst>
            <pc:docMk/>
            <pc:sldMk cId="368927860" sldId="309"/>
            <ac:grpSpMk id="1142" creationId="{00000000-0000-0000-0000-000000000000}"/>
          </ac:grpSpMkLst>
        </pc:grpChg>
        <pc:grpChg chg="del">
          <ac:chgData name="Noah Gallagher" userId="f97bb36f-14ac-4914-ba99-5d0260d3b67e" providerId="ADAL" clId="{43CBDAF6-FAE9-4A45-A7E2-706F77BBD40A}" dt="2020-11-30T22:02:46.618" v="4465" actId="478"/>
          <ac:grpSpMkLst>
            <pc:docMk/>
            <pc:sldMk cId="368927860" sldId="309"/>
            <ac:grpSpMk id="1147" creationId="{00000000-0000-0000-0000-000000000000}"/>
          </ac:grpSpMkLst>
        </pc:grpChg>
        <pc:grpChg chg="del">
          <ac:chgData name="Noah Gallagher" userId="f97bb36f-14ac-4914-ba99-5d0260d3b67e" providerId="ADAL" clId="{43CBDAF6-FAE9-4A45-A7E2-706F77BBD40A}" dt="2020-11-30T22:02:45.081" v="4464" actId="478"/>
          <ac:grpSpMkLst>
            <pc:docMk/>
            <pc:sldMk cId="368927860" sldId="309"/>
            <ac:grpSpMk id="1152" creationId="{00000000-0000-0000-0000-000000000000}"/>
          </ac:grpSpMkLst>
        </pc:grpChg>
        <pc:picChg chg="add del mod">
          <ac:chgData name="Noah Gallagher" userId="f97bb36f-14ac-4914-ba99-5d0260d3b67e" providerId="ADAL" clId="{43CBDAF6-FAE9-4A45-A7E2-706F77BBD40A}" dt="2020-11-30T22:08:51.950" v="4520" actId="478"/>
          <ac:picMkLst>
            <pc:docMk/>
            <pc:sldMk cId="368927860" sldId="309"/>
            <ac:picMk id="4" creationId="{E163A386-EA80-7C45-B4E5-75092AF89E7A}"/>
          </ac:picMkLst>
        </pc:picChg>
      </pc:sldChg>
      <pc:sldChg chg="addSp delSp modSp add mod">
        <pc:chgData name="Noah Gallagher" userId="f97bb36f-14ac-4914-ba99-5d0260d3b67e" providerId="ADAL" clId="{43CBDAF6-FAE9-4A45-A7E2-706F77BBD40A}" dt="2020-12-01T01:09:10.423" v="4871" actId="1076"/>
        <pc:sldMkLst>
          <pc:docMk/>
          <pc:sldMk cId="3303963515" sldId="310"/>
        </pc:sldMkLst>
        <pc:spChg chg="add del mod">
          <ac:chgData name="Noah Gallagher" userId="f97bb36f-14ac-4914-ba99-5d0260d3b67e" providerId="ADAL" clId="{43CBDAF6-FAE9-4A45-A7E2-706F77BBD40A}" dt="2020-11-23T00:52:31.085" v="1623" actId="478"/>
          <ac:spMkLst>
            <pc:docMk/>
            <pc:sldMk cId="3303963515" sldId="310"/>
            <ac:spMk id="2" creationId="{5B957037-B988-714D-8E22-EAD11728B096}"/>
          </ac:spMkLst>
        </pc:spChg>
        <pc:spChg chg="add del mod">
          <ac:chgData name="Noah Gallagher" userId="f97bb36f-14ac-4914-ba99-5d0260d3b67e" providerId="ADAL" clId="{43CBDAF6-FAE9-4A45-A7E2-706F77BBD40A}" dt="2020-11-23T00:51:16.566" v="1615" actId="478"/>
          <ac:spMkLst>
            <pc:docMk/>
            <pc:sldMk cId="3303963515" sldId="310"/>
            <ac:spMk id="9" creationId="{4BA82490-5524-CE48-AF42-75D66E9AA8C6}"/>
          </ac:spMkLst>
        </pc:spChg>
        <pc:spChg chg="add mod">
          <ac:chgData name="Noah Gallagher" userId="f97bb36f-14ac-4914-ba99-5d0260d3b67e" providerId="ADAL" clId="{43CBDAF6-FAE9-4A45-A7E2-706F77BBD40A}" dt="2020-12-01T01:09:10.423" v="4871" actId="1076"/>
          <ac:spMkLst>
            <pc:docMk/>
            <pc:sldMk cId="3303963515" sldId="310"/>
            <ac:spMk id="10" creationId="{B64786DD-A3FD-EB47-BF1C-B8518AD0BF8B}"/>
          </ac:spMkLst>
        </pc:spChg>
        <pc:spChg chg="add mod">
          <ac:chgData name="Noah Gallagher" userId="f97bb36f-14ac-4914-ba99-5d0260d3b67e" providerId="ADAL" clId="{43CBDAF6-FAE9-4A45-A7E2-706F77BBD40A}" dt="2020-11-23T22:10:54.029" v="4016" actId="1076"/>
          <ac:spMkLst>
            <pc:docMk/>
            <pc:sldMk cId="3303963515" sldId="310"/>
            <ac:spMk id="14" creationId="{7497D11F-7CE7-0543-BEB9-8B9B5352FD3C}"/>
          </ac:spMkLst>
        </pc:spChg>
        <pc:spChg chg="mod">
          <ac:chgData name="Noah Gallagher" userId="f97bb36f-14ac-4914-ba99-5d0260d3b67e" providerId="ADAL" clId="{43CBDAF6-FAE9-4A45-A7E2-706F77BBD40A}" dt="2020-11-23T22:10:43.327" v="4012" actId="207"/>
          <ac:spMkLst>
            <pc:docMk/>
            <pc:sldMk cId="3303963515" sldId="310"/>
            <ac:spMk id="16" creationId="{291A3C8A-99A4-1F48-9CA6-236D230E28D8}"/>
          </ac:spMkLst>
        </pc:spChg>
        <pc:spChg chg="mod">
          <ac:chgData name="Noah Gallagher" userId="f97bb36f-14ac-4914-ba99-5d0260d3b67e" providerId="ADAL" clId="{43CBDAF6-FAE9-4A45-A7E2-706F77BBD40A}" dt="2020-11-23T22:10:43.327" v="4012" actId="207"/>
          <ac:spMkLst>
            <pc:docMk/>
            <pc:sldMk cId="3303963515" sldId="310"/>
            <ac:spMk id="17" creationId="{1B15BEFB-6A59-7C44-BA6F-48F124B8057A}"/>
          </ac:spMkLst>
        </pc:spChg>
        <pc:spChg chg="add mod">
          <ac:chgData name="Noah Gallagher" userId="f97bb36f-14ac-4914-ba99-5d0260d3b67e" providerId="ADAL" clId="{43CBDAF6-FAE9-4A45-A7E2-706F77BBD40A}" dt="2020-12-01T00:49:44.585" v="4541" actId="1076"/>
          <ac:spMkLst>
            <pc:docMk/>
            <pc:sldMk cId="3303963515" sldId="310"/>
            <ac:spMk id="18" creationId="{78E53990-8127-3543-A9E2-5EB5FD6B5EFF}"/>
          </ac:spMkLst>
        </pc:spChg>
        <pc:spChg chg="mod">
          <ac:chgData name="Noah Gallagher" userId="f97bb36f-14ac-4914-ba99-5d0260d3b67e" providerId="ADAL" clId="{43CBDAF6-FAE9-4A45-A7E2-706F77BBD40A}" dt="2020-12-01T01:09:03.233" v="4869" actId="1076"/>
          <ac:spMkLst>
            <pc:docMk/>
            <pc:sldMk cId="3303963515" sldId="310"/>
            <ac:spMk id="633" creationId="{00000000-0000-0000-0000-000000000000}"/>
          </ac:spMkLst>
        </pc:spChg>
        <pc:spChg chg="del">
          <ac:chgData name="Noah Gallagher" userId="f97bb36f-14ac-4914-ba99-5d0260d3b67e" providerId="ADAL" clId="{43CBDAF6-FAE9-4A45-A7E2-706F77BBD40A}" dt="2020-11-23T00:56:36.090" v="2070" actId="478"/>
          <ac:spMkLst>
            <pc:docMk/>
            <pc:sldMk cId="3303963515" sldId="310"/>
            <ac:spMk id="634" creationId="{00000000-0000-0000-0000-000000000000}"/>
          </ac:spMkLst>
        </pc:spChg>
        <pc:spChg chg="mod">
          <ac:chgData name="Noah Gallagher" userId="f97bb36f-14ac-4914-ba99-5d0260d3b67e" providerId="ADAL" clId="{43CBDAF6-FAE9-4A45-A7E2-706F77BBD40A}" dt="2020-12-01T01:09:06.461" v="4870" actId="1076"/>
          <ac:spMkLst>
            <pc:docMk/>
            <pc:sldMk cId="3303963515" sldId="310"/>
            <ac:spMk id="635" creationId="{00000000-0000-0000-0000-000000000000}"/>
          </ac:spMkLst>
        </pc:spChg>
        <pc:spChg chg="mod">
          <ac:chgData name="Noah Gallagher" userId="f97bb36f-14ac-4914-ba99-5d0260d3b67e" providerId="ADAL" clId="{43CBDAF6-FAE9-4A45-A7E2-706F77BBD40A}" dt="2020-11-23T00:58:01.297" v="2169" actId="1076"/>
          <ac:spMkLst>
            <pc:docMk/>
            <pc:sldMk cId="3303963515" sldId="310"/>
            <ac:spMk id="638" creationId="{00000000-0000-0000-0000-000000000000}"/>
          </ac:spMkLst>
        </pc:spChg>
        <pc:grpChg chg="add mod">
          <ac:chgData name="Noah Gallagher" userId="f97bb36f-14ac-4914-ba99-5d0260d3b67e" providerId="ADAL" clId="{43CBDAF6-FAE9-4A45-A7E2-706F77BBD40A}" dt="2020-11-23T22:10:51.739" v="4015" actId="1076"/>
          <ac:grpSpMkLst>
            <pc:docMk/>
            <pc:sldMk cId="3303963515" sldId="310"/>
            <ac:grpSpMk id="15" creationId="{36714D0B-9A67-4442-80F2-7E4E671E60D7}"/>
          </ac:grpSpMkLst>
        </pc:grpChg>
        <pc:picChg chg="del">
          <ac:chgData name="Noah Gallagher" userId="f97bb36f-14ac-4914-ba99-5d0260d3b67e" providerId="ADAL" clId="{43CBDAF6-FAE9-4A45-A7E2-706F77BBD40A}" dt="2020-11-23T00:49:04.572" v="1502" actId="478"/>
          <ac:picMkLst>
            <pc:docMk/>
            <pc:sldMk cId="3303963515" sldId="310"/>
            <ac:picMk id="3" creationId="{A6E47EB7-EEFA-C244-AF24-F90B3AFC503C}"/>
          </ac:picMkLst>
        </pc:picChg>
        <pc:picChg chg="del">
          <ac:chgData name="Noah Gallagher" userId="f97bb36f-14ac-4914-ba99-5d0260d3b67e" providerId="ADAL" clId="{43CBDAF6-FAE9-4A45-A7E2-706F77BBD40A}" dt="2020-11-23T00:49:05.798" v="1503" actId="478"/>
          <ac:picMkLst>
            <pc:docMk/>
            <pc:sldMk cId="3303963515" sldId="310"/>
            <ac:picMk id="4" creationId="{D82F1123-F0C4-E440-8673-1738623C9BED}"/>
          </ac:picMkLst>
        </pc:picChg>
        <pc:picChg chg="add del mod">
          <ac:chgData name="Noah Gallagher" userId="f97bb36f-14ac-4914-ba99-5d0260d3b67e" providerId="ADAL" clId="{43CBDAF6-FAE9-4A45-A7E2-706F77BBD40A}" dt="2020-11-23T00:56:32.603" v="2068"/>
          <ac:picMkLst>
            <pc:docMk/>
            <pc:sldMk cId="3303963515" sldId="310"/>
            <ac:picMk id="3074" creationId="{CCE637C8-4660-6E45-B862-2E5E1D777E59}"/>
          </ac:picMkLst>
        </pc:picChg>
        <pc:picChg chg="add del">
          <ac:chgData name="Noah Gallagher" userId="f97bb36f-14ac-4914-ba99-5d0260d3b67e" providerId="ADAL" clId="{43CBDAF6-FAE9-4A45-A7E2-706F77BBD40A}" dt="2020-11-23T00:56:36.090" v="2070" actId="478"/>
          <ac:picMkLst>
            <pc:docMk/>
            <pc:sldMk cId="3303963515" sldId="310"/>
            <ac:picMk id="3076" creationId="{FC6E81C8-3A69-3B42-A29C-7BEC386496B7}"/>
          </ac:picMkLst>
        </pc:picChg>
        <pc:picChg chg="add mod">
          <ac:chgData name="Noah Gallagher" userId="f97bb36f-14ac-4914-ba99-5d0260d3b67e" providerId="ADAL" clId="{43CBDAF6-FAE9-4A45-A7E2-706F77BBD40A}" dt="2020-11-23T00:57:56.618" v="2168" actId="1076"/>
          <ac:picMkLst>
            <pc:docMk/>
            <pc:sldMk cId="3303963515" sldId="310"/>
            <ac:picMk id="3078" creationId="{EEA874C2-8C54-6349-B84B-9AA047489E64}"/>
          </ac:picMkLst>
        </pc:picChg>
      </pc:sldChg>
      <pc:sldChg chg="modSp add del mod">
        <pc:chgData name="Noah Gallagher" userId="f97bb36f-14ac-4914-ba99-5d0260d3b67e" providerId="ADAL" clId="{43CBDAF6-FAE9-4A45-A7E2-706F77BBD40A}" dt="2020-11-30T22:02:22.993" v="4445" actId="2696"/>
        <pc:sldMkLst>
          <pc:docMk/>
          <pc:sldMk cId="1343470055" sldId="311"/>
        </pc:sldMkLst>
        <pc:spChg chg="mod">
          <ac:chgData name="Noah Gallagher" userId="f97bb36f-14ac-4914-ba99-5d0260d3b67e" providerId="ADAL" clId="{43CBDAF6-FAE9-4A45-A7E2-706F77BBD40A}" dt="2020-11-23T00:59:11.425" v="2222" actId="14100"/>
          <ac:spMkLst>
            <pc:docMk/>
            <pc:sldMk cId="1343470055" sldId="311"/>
            <ac:spMk id="526" creationId="{00000000-0000-0000-0000-000000000000}"/>
          </ac:spMkLst>
        </pc:spChg>
        <pc:spChg chg="mod">
          <ac:chgData name="Noah Gallagher" userId="f97bb36f-14ac-4914-ba99-5d0260d3b67e" providerId="ADAL" clId="{43CBDAF6-FAE9-4A45-A7E2-706F77BBD40A}" dt="2020-11-23T01:09:59.863" v="2974" actId="20577"/>
          <ac:spMkLst>
            <pc:docMk/>
            <pc:sldMk cId="1343470055" sldId="311"/>
            <ac:spMk id="527" creationId="{00000000-0000-0000-0000-000000000000}"/>
          </ac:spMkLst>
        </pc:spChg>
        <pc:spChg chg="mod">
          <ac:chgData name="Noah Gallagher" userId="f97bb36f-14ac-4914-ba99-5d0260d3b67e" providerId="ADAL" clId="{43CBDAF6-FAE9-4A45-A7E2-706F77BBD40A}" dt="2020-11-23T00:59:05.664" v="2221" actId="20577"/>
          <ac:spMkLst>
            <pc:docMk/>
            <pc:sldMk cId="1343470055" sldId="311"/>
            <ac:spMk id="528" creationId="{00000000-0000-0000-0000-000000000000}"/>
          </ac:spMkLst>
        </pc:spChg>
      </pc:sldChg>
      <pc:sldChg chg="delSp add del mod">
        <pc:chgData name="Noah Gallagher" userId="f97bb36f-14ac-4914-ba99-5d0260d3b67e" providerId="ADAL" clId="{43CBDAF6-FAE9-4A45-A7E2-706F77BBD40A}" dt="2020-11-23T00:52:17.156" v="1620" actId="2696"/>
        <pc:sldMkLst>
          <pc:docMk/>
          <pc:sldMk cId="2319137957" sldId="311"/>
        </pc:sldMkLst>
        <pc:picChg chg="del">
          <ac:chgData name="Noah Gallagher" userId="f97bb36f-14ac-4914-ba99-5d0260d3b67e" providerId="ADAL" clId="{43CBDAF6-FAE9-4A45-A7E2-706F77BBD40A}" dt="2020-11-23T00:52:05.354" v="1617" actId="478"/>
          <ac:picMkLst>
            <pc:docMk/>
            <pc:sldMk cId="2319137957" sldId="311"/>
            <ac:picMk id="3" creationId="{A6E47EB7-EEFA-C244-AF24-F90B3AFC503C}"/>
          </ac:picMkLst>
        </pc:picChg>
        <pc:picChg chg="del">
          <ac:chgData name="Noah Gallagher" userId="f97bb36f-14ac-4914-ba99-5d0260d3b67e" providerId="ADAL" clId="{43CBDAF6-FAE9-4A45-A7E2-706F77BBD40A}" dt="2020-11-23T00:52:06.310" v="1618" actId="478"/>
          <ac:picMkLst>
            <pc:docMk/>
            <pc:sldMk cId="2319137957" sldId="311"/>
            <ac:picMk id="4" creationId="{D82F1123-F0C4-E440-8673-1738623C9BED}"/>
          </ac:picMkLst>
        </pc:picChg>
      </pc:sldChg>
      <pc:sldMasterChg chg="delSldLayout">
        <pc:chgData name="Noah Gallagher" userId="f97bb36f-14ac-4914-ba99-5d0260d3b67e" providerId="ADAL" clId="{43CBDAF6-FAE9-4A45-A7E2-706F77BBD40A}" dt="2020-11-30T22:03:34.900" v="4496" actId="2696"/>
        <pc:sldMasterMkLst>
          <pc:docMk/>
          <pc:sldMasterMk cId="0" sldId="2147483678"/>
        </pc:sldMasterMkLst>
        <pc:sldLayoutChg chg="del">
          <pc:chgData name="Noah Gallagher" userId="f97bb36f-14ac-4914-ba99-5d0260d3b67e" providerId="ADAL" clId="{43CBDAF6-FAE9-4A45-A7E2-706F77BBD40A}" dt="2020-11-30T22:03:12.684" v="4474" actId="2696"/>
          <pc:sldLayoutMkLst>
            <pc:docMk/>
            <pc:sldMasterMk cId="0" sldId="2147483678"/>
            <pc:sldLayoutMk cId="0" sldId="2147483649"/>
          </pc:sldLayoutMkLst>
        </pc:sldLayoutChg>
        <pc:sldLayoutChg chg="del">
          <pc:chgData name="Noah Gallagher" userId="f97bb36f-14ac-4914-ba99-5d0260d3b67e" providerId="ADAL" clId="{43CBDAF6-FAE9-4A45-A7E2-706F77BBD40A}" dt="2020-11-30T22:03:11.219" v="4472" actId="2696"/>
          <pc:sldLayoutMkLst>
            <pc:docMk/>
            <pc:sldMasterMk cId="0" sldId="2147483678"/>
            <pc:sldLayoutMk cId="0" sldId="2147483651"/>
          </pc:sldLayoutMkLst>
        </pc:sldLayoutChg>
        <pc:sldLayoutChg chg="del">
          <pc:chgData name="Noah Gallagher" userId="f97bb36f-14ac-4914-ba99-5d0260d3b67e" providerId="ADAL" clId="{43CBDAF6-FAE9-4A45-A7E2-706F77BBD40A}" dt="2020-11-30T22:03:31.462" v="4488" actId="2696"/>
          <pc:sldLayoutMkLst>
            <pc:docMk/>
            <pc:sldMasterMk cId="0" sldId="2147483678"/>
            <pc:sldLayoutMk cId="0" sldId="2147483652"/>
          </pc:sldLayoutMkLst>
        </pc:sldLayoutChg>
        <pc:sldLayoutChg chg="del">
          <pc:chgData name="Noah Gallagher" userId="f97bb36f-14ac-4914-ba99-5d0260d3b67e" providerId="ADAL" clId="{43CBDAF6-FAE9-4A45-A7E2-706F77BBD40A}" dt="2020-11-30T22:03:15.107" v="4476" actId="2696"/>
          <pc:sldLayoutMkLst>
            <pc:docMk/>
            <pc:sldMasterMk cId="0" sldId="2147483678"/>
            <pc:sldLayoutMk cId="0" sldId="2147483654"/>
          </pc:sldLayoutMkLst>
        </pc:sldLayoutChg>
        <pc:sldLayoutChg chg="del">
          <pc:chgData name="Noah Gallagher" userId="f97bb36f-14ac-4914-ba99-5d0260d3b67e" providerId="ADAL" clId="{43CBDAF6-FAE9-4A45-A7E2-706F77BBD40A}" dt="2020-11-30T22:03:10.413" v="4471" actId="2696"/>
          <pc:sldLayoutMkLst>
            <pc:docMk/>
            <pc:sldMasterMk cId="0" sldId="2147483678"/>
            <pc:sldLayoutMk cId="0" sldId="2147483655"/>
          </pc:sldLayoutMkLst>
        </pc:sldLayoutChg>
        <pc:sldLayoutChg chg="del">
          <pc:chgData name="Noah Gallagher" userId="f97bb36f-14ac-4914-ba99-5d0260d3b67e" providerId="ADAL" clId="{43CBDAF6-FAE9-4A45-A7E2-706F77BBD40A}" dt="2020-11-30T22:03:25.432" v="4483" actId="2696"/>
          <pc:sldLayoutMkLst>
            <pc:docMk/>
            <pc:sldMasterMk cId="0" sldId="2147483678"/>
            <pc:sldLayoutMk cId="0" sldId="2147483657"/>
          </pc:sldLayoutMkLst>
        </pc:sldLayoutChg>
        <pc:sldLayoutChg chg="del">
          <pc:chgData name="Noah Gallagher" userId="f97bb36f-14ac-4914-ba99-5d0260d3b67e" providerId="ADAL" clId="{43CBDAF6-FAE9-4A45-A7E2-706F77BBD40A}" dt="2020-11-30T22:03:34.900" v="4496" actId="2696"/>
          <pc:sldLayoutMkLst>
            <pc:docMk/>
            <pc:sldMasterMk cId="0" sldId="2147483678"/>
            <pc:sldLayoutMk cId="0" sldId="2147483659"/>
          </pc:sldLayoutMkLst>
        </pc:sldLayoutChg>
        <pc:sldLayoutChg chg="del">
          <pc:chgData name="Noah Gallagher" userId="f97bb36f-14ac-4914-ba99-5d0260d3b67e" providerId="ADAL" clId="{43CBDAF6-FAE9-4A45-A7E2-706F77BBD40A}" dt="2020-11-30T22:03:22.902" v="4479" actId="2696"/>
          <pc:sldLayoutMkLst>
            <pc:docMk/>
            <pc:sldMasterMk cId="0" sldId="2147483678"/>
            <pc:sldLayoutMk cId="0" sldId="2147483660"/>
          </pc:sldLayoutMkLst>
        </pc:sldLayoutChg>
        <pc:sldLayoutChg chg="del">
          <pc:chgData name="Noah Gallagher" userId="f97bb36f-14ac-4914-ba99-5d0260d3b67e" providerId="ADAL" clId="{43CBDAF6-FAE9-4A45-A7E2-706F77BBD40A}" dt="2020-11-30T22:03:23.522" v="4480" actId="2696"/>
          <pc:sldLayoutMkLst>
            <pc:docMk/>
            <pc:sldMasterMk cId="0" sldId="2147483678"/>
            <pc:sldLayoutMk cId="0" sldId="2147483661"/>
          </pc:sldLayoutMkLst>
        </pc:sldLayoutChg>
        <pc:sldLayoutChg chg="del">
          <pc:chgData name="Noah Gallagher" userId="f97bb36f-14ac-4914-ba99-5d0260d3b67e" providerId="ADAL" clId="{43CBDAF6-FAE9-4A45-A7E2-706F77BBD40A}" dt="2020-11-30T22:03:29.786" v="4485" actId="2696"/>
          <pc:sldLayoutMkLst>
            <pc:docMk/>
            <pc:sldMasterMk cId="0" sldId="2147483678"/>
            <pc:sldLayoutMk cId="0" sldId="2147483663"/>
          </pc:sldLayoutMkLst>
        </pc:sldLayoutChg>
        <pc:sldLayoutChg chg="del">
          <pc:chgData name="Noah Gallagher" userId="f97bb36f-14ac-4914-ba99-5d0260d3b67e" providerId="ADAL" clId="{43CBDAF6-FAE9-4A45-A7E2-706F77BBD40A}" dt="2020-11-30T22:03:33.533" v="4493" actId="2696"/>
          <pc:sldLayoutMkLst>
            <pc:docMk/>
            <pc:sldMasterMk cId="0" sldId="2147483678"/>
            <pc:sldLayoutMk cId="0" sldId="2147483664"/>
          </pc:sldLayoutMkLst>
        </pc:sldLayoutChg>
        <pc:sldLayoutChg chg="del">
          <pc:chgData name="Noah Gallagher" userId="f97bb36f-14ac-4914-ba99-5d0260d3b67e" providerId="ADAL" clId="{43CBDAF6-FAE9-4A45-A7E2-706F77BBD40A}" dt="2020-11-30T22:03:24.885" v="4482" actId="2696"/>
          <pc:sldLayoutMkLst>
            <pc:docMk/>
            <pc:sldMasterMk cId="0" sldId="2147483678"/>
            <pc:sldLayoutMk cId="0" sldId="2147483665"/>
          </pc:sldLayoutMkLst>
        </pc:sldLayoutChg>
        <pc:sldLayoutChg chg="del">
          <pc:chgData name="Noah Gallagher" userId="f97bb36f-14ac-4914-ba99-5d0260d3b67e" providerId="ADAL" clId="{43CBDAF6-FAE9-4A45-A7E2-706F77BBD40A}" dt="2020-11-30T22:03:30.444" v="4486" actId="2696"/>
          <pc:sldLayoutMkLst>
            <pc:docMk/>
            <pc:sldMasterMk cId="0" sldId="2147483678"/>
            <pc:sldLayoutMk cId="0" sldId="2147483666"/>
          </pc:sldLayoutMkLst>
        </pc:sldLayoutChg>
        <pc:sldLayoutChg chg="del">
          <pc:chgData name="Noah Gallagher" userId="f97bb36f-14ac-4914-ba99-5d0260d3b67e" providerId="ADAL" clId="{43CBDAF6-FAE9-4A45-A7E2-706F77BBD40A}" dt="2020-11-23T00:58:27.145" v="2170" actId="2696"/>
          <pc:sldLayoutMkLst>
            <pc:docMk/>
            <pc:sldMasterMk cId="0" sldId="2147483678"/>
            <pc:sldLayoutMk cId="0" sldId="2147483667"/>
          </pc:sldLayoutMkLst>
        </pc:sldLayoutChg>
        <pc:sldLayoutChg chg="del">
          <pc:chgData name="Noah Gallagher" userId="f97bb36f-14ac-4914-ba99-5d0260d3b67e" providerId="ADAL" clId="{43CBDAF6-FAE9-4A45-A7E2-706F77BBD40A}" dt="2020-11-30T22:03:31.023" v="4487" actId="2696"/>
          <pc:sldLayoutMkLst>
            <pc:docMk/>
            <pc:sldMasterMk cId="0" sldId="2147483678"/>
            <pc:sldLayoutMk cId="0" sldId="2147483668"/>
          </pc:sldLayoutMkLst>
        </pc:sldLayoutChg>
        <pc:sldLayoutChg chg="del">
          <pc:chgData name="Noah Gallagher" userId="f97bb36f-14ac-4914-ba99-5d0260d3b67e" providerId="ADAL" clId="{43CBDAF6-FAE9-4A45-A7E2-706F77BBD40A}" dt="2020-11-30T22:03:31.919" v="4489" actId="2696"/>
          <pc:sldLayoutMkLst>
            <pc:docMk/>
            <pc:sldMasterMk cId="0" sldId="2147483678"/>
            <pc:sldLayoutMk cId="0" sldId="2147483669"/>
          </pc:sldLayoutMkLst>
        </pc:sldLayoutChg>
        <pc:sldLayoutChg chg="del">
          <pc:chgData name="Noah Gallagher" userId="f97bb36f-14ac-4914-ba99-5d0260d3b67e" providerId="ADAL" clId="{43CBDAF6-FAE9-4A45-A7E2-706F77BBD40A}" dt="2020-11-30T22:03:12.024" v="4473" actId="2696"/>
          <pc:sldLayoutMkLst>
            <pc:docMk/>
            <pc:sldMasterMk cId="0" sldId="2147483678"/>
            <pc:sldLayoutMk cId="0" sldId="2147483670"/>
          </pc:sldLayoutMkLst>
        </pc:sldLayoutChg>
        <pc:sldLayoutChg chg="del">
          <pc:chgData name="Noah Gallagher" userId="f97bb36f-14ac-4914-ba99-5d0260d3b67e" providerId="ADAL" clId="{43CBDAF6-FAE9-4A45-A7E2-706F77BBD40A}" dt="2020-11-30T22:03:32.373" v="4490" actId="2696"/>
          <pc:sldLayoutMkLst>
            <pc:docMk/>
            <pc:sldMasterMk cId="0" sldId="2147483678"/>
            <pc:sldLayoutMk cId="0" sldId="2147483671"/>
          </pc:sldLayoutMkLst>
        </pc:sldLayoutChg>
        <pc:sldLayoutChg chg="del">
          <pc:chgData name="Noah Gallagher" userId="f97bb36f-14ac-4914-ba99-5d0260d3b67e" providerId="ADAL" clId="{43CBDAF6-FAE9-4A45-A7E2-706F77BBD40A}" dt="2020-11-30T22:03:32.722" v="4491" actId="2696"/>
          <pc:sldLayoutMkLst>
            <pc:docMk/>
            <pc:sldMasterMk cId="0" sldId="2147483678"/>
            <pc:sldLayoutMk cId="0" sldId="2147483672"/>
          </pc:sldLayoutMkLst>
        </pc:sldLayoutChg>
        <pc:sldLayoutChg chg="del">
          <pc:chgData name="Noah Gallagher" userId="f97bb36f-14ac-4914-ba99-5d0260d3b67e" providerId="ADAL" clId="{43CBDAF6-FAE9-4A45-A7E2-706F77BBD40A}" dt="2020-11-30T22:03:33.171" v="4492" actId="2696"/>
          <pc:sldLayoutMkLst>
            <pc:docMk/>
            <pc:sldMasterMk cId="0" sldId="2147483678"/>
            <pc:sldLayoutMk cId="0" sldId="2147483673"/>
          </pc:sldLayoutMkLst>
        </pc:sldLayoutChg>
      </pc:sldMasterChg>
      <pc:sldMasterChg chg="del delSldLayout">
        <pc:chgData name="Noah Gallagher" userId="f97bb36f-14ac-4914-ba99-5d0260d3b67e" providerId="ADAL" clId="{43CBDAF6-FAE9-4A45-A7E2-706F77BBD40A}" dt="2020-11-30T22:03:43.008" v="4512" actId="2696"/>
        <pc:sldMasterMkLst>
          <pc:docMk/>
          <pc:sldMasterMk cId="0" sldId="2147483679"/>
        </pc:sldMasterMkLst>
        <pc:sldLayoutChg chg="del">
          <pc:chgData name="Noah Gallagher" userId="f97bb36f-14ac-4914-ba99-5d0260d3b67e" providerId="ADAL" clId="{43CBDAF6-FAE9-4A45-A7E2-706F77BBD40A}" dt="2020-11-30T22:03:43.008" v="4512" actId="2696"/>
          <pc:sldLayoutMkLst>
            <pc:docMk/>
            <pc:sldMasterMk cId="0" sldId="2147483679"/>
            <pc:sldLayoutMk cId="0" sldId="214748367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6bd56c9061_0_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6bd56c9061_0_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6b20e2230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6b20e2230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672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6bad27d065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6bad27d065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298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6bd56c9061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6bd56c9061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6bad27d065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6bad27d065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743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6bad27d065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6bad27d065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866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6bad27d065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6bad27d065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583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6bd56c9061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6bd56c9061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35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728150" y="2671650"/>
            <a:ext cx="5687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28150" y="1894050"/>
            <a:ext cx="5687700" cy="90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43" y="-78921"/>
            <a:ext cx="2605500" cy="1446850"/>
            <a:chOff x="310975" y="334050"/>
            <a:chExt cx="2605500" cy="1446850"/>
          </a:xfrm>
        </p:grpSpPr>
        <p:sp>
          <p:nvSpPr>
            <p:cNvPr id="12" name="Google Shape;12;p2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>
            <a:off x="-67525" y="-66775"/>
            <a:ext cx="9326125" cy="5245250"/>
          </a:xfrm>
          <a:custGeom>
            <a:avLst/>
            <a:gdLst/>
            <a:ahLst/>
            <a:cxnLst/>
            <a:rect l="l" t="t" r="r" b="b"/>
            <a:pathLst>
              <a:path w="373045" h="209810" extrusionOk="0">
                <a:moveTo>
                  <a:pt x="0" y="82749"/>
                </a:moveTo>
                <a:lnTo>
                  <a:pt x="107166" y="209810"/>
                </a:lnTo>
                <a:lnTo>
                  <a:pt x="373045" y="101288"/>
                </a:lnTo>
                <a:lnTo>
                  <a:pt x="328280" y="0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subTitle" idx="1"/>
          </p:nvPr>
        </p:nvSpPr>
        <p:spPr>
          <a:xfrm flipH="1">
            <a:off x="719975" y="2649050"/>
            <a:ext cx="6174300" cy="18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5347100" y="540000"/>
            <a:ext cx="30771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 b="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grpSp>
        <p:nvGrpSpPr>
          <p:cNvPr id="81" name="Google Shape;81;p4"/>
          <p:cNvGrpSpPr/>
          <p:nvPr/>
        </p:nvGrpSpPr>
        <p:grpSpPr>
          <a:xfrm>
            <a:off x="720057" y="-78921"/>
            <a:ext cx="2605500" cy="1446850"/>
            <a:chOff x="310975" y="334050"/>
            <a:chExt cx="2605500" cy="1446850"/>
          </a:xfrm>
        </p:grpSpPr>
        <p:sp>
          <p:nvSpPr>
            <p:cNvPr id="82" name="Google Shape;82;p4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/>
          <p:nvPr/>
        </p:nvSpPr>
        <p:spPr>
          <a:xfrm>
            <a:off x="-16825" y="-95500"/>
            <a:ext cx="8461350" cy="5256550"/>
          </a:xfrm>
          <a:custGeom>
            <a:avLst/>
            <a:gdLst/>
            <a:ahLst/>
            <a:cxnLst/>
            <a:rect l="l" t="t" r="r" b="b"/>
            <a:pathLst>
              <a:path w="338454" h="210262" extrusionOk="0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92" name="Google Shape;192;p7"/>
          <p:cNvGrpSpPr/>
          <p:nvPr/>
        </p:nvGrpSpPr>
        <p:grpSpPr>
          <a:xfrm>
            <a:off x="198233" y="198029"/>
            <a:ext cx="344700" cy="1169900"/>
            <a:chOff x="198233" y="198029"/>
            <a:chExt cx="344700" cy="1169900"/>
          </a:xfrm>
        </p:grpSpPr>
        <p:sp>
          <p:nvSpPr>
            <p:cNvPr id="193" name="Google Shape;193;p7"/>
            <p:cNvSpPr/>
            <p:nvPr/>
          </p:nvSpPr>
          <p:spPr>
            <a:xfrm>
              <a:off x="198233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480833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198233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480833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98233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480833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198233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80833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198233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480833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7"/>
          <p:cNvSpPr txBox="1">
            <a:spLocks noGrp="1"/>
          </p:cNvSpPr>
          <p:nvPr>
            <p:ph type="ctrTitle"/>
          </p:nvPr>
        </p:nvSpPr>
        <p:spPr>
          <a:xfrm>
            <a:off x="720000" y="1405200"/>
            <a:ext cx="2958300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4" name="Google Shape;204;p7"/>
          <p:cNvSpPr txBox="1">
            <a:spLocks noGrp="1"/>
          </p:cNvSpPr>
          <p:nvPr>
            <p:ph type="subTitle" idx="1"/>
          </p:nvPr>
        </p:nvSpPr>
        <p:spPr>
          <a:xfrm>
            <a:off x="720000" y="2571750"/>
            <a:ext cx="4073400" cy="16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/>
          <p:nvPr/>
        </p:nvSpPr>
        <p:spPr>
          <a:xfrm flipH="1">
            <a:off x="682650" y="-95500"/>
            <a:ext cx="8461350" cy="5256550"/>
          </a:xfrm>
          <a:custGeom>
            <a:avLst/>
            <a:gdLst/>
            <a:ahLst/>
            <a:cxnLst/>
            <a:rect l="l" t="t" r="r" b="b"/>
            <a:pathLst>
              <a:path w="338454" h="210262" extrusionOk="0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14" name="Google Shape;214;p10"/>
          <p:cNvGrpSpPr/>
          <p:nvPr/>
        </p:nvGrpSpPr>
        <p:grpSpPr>
          <a:xfrm>
            <a:off x="6904678" y="-78921"/>
            <a:ext cx="2605500" cy="1446850"/>
            <a:chOff x="310975" y="334050"/>
            <a:chExt cx="2605500" cy="1446850"/>
          </a:xfrm>
        </p:grpSpPr>
        <p:sp>
          <p:nvSpPr>
            <p:cNvPr id="215" name="Google Shape;215;p10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0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10"/>
          <p:cNvSpPr txBox="1">
            <a:spLocks noGrp="1"/>
          </p:cNvSpPr>
          <p:nvPr>
            <p:ph type="ctrTitle"/>
          </p:nvPr>
        </p:nvSpPr>
        <p:spPr>
          <a:xfrm>
            <a:off x="3828525" y="3730075"/>
            <a:ext cx="4595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0"/>
          <p:cNvSpPr txBox="1">
            <a:spLocks noGrp="1"/>
          </p:cNvSpPr>
          <p:nvPr>
            <p:ph type="subTitle" idx="1"/>
          </p:nvPr>
        </p:nvSpPr>
        <p:spPr>
          <a:xfrm>
            <a:off x="3828550" y="2473850"/>
            <a:ext cx="4595400" cy="121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ONLY_2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26" name="Google Shape;326;p16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327" name="Google Shape;327;p16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16"/>
          <p:cNvSpPr/>
          <p:nvPr/>
        </p:nvSpPr>
        <p:spPr>
          <a:xfrm>
            <a:off x="-112925" y="3233575"/>
            <a:ext cx="9360025" cy="1927400"/>
          </a:xfrm>
          <a:custGeom>
            <a:avLst/>
            <a:gdLst/>
            <a:ahLst/>
            <a:cxnLst/>
            <a:rect l="l" t="t" r="r" b="b"/>
            <a:pathLst>
              <a:path w="374401" h="77096" extrusionOk="0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8"/>
          <p:cNvSpPr/>
          <p:nvPr/>
        </p:nvSpPr>
        <p:spPr>
          <a:xfrm flipH="1">
            <a:off x="682650" y="-95500"/>
            <a:ext cx="8461350" cy="5256550"/>
          </a:xfrm>
          <a:custGeom>
            <a:avLst/>
            <a:gdLst/>
            <a:ahLst/>
            <a:cxnLst/>
            <a:rect l="l" t="t" r="r" b="b"/>
            <a:pathLst>
              <a:path w="338454" h="210262" extrusionOk="0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3" name="Google Shape;473;p28"/>
          <p:cNvSpPr txBox="1">
            <a:spLocks noGrp="1"/>
          </p:cNvSpPr>
          <p:nvPr>
            <p:ph type="title"/>
          </p:nvPr>
        </p:nvSpPr>
        <p:spPr>
          <a:xfrm>
            <a:off x="2912675" y="822175"/>
            <a:ext cx="5511300" cy="13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9pPr>
          </a:lstStyle>
          <a:p>
            <a:endParaRPr/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1"/>
          </p:nvPr>
        </p:nvSpPr>
        <p:spPr>
          <a:xfrm>
            <a:off x="4101300" y="2647550"/>
            <a:ext cx="4322700" cy="16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5" name="Google Shape;475;p28"/>
          <p:cNvSpPr txBox="1"/>
          <p:nvPr/>
        </p:nvSpPr>
        <p:spPr>
          <a:xfrm>
            <a:off x="4928375" y="3971800"/>
            <a:ext cx="34959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 This presentation template was created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_1_1_1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 SemiBold"/>
              <a:buNone/>
              <a:defRPr sz="2800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6" r:id="rId4"/>
    <p:sldLayoutId id="2147483662" r:id="rId5"/>
    <p:sldLayoutId id="2147483674" r:id="rId6"/>
    <p:sldLayoutId id="2147483675" r:id="rId7"/>
    <p:sldLayoutId id="214748367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ecision-making-as-a-random-walk-6ed37e154633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3"/>
          <p:cNvSpPr txBox="1">
            <a:spLocks noGrp="1"/>
          </p:cNvSpPr>
          <p:nvPr>
            <p:ph type="ctrTitle"/>
          </p:nvPr>
        </p:nvSpPr>
        <p:spPr>
          <a:xfrm>
            <a:off x="1728150" y="1910675"/>
            <a:ext cx="5687700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Random Walk Influences Our Decision Making Process</a:t>
            </a:r>
            <a:endParaRPr>
              <a:latin typeface="Bahiana"/>
              <a:ea typeface="Bahiana"/>
              <a:cs typeface="Bahiana"/>
              <a:sym typeface="Bahiana"/>
            </a:endParaRPr>
          </a:p>
        </p:txBody>
      </p:sp>
      <p:sp>
        <p:nvSpPr>
          <p:cNvPr id="487" name="Google Shape;487;p33"/>
          <p:cNvSpPr txBox="1">
            <a:spLocks noGrp="1"/>
          </p:cNvSpPr>
          <p:nvPr>
            <p:ph type="subTitle" idx="1"/>
          </p:nvPr>
        </p:nvSpPr>
        <p:spPr>
          <a:xfrm>
            <a:off x="1728150" y="3070661"/>
            <a:ext cx="5687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Noah Gallagher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957A71-5F91-F84C-9DC9-B88AD004B3FF}"/>
              </a:ext>
            </a:extLst>
          </p:cNvPr>
          <p:cNvSpPr txBox="1"/>
          <p:nvPr/>
        </p:nvSpPr>
        <p:spPr>
          <a:xfrm>
            <a:off x="8772808" y="47711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63"/>
          <p:cNvSpPr txBox="1">
            <a:spLocks noGrp="1"/>
          </p:cNvSpPr>
          <p:nvPr>
            <p:ph type="title"/>
          </p:nvPr>
        </p:nvSpPr>
        <p:spPr>
          <a:xfrm>
            <a:off x="2912675" y="822175"/>
            <a:ext cx="5511300" cy="13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THANKS!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39" name="Google Shape;1139;p63"/>
          <p:cNvSpPr txBox="1">
            <a:spLocks noGrp="1"/>
          </p:cNvSpPr>
          <p:nvPr>
            <p:ph type="subTitle" idx="1"/>
          </p:nvPr>
        </p:nvSpPr>
        <p:spPr>
          <a:xfrm>
            <a:off x="4101275" y="2230325"/>
            <a:ext cx="4322700" cy="16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Do</a:t>
            </a:r>
            <a:r>
              <a:rPr lang="en"/>
              <a:t> you</a:t>
            </a:r>
            <a:r>
              <a:rPr lang="en">
                <a:solidFill>
                  <a:srgbClr val="434343"/>
                </a:solidFill>
              </a:rPr>
              <a:t> have any questions?</a:t>
            </a:r>
            <a:endParaRPr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34343"/>
                </a:solidFill>
              </a:rPr>
              <a:t>By Noah Gallagher</a:t>
            </a:r>
          </a:p>
        </p:txBody>
      </p:sp>
      <p:sp>
        <p:nvSpPr>
          <p:cNvPr id="1140" name="Google Shape;1140;p63"/>
          <p:cNvSpPr txBox="1"/>
          <p:nvPr/>
        </p:nvSpPr>
        <p:spPr>
          <a:xfrm>
            <a:off x="5632500" y="4466000"/>
            <a:ext cx="27915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Please keep this slide for attribution</a:t>
            </a:r>
            <a:endParaRPr sz="10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90B492-DC85-D449-8B98-E4FD683FA291}"/>
              </a:ext>
            </a:extLst>
          </p:cNvPr>
          <p:cNvSpPr/>
          <p:nvPr/>
        </p:nvSpPr>
        <p:spPr>
          <a:xfrm>
            <a:off x="4912963" y="3874576"/>
            <a:ext cx="3766088" cy="844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966BF4-7513-EC4A-8176-DA2D61A80660}"/>
              </a:ext>
            </a:extLst>
          </p:cNvPr>
          <p:cNvSpPr txBox="1"/>
          <p:nvPr/>
        </p:nvSpPr>
        <p:spPr>
          <a:xfrm>
            <a:off x="8772808" y="477117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3" name="Google Shape;1139;p63">
            <a:extLst>
              <a:ext uri="{FF2B5EF4-FFF2-40B4-BE49-F238E27FC236}">
                <a16:creationId xmlns:a16="http://schemas.microsoft.com/office/drawing/2014/main" id="{C9948493-DB06-304A-B517-D0D0CD9F1518}"/>
              </a:ext>
            </a:extLst>
          </p:cNvPr>
          <p:cNvSpPr txBox="1">
            <a:spLocks/>
          </p:cNvSpPr>
          <p:nvPr/>
        </p:nvSpPr>
        <p:spPr>
          <a:xfrm>
            <a:off x="5523248" y="3602424"/>
            <a:ext cx="3010003" cy="111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Condensed Light"/>
              <a:buNone/>
              <a:defRPr sz="2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Condensed Light"/>
              <a:buNone/>
              <a:defRPr sz="2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Condensed Light"/>
              <a:buNone/>
              <a:defRPr sz="2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Condensed Light"/>
              <a:buNone/>
              <a:defRPr sz="2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Condensed Light"/>
              <a:buNone/>
              <a:defRPr sz="2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Condensed Light"/>
              <a:buNone/>
              <a:defRPr sz="2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Condensed Light"/>
              <a:buNone/>
              <a:defRPr sz="2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Condensed Light"/>
              <a:buNone/>
              <a:defRPr sz="2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Reference: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-US">
                <a:hlinkClick r:id="rId3"/>
              </a:rPr>
              <a:t>https://towardsdatascience.com/decision-making-as-a-random-walk-6ed37e154633</a:t>
            </a:r>
            <a:endParaRPr lang="en-US"/>
          </a:p>
          <a:p>
            <a:pPr marL="0" indent="0">
              <a:buClr>
                <a:schemeClr val="dk1"/>
              </a:buClr>
              <a:buSzPts val="1100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413;p50">
            <a:extLst>
              <a:ext uri="{FF2B5EF4-FFF2-40B4-BE49-F238E27FC236}">
                <a16:creationId xmlns:a16="http://schemas.microsoft.com/office/drawing/2014/main" id="{EF5635CB-0D3E-CB42-8DCE-968E9EAC7DD7}"/>
              </a:ext>
            </a:extLst>
          </p:cNvPr>
          <p:cNvSpPr/>
          <p:nvPr/>
        </p:nvSpPr>
        <p:spPr>
          <a:xfrm rot="5400000">
            <a:off x="2494447" y="-36053"/>
            <a:ext cx="1889539" cy="5729189"/>
          </a:xfrm>
          <a:custGeom>
            <a:avLst/>
            <a:gdLst/>
            <a:ahLst/>
            <a:cxnLst/>
            <a:rect l="l" t="t" r="r" b="b"/>
            <a:pathLst>
              <a:path w="14910" h="22743" extrusionOk="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solidFill>
            <a:srgbClr val="9CCD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7"/>
          <p:cNvSpPr txBox="1">
            <a:spLocks noGrp="1"/>
          </p:cNvSpPr>
          <p:nvPr>
            <p:ph type="subTitle" idx="1"/>
          </p:nvPr>
        </p:nvSpPr>
        <p:spPr>
          <a:xfrm>
            <a:off x="-18455" y="1503032"/>
            <a:ext cx="5602576" cy="2176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/>
          </a:p>
          <a:p>
            <a:pPr lvl="1" fontAlgn="base"/>
            <a:r>
              <a:rPr lang="en-US"/>
              <a:t>Assume you flip a coin 10,000 times and for heads you take a step forwards. For tails, you take a step backwards. </a:t>
            </a:r>
          </a:p>
          <a:p>
            <a:pPr lvl="1" fontAlgn="base"/>
            <a:r>
              <a:rPr lang="en-US"/>
              <a:t>Let’s say the coin is unfair and lands 65% on heads. How far would you get? Probability tells us that we would average at 3,000 steps forward.</a:t>
            </a:r>
            <a:br>
              <a:rPr lang="en-US">
                <a:solidFill>
                  <a:schemeClr val="accent6"/>
                </a:solidFill>
              </a:rPr>
            </a:br>
            <a:r>
              <a:rPr lang="en-US">
                <a:solidFill>
                  <a:schemeClr val="accent6"/>
                </a:solidFill>
              </a:rPr>
              <a:t>	</a:t>
            </a:r>
            <a:endParaRPr/>
          </a:p>
        </p:txBody>
      </p:sp>
      <p:sp>
        <p:nvSpPr>
          <p:cNvPr id="521" name="Google Shape;521;p37"/>
          <p:cNvSpPr txBox="1">
            <a:spLocks noGrp="1"/>
          </p:cNvSpPr>
          <p:nvPr>
            <p:ph type="ctrTitle"/>
          </p:nvPr>
        </p:nvSpPr>
        <p:spPr>
          <a:xfrm>
            <a:off x="659784" y="458935"/>
            <a:ext cx="6723432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Decisions</a:t>
            </a:r>
            <a:endParaRPr/>
          </a:p>
        </p:txBody>
      </p:sp>
      <p:sp>
        <p:nvSpPr>
          <p:cNvPr id="11" name="Google Shape;1287;p68" descr="Timeline background shape">
            <a:extLst>
              <a:ext uri="{FF2B5EF4-FFF2-40B4-BE49-F238E27FC236}">
                <a16:creationId xmlns:a16="http://schemas.microsoft.com/office/drawing/2014/main" id="{2E14457C-24DE-CE4C-A7FF-79942CAACF65}"/>
              </a:ext>
            </a:extLst>
          </p:cNvPr>
          <p:cNvSpPr/>
          <p:nvPr/>
        </p:nvSpPr>
        <p:spPr>
          <a:xfrm>
            <a:off x="5915059" y="3679697"/>
            <a:ext cx="2936314" cy="510556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20;p37">
            <a:extLst>
              <a:ext uri="{FF2B5EF4-FFF2-40B4-BE49-F238E27FC236}">
                <a16:creationId xmlns:a16="http://schemas.microsoft.com/office/drawing/2014/main" id="{341505BA-68CD-A54C-B72B-E38CD92B904E}"/>
              </a:ext>
            </a:extLst>
          </p:cNvPr>
          <p:cNvSpPr txBox="1">
            <a:spLocks/>
          </p:cNvSpPr>
          <p:nvPr/>
        </p:nvSpPr>
        <p:spPr>
          <a:xfrm>
            <a:off x="5597346" y="3470240"/>
            <a:ext cx="3175462" cy="101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1" fontAlgn="base"/>
            <a:r>
              <a:rPr lang="en-US" sz="1200">
                <a:solidFill>
                  <a:schemeClr val="accent6"/>
                </a:solidFill>
              </a:rPr>
              <a:t>Simulating a Random Walk with forward p=0.65 with steps=10,000</a:t>
            </a:r>
            <a:br>
              <a:rPr lang="en-US">
                <a:solidFill>
                  <a:schemeClr val="accent6"/>
                </a:solidFill>
              </a:rPr>
            </a:br>
            <a:r>
              <a:rPr lang="en-US">
                <a:solidFill>
                  <a:schemeClr val="accent6"/>
                </a:solidFill>
              </a:rPr>
              <a:t>	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B486E4-AA65-7A42-8F00-CF1D5BB21938}"/>
              </a:ext>
            </a:extLst>
          </p:cNvPr>
          <p:cNvSpPr/>
          <p:nvPr/>
        </p:nvSpPr>
        <p:spPr>
          <a:xfrm>
            <a:off x="5491973" y="1830178"/>
            <a:ext cx="338958" cy="14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23772D-D1F3-674A-9D63-E09C4DC06DC8}"/>
              </a:ext>
            </a:extLst>
          </p:cNvPr>
          <p:cNvSpPr txBox="1"/>
          <p:nvPr/>
        </p:nvSpPr>
        <p:spPr>
          <a:xfrm>
            <a:off x="8772808" y="47711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CCEEF6F7-0446-634C-9165-E4DAB4324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372" y="1851828"/>
            <a:ext cx="3175462" cy="186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6"/>
          <p:cNvSpPr txBox="1">
            <a:spLocks noGrp="1"/>
          </p:cNvSpPr>
          <p:nvPr>
            <p:ph type="subTitle" idx="1"/>
          </p:nvPr>
        </p:nvSpPr>
        <p:spPr>
          <a:xfrm>
            <a:off x="1945996" y="990743"/>
            <a:ext cx="4575290" cy="5559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How does random walk affect this?</a:t>
            </a:r>
            <a:endParaRPr sz="2400"/>
          </a:p>
        </p:txBody>
      </p:sp>
      <p:sp>
        <p:nvSpPr>
          <p:cNvPr id="5" name="Google Shape;633;p45">
            <a:extLst>
              <a:ext uri="{FF2B5EF4-FFF2-40B4-BE49-F238E27FC236}">
                <a16:creationId xmlns:a16="http://schemas.microsoft.com/office/drawing/2014/main" id="{B36A60FE-FA4E-4E43-9126-98D3F09BC93B}"/>
              </a:ext>
            </a:extLst>
          </p:cNvPr>
          <p:cNvSpPr/>
          <p:nvPr/>
        </p:nvSpPr>
        <p:spPr>
          <a:xfrm>
            <a:off x="149628" y="2308217"/>
            <a:ext cx="7528440" cy="261335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6"/>
          <p:cNvSpPr txBox="1">
            <a:spLocks noGrp="1"/>
          </p:cNvSpPr>
          <p:nvPr>
            <p:ph type="ctrTitle"/>
          </p:nvPr>
        </p:nvSpPr>
        <p:spPr>
          <a:xfrm rot="10800000" flipV="1">
            <a:off x="213240" y="2458817"/>
            <a:ext cx="7464828" cy="1145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>
                <a:solidFill>
                  <a:schemeClr val="accent5"/>
                </a:solidFill>
              </a:rPr>
              <a:t>The intent of the study is to show that decision making isn’t binary and follows some type of Random Walk.</a:t>
            </a:r>
            <a:br>
              <a:rPr lang="en-US">
                <a:solidFill>
                  <a:schemeClr val="accent5"/>
                </a:solidFill>
              </a:rPr>
            </a:br>
            <a:br>
              <a:rPr lang="en-US">
                <a:solidFill>
                  <a:schemeClr val="accent5"/>
                </a:solidFill>
              </a:rPr>
            </a:br>
            <a:br>
              <a:rPr lang="en-US">
                <a:solidFill>
                  <a:schemeClr val="accent5"/>
                </a:solidFill>
              </a:rPr>
            </a:br>
            <a:endParaRPr>
              <a:solidFill>
                <a:schemeClr val="accent5"/>
              </a:solidFill>
            </a:endParaRPr>
          </a:p>
        </p:txBody>
      </p:sp>
      <p:sp>
        <p:nvSpPr>
          <p:cNvPr id="7" name="Google Shape;515;p36">
            <a:extLst>
              <a:ext uri="{FF2B5EF4-FFF2-40B4-BE49-F238E27FC236}">
                <a16:creationId xmlns:a16="http://schemas.microsoft.com/office/drawing/2014/main" id="{191E887B-A617-8A41-B85B-D63D746B8414}"/>
              </a:ext>
            </a:extLst>
          </p:cNvPr>
          <p:cNvSpPr txBox="1">
            <a:spLocks/>
          </p:cNvSpPr>
          <p:nvPr/>
        </p:nvSpPr>
        <p:spPr>
          <a:xfrm rot="10800000" flipV="1">
            <a:off x="501228" y="3117554"/>
            <a:ext cx="7464828" cy="1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 SemiBold"/>
              <a:buNone/>
              <a:defRPr sz="18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br>
              <a:rPr lang="en-US">
                <a:solidFill>
                  <a:schemeClr val="accent1"/>
                </a:solidFill>
              </a:rPr>
            </a:br>
            <a:br>
              <a:rPr lang="en-US">
                <a:solidFill>
                  <a:schemeClr val="accent1"/>
                </a:solidFill>
              </a:rPr>
            </a:b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3C7F6-4CED-6943-868D-225CEAD25013}"/>
              </a:ext>
            </a:extLst>
          </p:cNvPr>
          <p:cNvSpPr txBox="1"/>
          <p:nvPr/>
        </p:nvSpPr>
        <p:spPr>
          <a:xfrm>
            <a:off x="8772808" y="47711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1" name="Google Shape;515;p36">
            <a:extLst>
              <a:ext uri="{FF2B5EF4-FFF2-40B4-BE49-F238E27FC236}">
                <a16:creationId xmlns:a16="http://schemas.microsoft.com/office/drawing/2014/main" id="{2EC17B92-D565-4043-97C8-B26B6902013E}"/>
              </a:ext>
            </a:extLst>
          </p:cNvPr>
          <p:cNvSpPr txBox="1">
            <a:spLocks/>
          </p:cNvSpPr>
          <p:nvPr/>
        </p:nvSpPr>
        <p:spPr>
          <a:xfrm rot="10800000" flipV="1">
            <a:off x="266656" y="3446923"/>
            <a:ext cx="7464828" cy="1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 SemiBold"/>
              <a:buNone/>
              <a:defRPr sz="18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Semi Condensed"/>
              <a:buNone/>
              <a:defRPr sz="1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US">
                <a:solidFill>
                  <a:schemeClr val="accent1"/>
                </a:solidFill>
              </a:rPr>
              <a:t>Factors that an affect Decision Making include: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</a:rPr>
              <a:t>Probability of Correct Decision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</a:rPr>
              <a:t>Speed of Decision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</a:rPr>
              <a:t>Size of Decision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418;p50">
            <a:extLst>
              <a:ext uri="{FF2B5EF4-FFF2-40B4-BE49-F238E27FC236}">
                <a16:creationId xmlns:a16="http://schemas.microsoft.com/office/drawing/2014/main" id="{BCB5E44D-9BD0-4B49-8988-4A285EEEDBF9}"/>
              </a:ext>
            </a:extLst>
          </p:cNvPr>
          <p:cNvSpPr/>
          <p:nvPr/>
        </p:nvSpPr>
        <p:spPr>
          <a:xfrm rot="16200000">
            <a:off x="636233" y="3141459"/>
            <a:ext cx="891587" cy="1096890"/>
          </a:xfrm>
          <a:custGeom>
            <a:avLst/>
            <a:gdLst/>
            <a:ahLst/>
            <a:cxnLst/>
            <a:rect l="l" t="t" r="r" b="b"/>
            <a:pathLst>
              <a:path w="4732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87" y="4756"/>
                </a:lnTo>
                <a:lnTo>
                  <a:pt x="4387" y="4756"/>
                </a:lnTo>
                <a:cubicBezTo>
                  <a:pt x="4572" y="4756"/>
                  <a:pt x="4732" y="4608"/>
                  <a:pt x="4732" y="4423"/>
                </a:cubicBezTo>
                <a:lnTo>
                  <a:pt x="4732" y="333"/>
                </a:lnTo>
                <a:cubicBezTo>
                  <a:pt x="4732" y="148"/>
                  <a:pt x="4584" y="0"/>
                  <a:pt x="4387" y="0"/>
                </a:cubicBezTo>
                <a:close/>
              </a:path>
            </a:pathLst>
          </a:cu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418;p50">
            <a:extLst>
              <a:ext uri="{FF2B5EF4-FFF2-40B4-BE49-F238E27FC236}">
                <a16:creationId xmlns:a16="http://schemas.microsoft.com/office/drawing/2014/main" id="{50845D90-C2C3-594A-9D5C-A2F114ED2496}"/>
              </a:ext>
            </a:extLst>
          </p:cNvPr>
          <p:cNvSpPr/>
          <p:nvPr/>
        </p:nvSpPr>
        <p:spPr>
          <a:xfrm rot="16200000">
            <a:off x="633547" y="1357812"/>
            <a:ext cx="891587" cy="1096890"/>
          </a:xfrm>
          <a:custGeom>
            <a:avLst/>
            <a:gdLst/>
            <a:ahLst/>
            <a:cxnLst/>
            <a:rect l="l" t="t" r="r" b="b"/>
            <a:pathLst>
              <a:path w="4732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87" y="4756"/>
                </a:lnTo>
                <a:lnTo>
                  <a:pt x="4387" y="4756"/>
                </a:lnTo>
                <a:cubicBezTo>
                  <a:pt x="4572" y="4756"/>
                  <a:pt x="4732" y="4608"/>
                  <a:pt x="4732" y="4423"/>
                </a:cubicBezTo>
                <a:lnTo>
                  <a:pt x="4732" y="333"/>
                </a:lnTo>
                <a:cubicBezTo>
                  <a:pt x="4732" y="148"/>
                  <a:pt x="4584" y="0"/>
                  <a:pt x="4387" y="0"/>
                </a:cubicBezTo>
                <a:close/>
              </a:path>
            </a:pathLst>
          </a:cu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45"/>
          <p:cNvSpPr/>
          <p:nvPr/>
        </p:nvSpPr>
        <p:spPr>
          <a:xfrm>
            <a:off x="4703058" y="1176026"/>
            <a:ext cx="4440642" cy="3318614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45"/>
          <p:cNvSpPr txBox="1"/>
          <p:nvPr/>
        </p:nvSpPr>
        <p:spPr>
          <a:xfrm>
            <a:off x="4974956" y="1632437"/>
            <a:ext cx="4007119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Simulating with Random Walk, we can see that:</a:t>
            </a:r>
            <a:endParaRPr sz="1600">
              <a:solidFill>
                <a:srgbClr val="F3F3F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35" name="Google Shape;635;p45"/>
          <p:cNvSpPr txBox="1"/>
          <p:nvPr/>
        </p:nvSpPr>
        <p:spPr>
          <a:xfrm>
            <a:off x="5195566" y="2749050"/>
            <a:ext cx="3455626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If you make a correct decision more frequently, the further forward we move towards success.</a:t>
            </a:r>
          </a:p>
          <a:p>
            <a:pPr marL="171450" lvl="0" indent="-1714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 10% increase in successful decision-making results in 2,000 more steps forward.</a:t>
            </a:r>
          </a:p>
        </p:txBody>
      </p:sp>
      <p:sp>
        <p:nvSpPr>
          <p:cNvPr id="638" name="Google Shape;638;p45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77028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of correct decision</a:t>
            </a:r>
            <a:br>
              <a:rPr lang="en"/>
            </a:b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E47EB7-EEFA-C244-AF24-F90B3AFC5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612" y="1121886"/>
            <a:ext cx="2368074" cy="14962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2F1123-F0C4-E440-8673-1738623C9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387" y="2998361"/>
            <a:ext cx="2374943" cy="1496278"/>
          </a:xfrm>
          <a:prstGeom prst="rect">
            <a:avLst/>
          </a:prstGeom>
        </p:spPr>
      </p:pic>
      <p:sp>
        <p:nvSpPr>
          <p:cNvPr id="11" name="Google Shape;634;p45">
            <a:extLst>
              <a:ext uri="{FF2B5EF4-FFF2-40B4-BE49-F238E27FC236}">
                <a16:creationId xmlns:a16="http://schemas.microsoft.com/office/drawing/2014/main" id="{B5718EF3-0FBD-A949-804D-2FC256F2362E}"/>
              </a:ext>
            </a:extLst>
          </p:cNvPr>
          <p:cNvSpPr txBox="1"/>
          <p:nvPr/>
        </p:nvSpPr>
        <p:spPr>
          <a:xfrm>
            <a:off x="533353" y="3292839"/>
            <a:ext cx="1096890" cy="79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Random Walk simulation with p=0.75 &amp; 1,000 steps</a:t>
            </a:r>
            <a:endParaRPr sz="1200">
              <a:solidFill>
                <a:schemeClr val="tx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2" name="Google Shape;634;p45">
            <a:extLst>
              <a:ext uri="{FF2B5EF4-FFF2-40B4-BE49-F238E27FC236}">
                <a16:creationId xmlns:a16="http://schemas.microsoft.com/office/drawing/2014/main" id="{F6523E34-19F4-234C-8408-03E04C4B047F}"/>
              </a:ext>
            </a:extLst>
          </p:cNvPr>
          <p:cNvSpPr txBox="1"/>
          <p:nvPr/>
        </p:nvSpPr>
        <p:spPr>
          <a:xfrm>
            <a:off x="530894" y="1614739"/>
            <a:ext cx="1096890" cy="58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Random Walk simulation with p=0.65 &amp; 1,000 steps</a:t>
            </a:r>
            <a:endParaRPr sz="1200">
              <a:solidFill>
                <a:schemeClr val="tx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5A143-A437-AB48-85C5-E3A7B9B2CF72}"/>
              </a:ext>
            </a:extLst>
          </p:cNvPr>
          <p:cNvSpPr txBox="1"/>
          <p:nvPr/>
        </p:nvSpPr>
        <p:spPr>
          <a:xfrm>
            <a:off x="8859648" y="48023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4571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8418;p50">
            <a:extLst>
              <a:ext uri="{FF2B5EF4-FFF2-40B4-BE49-F238E27FC236}">
                <a16:creationId xmlns:a16="http://schemas.microsoft.com/office/drawing/2014/main" id="{7D98E753-D623-3A42-9599-34B7ED4E3700}"/>
              </a:ext>
            </a:extLst>
          </p:cNvPr>
          <p:cNvSpPr/>
          <p:nvPr/>
        </p:nvSpPr>
        <p:spPr>
          <a:xfrm rot="16200000">
            <a:off x="4748008" y="1092829"/>
            <a:ext cx="1393023" cy="1353618"/>
          </a:xfrm>
          <a:custGeom>
            <a:avLst/>
            <a:gdLst/>
            <a:ahLst/>
            <a:cxnLst/>
            <a:rect l="l" t="t" r="r" b="b"/>
            <a:pathLst>
              <a:path w="4732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87" y="4756"/>
                </a:lnTo>
                <a:lnTo>
                  <a:pt x="4387" y="4756"/>
                </a:lnTo>
                <a:cubicBezTo>
                  <a:pt x="4572" y="4756"/>
                  <a:pt x="4732" y="4608"/>
                  <a:pt x="4732" y="4423"/>
                </a:cubicBezTo>
                <a:lnTo>
                  <a:pt x="4732" y="333"/>
                </a:lnTo>
                <a:cubicBezTo>
                  <a:pt x="4732" y="148"/>
                  <a:pt x="4584" y="0"/>
                  <a:pt x="4387" y="0"/>
                </a:cubicBezTo>
                <a:close/>
              </a:path>
            </a:pathLst>
          </a:cu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418;p50">
            <a:extLst>
              <a:ext uri="{FF2B5EF4-FFF2-40B4-BE49-F238E27FC236}">
                <a16:creationId xmlns:a16="http://schemas.microsoft.com/office/drawing/2014/main" id="{ECAC43D3-8022-754C-BCAB-1B89DFD415AD}"/>
              </a:ext>
            </a:extLst>
          </p:cNvPr>
          <p:cNvSpPr/>
          <p:nvPr/>
        </p:nvSpPr>
        <p:spPr>
          <a:xfrm rot="16200000">
            <a:off x="4749272" y="3393565"/>
            <a:ext cx="1393023" cy="1353618"/>
          </a:xfrm>
          <a:custGeom>
            <a:avLst/>
            <a:gdLst/>
            <a:ahLst/>
            <a:cxnLst/>
            <a:rect l="l" t="t" r="r" b="b"/>
            <a:pathLst>
              <a:path w="4732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87" y="4756"/>
                </a:lnTo>
                <a:lnTo>
                  <a:pt x="4387" y="4756"/>
                </a:lnTo>
                <a:cubicBezTo>
                  <a:pt x="4572" y="4756"/>
                  <a:pt x="4732" y="4608"/>
                  <a:pt x="4732" y="4423"/>
                </a:cubicBezTo>
                <a:lnTo>
                  <a:pt x="4732" y="333"/>
                </a:lnTo>
                <a:cubicBezTo>
                  <a:pt x="4732" y="148"/>
                  <a:pt x="4584" y="0"/>
                  <a:pt x="4387" y="0"/>
                </a:cubicBezTo>
                <a:close/>
              </a:path>
            </a:pathLst>
          </a:cu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8"/>
          <p:cNvSpPr/>
          <p:nvPr/>
        </p:nvSpPr>
        <p:spPr>
          <a:xfrm>
            <a:off x="95416" y="2847324"/>
            <a:ext cx="4476584" cy="1887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8"/>
          <p:cNvSpPr txBox="1">
            <a:spLocks noGrp="1"/>
          </p:cNvSpPr>
          <p:nvPr>
            <p:ph type="subTitle" idx="1"/>
          </p:nvPr>
        </p:nvSpPr>
        <p:spPr>
          <a:xfrm flipH="1">
            <a:off x="95416" y="2847324"/>
            <a:ext cx="4358011" cy="18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3F3F3"/>
                </a:solidFill>
              </a:rPr>
              <a:t>Let's assume that we make decisions 10% slower, meaning we decrease the steps from 10,000 to 9,000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Condensed Light"/>
              <a:buChar char="●"/>
            </a:pPr>
            <a:r>
              <a:rPr lang="en-US">
                <a:solidFill>
                  <a:srgbClr val="F3F3F3"/>
                </a:solidFill>
              </a:rPr>
              <a:t>This leads to 250 fewer steps forward towards success, resulting in an 8.9% decrease in steps forward.</a:t>
            </a:r>
          </a:p>
        </p:txBody>
      </p:sp>
      <p:sp>
        <p:nvSpPr>
          <p:cNvPr id="528" name="Google Shape;528;p38"/>
          <p:cNvSpPr txBox="1">
            <a:spLocks noGrp="1"/>
          </p:cNvSpPr>
          <p:nvPr>
            <p:ph type="title"/>
          </p:nvPr>
        </p:nvSpPr>
        <p:spPr>
          <a:xfrm>
            <a:off x="446956" y="907584"/>
            <a:ext cx="30771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/>
              <a:t>Speed of Decision</a:t>
            </a:r>
            <a:endParaRPr/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F47CB0DF-2B79-EF44-AE9B-9E11D20B3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608" y="939896"/>
            <a:ext cx="2789767" cy="163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for post">
            <a:extLst>
              <a:ext uri="{FF2B5EF4-FFF2-40B4-BE49-F238E27FC236}">
                <a16:creationId xmlns:a16="http://schemas.microsoft.com/office/drawing/2014/main" id="{8CB799D3-CBDE-0046-B980-551C2B830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608" y="3209999"/>
            <a:ext cx="2789769" cy="163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527;p38">
            <a:extLst>
              <a:ext uri="{FF2B5EF4-FFF2-40B4-BE49-F238E27FC236}">
                <a16:creationId xmlns:a16="http://schemas.microsoft.com/office/drawing/2014/main" id="{997EE755-8A3E-7F4D-A00B-6EEF5D09E7B0}"/>
              </a:ext>
            </a:extLst>
          </p:cNvPr>
          <p:cNvSpPr txBox="1">
            <a:spLocks/>
          </p:cNvSpPr>
          <p:nvPr/>
        </p:nvSpPr>
        <p:spPr>
          <a:xfrm flipH="1">
            <a:off x="4798771" y="1073126"/>
            <a:ext cx="1296582" cy="128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n-US">
                <a:solidFill>
                  <a:schemeClr val="tx1"/>
                </a:solidFill>
              </a:rPr>
              <a:t>Random Walk with forward p=0.65 and steps=10,000</a:t>
            </a:r>
          </a:p>
        </p:txBody>
      </p:sp>
      <p:sp>
        <p:nvSpPr>
          <p:cNvPr id="11" name="Google Shape;527;p38">
            <a:extLst>
              <a:ext uri="{FF2B5EF4-FFF2-40B4-BE49-F238E27FC236}">
                <a16:creationId xmlns:a16="http://schemas.microsoft.com/office/drawing/2014/main" id="{463DF7C4-6CD2-D246-8DC7-83E0C2B297CA}"/>
              </a:ext>
            </a:extLst>
          </p:cNvPr>
          <p:cNvSpPr txBox="1">
            <a:spLocks/>
          </p:cNvSpPr>
          <p:nvPr/>
        </p:nvSpPr>
        <p:spPr>
          <a:xfrm flipH="1">
            <a:off x="4816944" y="3384740"/>
            <a:ext cx="1367664" cy="128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n-US">
                <a:solidFill>
                  <a:schemeClr val="tx1"/>
                </a:solidFill>
              </a:rPr>
              <a:t>Random Walk with forward p=0.65 and steps=9,000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9F1851-7F8F-4744-8FBC-7F316B83FE0B}"/>
              </a:ext>
            </a:extLst>
          </p:cNvPr>
          <p:cNvSpPr/>
          <p:nvPr/>
        </p:nvSpPr>
        <p:spPr>
          <a:xfrm>
            <a:off x="5172112" y="722918"/>
            <a:ext cx="5138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RightUp"/>
              <a:lightRig rig="threePt" dir="t"/>
            </a:scene3d>
          </a:bodyPr>
          <a:lstStyle/>
          <a:p>
            <a:pPr algn="ctr"/>
            <a:endParaRPr lang="en-US" sz="1800" b="0" cap="none" spc="0">
              <a:ln w="0"/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Google Shape;527;p38">
            <a:extLst>
              <a:ext uri="{FF2B5EF4-FFF2-40B4-BE49-F238E27FC236}">
                <a16:creationId xmlns:a16="http://schemas.microsoft.com/office/drawing/2014/main" id="{F030F4B9-62A9-104B-AD09-A6E2AB45F9B1}"/>
              </a:ext>
            </a:extLst>
          </p:cNvPr>
          <p:cNvSpPr txBox="1">
            <a:spLocks/>
          </p:cNvSpPr>
          <p:nvPr/>
        </p:nvSpPr>
        <p:spPr>
          <a:xfrm flipH="1">
            <a:off x="7257288" y="553898"/>
            <a:ext cx="821881" cy="49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n-US" b="1">
                <a:solidFill>
                  <a:schemeClr val="tx1"/>
                </a:solidFill>
              </a:rPr>
              <a:t>Original</a:t>
            </a:r>
          </a:p>
        </p:txBody>
      </p:sp>
      <p:sp>
        <p:nvSpPr>
          <p:cNvPr id="21" name="Google Shape;527;p38">
            <a:extLst>
              <a:ext uri="{FF2B5EF4-FFF2-40B4-BE49-F238E27FC236}">
                <a16:creationId xmlns:a16="http://schemas.microsoft.com/office/drawing/2014/main" id="{4347196C-E2F2-DE45-AB32-716DA54EC6F7}"/>
              </a:ext>
            </a:extLst>
          </p:cNvPr>
          <p:cNvSpPr txBox="1">
            <a:spLocks/>
          </p:cNvSpPr>
          <p:nvPr/>
        </p:nvSpPr>
        <p:spPr>
          <a:xfrm flipH="1">
            <a:off x="6925665" y="2719765"/>
            <a:ext cx="1485129" cy="49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n-US" b="1">
                <a:solidFill>
                  <a:schemeClr val="tx1"/>
                </a:solidFill>
              </a:rPr>
              <a:t>Decreasing Steps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416B55-FFF0-9146-89C7-B794C5EA676E}"/>
              </a:ext>
            </a:extLst>
          </p:cNvPr>
          <p:cNvSpPr txBox="1"/>
          <p:nvPr/>
        </p:nvSpPr>
        <p:spPr>
          <a:xfrm>
            <a:off x="8772808" y="47711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8242;p50">
            <a:extLst>
              <a:ext uri="{FF2B5EF4-FFF2-40B4-BE49-F238E27FC236}">
                <a16:creationId xmlns:a16="http://schemas.microsoft.com/office/drawing/2014/main" id="{36714D0B-9A67-4442-80F2-7E4E671E60D7}"/>
              </a:ext>
            </a:extLst>
          </p:cNvPr>
          <p:cNvGrpSpPr/>
          <p:nvPr/>
        </p:nvGrpSpPr>
        <p:grpSpPr>
          <a:xfrm flipH="1">
            <a:off x="5375719" y="3415392"/>
            <a:ext cx="3373923" cy="696708"/>
            <a:chOff x="4173650" y="2515975"/>
            <a:chExt cx="216413" cy="56475"/>
          </a:xfrm>
          <a:solidFill>
            <a:srgbClr val="9CCDDA"/>
          </a:solidFill>
        </p:grpSpPr>
        <p:sp>
          <p:nvSpPr>
            <p:cNvPr id="16" name="Google Shape;8243;p50">
              <a:extLst>
                <a:ext uri="{FF2B5EF4-FFF2-40B4-BE49-F238E27FC236}">
                  <a16:creationId xmlns:a16="http://schemas.microsoft.com/office/drawing/2014/main" id="{291A3C8A-99A4-1F48-9CA6-236D230E28D8}"/>
                </a:ext>
              </a:extLst>
            </p:cNvPr>
            <p:cNvSpPr/>
            <p:nvPr/>
          </p:nvSpPr>
          <p:spPr>
            <a:xfrm>
              <a:off x="4257138" y="2515975"/>
              <a:ext cx="132925" cy="56475"/>
            </a:xfrm>
            <a:custGeom>
              <a:avLst/>
              <a:gdLst/>
              <a:ahLst/>
              <a:cxnLst/>
              <a:rect l="l" t="t" r="r" b="b"/>
              <a:pathLst>
                <a:path w="5317" h="2259" extrusionOk="0">
                  <a:moveTo>
                    <a:pt x="1" y="1"/>
                  </a:moveTo>
                  <a:lnTo>
                    <a:pt x="1" y="2258"/>
                  </a:lnTo>
                  <a:lnTo>
                    <a:pt x="4191" y="2258"/>
                  </a:lnTo>
                  <a:cubicBezTo>
                    <a:pt x="4811" y="2258"/>
                    <a:pt x="5316" y="1753"/>
                    <a:pt x="5316" y="1126"/>
                  </a:cubicBezTo>
                  <a:cubicBezTo>
                    <a:pt x="5316" y="506"/>
                    <a:pt x="4811" y="1"/>
                    <a:pt x="4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244;p50">
              <a:extLst>
                <a:ext uri="{FF2B5EF4-FFF2-40B4-BE49-F238E27FC236}">
                  <a16:creationId xmlns:a16="http://schemas.microsoft.com/office/drawing/2014/main" id="{1B15BEFB-6A59-7C44-BA6F-48F124B8057A}"/>
                </a:ext>
              </a:extLst>
            </p:cNvPr>
            <p:cNvSpPr/>
            <p:nvPr/>
          </p:nvSpPr>
          <p:spPr>
            <a:xfrm>
              <a:off x="4173650" y="2515975"/>
              <a:ext cx="132925" cy="56475"/>
            </a:xfrm>
            <a:custGeom>
              <a:avLst/>
              <a:gdLst/>
              <a:ahLst/>
              <a:cxnLst/>
              <a:rect l="l" t="t" r="r" b="b"/>
              <a:pathLst>
                <a:path w="5317" h="2259" extrusionOk="0">
                  <a:moveTo>
                    <a:pt x="1" y="1"/>
                  </a:moveTo>
                  <a:lnTo>
                    <a:pt x="1" y="2258"/>
                  </a:lnTo>
                  <a:lnTo>
                    <a:pt x="4191" y="2258"/>
                  </a:lnTo>
                  <a:cubicBezTo>
                    <a:pt x="4812" y="2258"/>
                    <a:pt x="5316" y="1753"/>
                    <a:pt x="5316" y="1126"/>
                  </a:cubicBezTo>
                  <a:cubicBezTo>
                    <a:pt x="5316" y="506"/>
                    <a:pt x="4812" y="1"/>
                    <a:pt x="4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45"/>
          <p:cNvSpPr/>
          <p:nvPr/>
        </p:nvSpPr>
        <p:spPr>
          <a:xfrm>
            <a:off x="394358" y="1642347"/>
            <a:ext cx="4227702" cy="2505075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45"/>
          <p:cNvSpPr txBox="1"/>
          <p:nvPr/>
        </p:nvSpPr>
        <p:spPr>
          <a:xfrm>
            <a:off x="578141" y="1766885"/>
            <a:ext cx="3455626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</a:pPr>
            <a:r>
              <a:rPr lang="en-US" sz="12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To simulate this, we increase the step size in the Random Walk simulation.</a:t>
            </a:r>
          </a:p>
        </p:txBody>
      </p:sp>
      <p:sp>
        <p:nvSpPr>
          <p:cNvPr id="638" name="Google Shape;638;p45"/>
          <p:cNvSpPr txBox="1">
            <a:spLocks noGrp="1"/>
          </p:cNvSpPr>
          <p:nvPr>
            <p:ph type="ctrTitle"/>
          </p:nvPr>
        </p:nvSpPr>
        <p:spPr>
          <a:xfrm>
            <a:off x="411887" y="488864"/>
            <a:ext cx="2379455" cy="468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of Decision</a:t>
            </a:r>
            <a:endParaRPr/>
          </a:p>
        </p:txBody>
      </p:sp>
      <p:sp>
        <p:nvSpPr>
          <p:cNvPr id="10" name="Google Shape;635;p45">
            <a:extLst>
              <a:ext uri="{FF2B5EF4-FFF2-40B4-BE49-F238E27FC236}">
                <a16:creationId xmlns:a16="http://schemas.microsoft.com/office/drawing/2014/main" id="{B64786DD-A3FD-EB47-BF1C-B8518AD0BF8B}"/>
              </a:ext>
            </a:extLst>
          </p:cNvPr>
          <p:cNvSpPr txBox="1"/>
          <p:nvPr/>
        </p:nvSpPr>
        <p:spPr>
          <a:xfrm>
            <a:off x="780396" y="2850647"/>
            <a:ext cx="3455626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 correct decision that is twice as important = 2 steps forward. An incorrect decision = 2 steps backwards.</a:t>
            </a:r>
          </a:p>
          <a:p>
            <a:pPr marL="171450" lvl="0" indent="-1714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Expected results should be doubled, yet if we start with a low value for p, we can get negative expected results.</a:t>
            </a:r>
          </a:p>
        </p:txBody>
      </p:sp>
      <p:pic>
        <p:nvPicPr>
          <p:cNvPr id="3078" name="Picture 6" descr="Image for post">
            <a:extLst>
              <a:ext uri="{FF2B5EF4-FFF2-40B4-BE49-F238E27FC236}">
                <a16:creationId xmlns:a16="http://schemas.microsoft.com/office/drawing/2014/main" id="{EEA874C2-8C54-6349-B84B-9AA047489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883" y="973267"/>
            <a:ext cx="3541759" cy="235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635;p45">
            <a:extLst>
              <a:ext uri="{FF2B5EF4-FFF2-40B4-BE49-F238E27FC236}">
                <a16:creationId xmlns:a16="http://schemas.microsoft.com/office/drawing/2014/main" id="{7497D11F-7CE7-0543-BEB9-8B9B5352FD3C}"/>
              </a:ext>
            </a:extLst>
          </p:cNvPr>
          <p:cNvSpPr txBox="1"/>
          <p:nvPr/>
        </p:nvSpPr>
        <p:spPr>
          <a:xfrm>
            <a:off x="5688374" y="3523596"/>
            <a:ext cx="3455626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</a:pPr>
            <a:r>
              <a:rPr lang="en-US" sz="1200">
                <a:solidFill>
                  <a:schemeClr val="accent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Random walk simulation with forward p=0.65, steps=10,000, step size=2</a:t>
            </a:r>
            <a:endParaRPr lang="en-US" sz="1200">
              <a:solidFill>
                <a:srgbClr val="F3F3F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E53990-8127-3543-A9E2-5EB5FD6B5EFF}"/>
              </a:ext>
            </a:extLst>
          </p:cNvPr>
          <p:cNvSpPr txBox="1"/>
          <p:nvPr/>
        </p:nvSpPr>
        <p:spPr>
          <a:xfrm>
            <a:off x="8859948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0396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5"/>
          <p:cNvSpPr txBox="1"/>
          <p:nvPr/>
        </p:nvSpPr>
        <p:spPr>
          <a:xfrm>
            <a:off x="720050" y="1412183"/>
            <a:ext cx="5553954" cy="268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lvl="0">
              <a:spcAft>
                <a:spcPts val="400"/>
              </a:spcAft>
            </a:pPr>
            <a:r>
              <a:rPr lang="en-US" sz="800">
                <a:solidFill>
                  <a:srgbClr val="00B0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#Specifying probability of correct decision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p&lt;- </a:t>
            </a:r>
            <a:r>
              <a:rPr lang="en-US" sz="80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0.65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rgbClr val="00B0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#Number of steps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nsteps&lt;- </a:t>
            </a:r>
            <a:r>
              <a:rPr lang="en-US" sz="80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1000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rgbClr val="00B0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#Number of trajectories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ntraj&lt;- </a:t>
            </a:r>
            <a:r>
              <a:rPr lang="en-US" sz="80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rgbClr val="00B0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#Turning walk into Matrix representation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rand.walk&lt;- matrix(</a:t>
            </a:r>
            <a:r>
              <a:rPr lang="en-US" sz="80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</a:t>
            </a:r>
            <a:r>
              <a:rPr lang="en-US" sz="80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,nrow=nsteps, ncol=ntraj)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rgbClr val="00B0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#Setting seed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set.seed(</a:t>
            </a:r>
            <a:r>
              <a:rPr lang="en-US" sz="80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90823</a:t>
            </a:r>
            <a:r>
              <a:rPr lang="en-US" sz="80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rgbClr val="00B0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#Simulating Trajectories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</a:t>
            </a:r>
            <a:r>
              <a:rPr lang="en-US" sz="80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(j in 1:ntraj) {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rand.walk[1,j]&lt;- </a:t>
            </a:r>
            <a:r>
              <a:rPr lang="en-US" sz="80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</a:t>
            </a:r>
            <a:r>
              <a:rPr lang="en-US" sz="80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</a:t>
            </a:r>
            <a:r>
              <a:rPr lang="en-US" sz="80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(i in 2:nsteps) 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rand.walk[i,j]&lt;- ifelse(runif(1)&lt;p, rand.walk[i-1,j]+1,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              rand.walk[i-1,j]-1)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rgbClr val="00B0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#Plotting Simulations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matplot(rand.walk, type="b", pch=16,lty=1, col=2:4, panel.first=grid(), 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ylim=c(range(rand.walk)), ylab='Success Position', xlab='Number of Steps',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main="Random Walk on Decisions",sub="By Noah Gallagher")</a:t>
            </a:r>
            <a:endParaRPr sz="800">
              <a:solidFill>
                <a:schemeClr val="tx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38" name="Google Shape;638;p45"/>
          <p:cNvSpPr txBox="1">
            <a:spLocks noGrp="1"/>
          </p:cNvSpPr>
          <p:nvPr>
            <p:ph type="ctrTitle"/>
          </p:nvPr>
        </p:nvSpPr>
        <p:spPr>
          <a:xfrm>
            <a:off x="1321024" y="156666"/>
            <a:ext cx="6501951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/>
              <a:t>Simulating Trajectories in Favor of Correct Decision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7D276F-97CD-EE49-9D85-0C1F02E02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439" y="701001"/>
            <a:ext cx="4172262" cy="36259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E02C2C-576C-6E44-A102-BFF127CE4153}"/>
              </a:ext>
            </a:extLst>
          </p:cNvPr>
          <p:cNvSpPr txBox="1"/>
          <p:nvPr/>
        </p:nvSpPr>
        <p:spPr>
          <a:xfrm>
            <a:off x="8859948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65066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5"/>
          <p:cNvSpPr txBox="1"/>
          <p:nvPr/>
        </p:nvSpPr>
        <p:spPr>
          <a:xfrm>
            <a:off x="5983000" y="2032875"/>
            <a:ext cx="24399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JUPITER </a:t>
            </a:r>
            <a:r>
              <a:rPr lang="en" sz="12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is a gas giant and the biggest planet in our Solar System</a:t>
            </a:r>
            <a:endParaRPr sz="1200">
              <a:solidFill>
                <a:srgbClr val="F3F3F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35" name="Google Shape;635;p45"/>
          <p:cNvSpPr txBox="1"/>
          <p:nvPr/>
        </p:nvSpPr>
        <p:spPr>
          <a:xfrm>
            <a:off x="5993875" y="2850300"/>
            <a:ext cx="24399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VENUS </a:t>
            </a:r>
            <a:r>
              <a:rPr lang="en" sz="12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has a beautiful name and is the second planet from the Sun</a:t>
            </a:r>
            <a:endParaRPr sz="1200">
              <a:solidFill>
                <a:srgbClr val="F3F3F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36" name="Google Shape;636;p45"/>
          <p:cNvSpPr txBox="1"/>
          <p:nvPr/>
        </p:nvSpPr>
        <p:spPr>
          <a:xfrm>
            <a:off x="5993875" y="3667725"/>
            <a:ext cx="24399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MERCURY </a:t>
            </a:r>
            <a:r>
              <a:rPr lang="en" sz="120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is the smallest planet in our Solar System</a:t>
            </a:r>
            <a:endParaRPr sz="1200">
              <a:solidFill>
                <a:srgbClr val="F3F3F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38" name="Google Shape;638;p45"/>
          <p:cNvSpPr txBox="1">
            <a:spLocks noGrp="1"/>
          </p:cNvSpPr>
          <p:nvPr>
            <p:ph type="ctrTitle"/>
          </p:nvPr>
        </p:nvSpPr>
        <p:spPr>
          <a:xfrm>
            <a:off x="1223956" y="110529"/>
            <a:ext cx="77028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Simulating Trajectories in Favor of Wrong Decision</a:t>
            </a:r>
            <a:endParaRPr/>
          </a:p>
        </p:txBody>
      </p:sp>
      <p:sp>
        <p:nvSpPr>
          <p:cNvPr id="8" name="Google Shape;634;p45">
            <a:extLst>
              <a:ext uri="{FF2B5EF4-FFF2-40B4-BE49-F238E27FC236}">
                <a16:creationId xmlns:a16="http://schemas.microsoft.com/office/drawing/2014/main" id="{CF2A3F3B-8FDC-8146-A26D-39EDD2C9358C}"/>
              </a:ext>
            </a:extLst>
          </p:cNvPr>
          <p:cNvSpPr txBox="1"/>
          <p:nvPr/>
        </p:nvSpPr>
        <p:spPr>
          <a:xfrm>
            <a:off x="710225" y="1337384"/>
            <a:ext cx="5553954" cy="268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lvl="0">
              <a:spcAft>
                <a:spcPts val="400"/>
              </a:spcAft>
            </a:pPr>
            <a:r>
              <a:rPr lang="en-US" sz="800">
                <a:solidFill>
                  <a:srgbClr val="00B0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#Specifying probability of correct decision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p&lt;- </a:t>
            </a:r>
            <a:r>
              <a:rPr lang="en-US" sz="80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0.45 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rgbClr val="00B0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#Number of steps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nsteps&lt;- </a:t>
            </a:r>
            <a:r>
              <a:rPr lang="en-US" sz="80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1000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rgbClr val="00B0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#Number of trajectories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ntraj&lt;- </a:t>
            </a:r>
            <a:r>
              <a:rPr lang="en-US" sz="80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rgbClr val="00B0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#Turning walk into Matrix representation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rand.walk&lt;- matrix(</a:t>
            </a:r>
            <a:r>
              <a:rPr lang="en-US" sz="80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</a:t>
            </a:r>
            <a:r>
              <a:rPr lang="en-US" sz="80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,nrow=nsteps, ncol=ntraj)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rgbClr val="00B0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#Setting seed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set.seed(</a:t>
            </a:r>
            <a:r>
              <a:rPr lang="en-US" sz="80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90823</a:t>
            </a:r>
            <a:r>
              <a:rPr lang="en-US" sz="80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rgbClr val="00B0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#Simulating Trajectories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</a:t>
            </a:r>
            <a:r>
              <a:rPr lang="en-US" sz="80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(j in 1:ntraj) {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rand.walk[1,j]&lt;- </a:t>
            </a:r>
            <a:r>
              <a:rPr lang="en-US" sz="80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</a:t>
            </a:r>
            <a:r>
              <a:rPr lang="en-US" sz="80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</a:t>
            </a:r>
            <a:r>
              <a:rPr lang="en-US" sz="80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(i in 2:nsteps) 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rand.walk[i,j]&lt;- ifelse(runif(1)&lt;p, rand.walk[i-1,j]+1,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              rand.walk[i-1,j]-1)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rgbClr val="00B0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#Plotting Simulations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matplot(rand.walk, type="b", pch=16,lty=1, col=2:4, panel.first=grid(), 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ylim=c(range(rand.walk)), ylab='Success Position', xlab='Number of Steps',</a:t>
            </a:r>
          </a:p>
          <a:p>
            <a:pPr lvl="0">
              <a:spcAft>
                <a:spcPts val="400"/>
              </a:spcAft>
            </a:pPr>
            <a:r>
              <a:rPr lang="en-US" sz="80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main="Random Walk on Decisions",sub="By Noah Gallagher")</a:t>
            </a:r>
            <a:endParaRPr sz="800">
              <a:solidFill>
                <a:schemeClr val="tx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21460F-DB69-374A-9212-D4F3504EF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191" y="756954"/>
            <a:ext cx="4572156" cy="35124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AA425A-EE67-F547-B75A-617AF5B8685E}"/>
              </a:ext>
            </a:extLst>
          </p:cNvPr>
          <p:cNvSpPr txBox="1"/>
          <p:nvPr/>
        </p:nvSpPr>
        <p:spPr>
          <a:xfrm>
            <a:off x="8859948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2467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8"/>
          <p:cNvSpPr/>
          <p:nvPr/>
        </p:nvSpPr>
        <p:spPr>
          <a:xfrm>
            <a:off x="719800" y="2010271"/>
            <a:ext cx="6409246" cy="2725552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8"/>
          <p:cNvSpPr txBox="1">
            <a:spLocks noGrp="1"/>
          </p:cNvSpPr>
          <p:nvPr>
            <p:ph type="subTitle" idx="1"/>
          </p:nvPr>
        </p:nvSpPr>
        <p:spPr>
          <a:xfrm flipH="1">
            <a:off x="837273" y="2530061"/>
            <a:ext cx="6174300" cy="18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From the article and simulating trajectories, we can conclude that: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Condensed Light"/>
              <a:buChar char="●"/>
            </a:pPr>
            <a:r>
              <a:rPr lang="en-US">
                <a:solidFill>
                  <a:srgbClr val="F3F3F3"/>
                </a:solidFill>
              </a:rPr>
              <a:t>Making the correct decisions is much more important that making decisions quickly.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</a:pPr>
            <a:endParaRPr>
              <a:solidFill>
                <a:srgbClr val="F3F3F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Condensed Light"/>
              <a:buChar char="●"/>
            </a:pPr>
            <a:r>
              <a:rPr lang="en">
                <a:solidFill>
                  <a:srgbClr val="F3F3F3"/>
                </a:solidFill>
              </a:rPr>
              <a:t>Large decisions have a much larger influence on results, without sacrificing precision.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</a:pPr>
            <a:endParaRPr lang="en">
              <a:solidFill>
                <a:srgbClr val="F3F3F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Condensed Light"/>
              <a:buChar char="●"/>
            </a:pPr>
            <a:r>
              <a:rPr lang="en">
                <a:solidFill>
                  <a:srgbClr val="F3F3F3"/>
                </a:solidFill>
              </a:rPr>
              <a:t>We can maximize performance by aiming for successful high-impact decisions while making unsuccessful low-impact decision.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sp>
        <p:nvSpPr>
          <p:cNvPr id="528" name="Google Shape;528;p38"/>
          <p:cNvSpPr txBox="1">
            <a:spLocks noGrp="1"/>
          </p:cNvSpPr>
          <p:nvPr>
            <p:ph type="title"/>
          </p:nvPr>
        </p:nvSpPr>
        <p:spPr>
          <a:xfrm>
            <a:off x="5347100" y="540000"/>
            <a:ext cx="30771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/>
              <a:t>Synthesis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BF8BB7-EE77-2544-A40F-C46AEE1FAAF0}"/>
              </a:ext>
            </a:extLst>
          </p:cNvPr>
          <p:cNvSpPr txBox="1"/>
          <p:nvPr/>
        </p:nvSpPr>
        <p:spPr>
          <a:xfrm>
            <a:off x="8772808" y="47711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947767757"/>
      </p:ext>
    </p:extLst>
  </p:cSld>
  <p:clrMapOvr>
    <a:masterClrMapping/>
  </p:clrMapOvr>
</p:sld>
</file>

<file path=ppt/theme/theme1.xml><?xml version="1.0" encoding="utf-8"?>
<a:theme xmlns:a="http://schemas.openxmlformats.org/drawingml/2006/main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Annual Report General by Slidesgo</vt:lpstr>
      <vt:lpstr>How Random Walk Influences Our Decision Making Process</vt:lpstr>
      <vt:lpstr>Making Decisions</vt:lpstr>
      <vt:lpstr>The intent of the study is to show that decision making isn’t binary and follows some type of Random Walk.   </vt:lpstr>
      <vt:lpstr>Probability of correct decision </vt:lpstr>
      <vt:lpstr>Speed of Decision</vt:lpstr>
      <vt:lpstr>Size of Decision</vt:lpstr>
      <vt:lpstr>Simulating Trajectories in Favor of Correct Decision</vt:lpstr>
      <vt:lpstr>Simulating Trajectories in Favor of Wrong Decision</vt:lpstr>
      <vt:lpstr>Synthesis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Random Walk Influences Our Decisions</dc:title>
  <cp:revision>1</cp:revision>
  <dcterms:modified xsi:type="dcterms:W3CDTF">2020-12-01T01:09:43Z</dcterms:modified>
</cp:coreProperties>
</file>