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FF"/>
    <a:srgbClr val="408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B3F07-43DA-4AEE-8465-FECAB245858B}" v="805" dt="2023-11-30T15:56:25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unta Stamatina" userId="S::stamatina.tounta@stud.plus.ac.at::4241a12b-8db1-4321-8231-2e1376f8af51" providerId="AD" clId="Web-{8FE77BF5-7330-7C79-CDB0-0399B2A5C91D}"/>
    <pc:docChg chg="modSld">
      <pc:chgData name="Tounta Stamatina" userId="S::stamatina.tounta@stud.plus.ac.at::4241a12b-8db1-4321-8231-2e1376f8af51" providerId="AD" clId="Web-{8FE77BF5-7330-7C79-CDB0-0399B2A5C91D}" dt="2023-11-23T10:19:12.684" v="107"/>
      <pc:docMkLst>
        <pc:docMk/>
      </pc:docMkLst>
      <pc:sldChg chg="addSp delSp modSp">
        <pc:chgData name="Tounta Stamatina" userId="S::stamatina.tounta@stud.plus.ac.at::4241a12b-8db1-4321-8231-2e1376f8af51" providerId="AD" clId="Web-{8FE77BF5-7330-7C79-CDB0-0399B2A5C91D}" dt="2023-11-23T10:19:12.684" v="107"/>
        <pc:sldMkLst>
          <pc:docMk/>
          <pc:sldMk cId="2092238285" sldId="256"/>
        </pc:sldMkLst>
        <pc:spChg chg="add mod">
          <ac:chgData name="Tounta Stamatina" userId="S::stamatina.tounta@stud.plus.ac.at::4241a12b-8db1-4321-8231-2e1376f8af51" providerId="AD" clId="Web-{8FE77BF5-7330-7C79-CDB0-0399B2A5C91D}" dt="2023-11-23T10:19:03.184" v="106" actId="1076"/>
          <ac:spMkLst>
            <pc:docMk/>
            <pc:sldMk cId="2092238285" sldId="256"/>
            <ac:spMk id="5" creationId="{E17C38DC-2C60-84A5-5DCF-94A267FA4C63}"/>
          </ac:spMkLst>
        </pc:spChg>
        <pc:spChg chg="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32" creationId="{10BD22B7-976F-4B3A-A590-0BE605073988}"/>
          </ac:spMkLst>
        </pc:spChg>
        <pc:spChg chg="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34" creationId="{DC460C3A-928C-9935-FBF8-D13910DC0AF2}"/>
          </ac:spMkLst>
        </pc:spChg>
        <pc:spChg chg="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35" creationId="{94FC6CFC-3B4A-FE88-2B99-0DE592966C67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37" creationId="{17EDB7DB-6DD0-EA95-D7C0-4CDD32640D7C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38" creationId="{4C0CA134-215A-EBAC-41D6-935B2012E189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40" creationId="{62C0D3F8-95C0-643A-9275-4C61DB21DE69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42" creationId="{4F6ED9CB-2887-900C-2054-BFF29C480FE3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44" creationId="{66AFFC85-6713-9F5D-ABB5-400C82204579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46" creationId="{884D4BF0-BB04-6871-E699-9E1DA78E0132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48" creationId="{D91EAEFB-C838-3F68-6842-24CCFC3A43FA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50" creationId="{586BD110-FDE7-678B-320B-2A89AEF43958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52" creationId="{3669A38D-FB1F-C924-DFF1-1A0588532B2B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54" creationId="{CD77D764-01D2-56A2-F902-B77182AD24FA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56" creationId="{9F858BB3-EA1A-C3FB-E932-715312D3605B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58" creationId="{E8959CD6-87E7-7E4E-CD90-2F6ECDF0B911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60" creationId="{B6214EDE-A7F6-3A10-5AA3-3E0B79EDCEC6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62" creationId="{8F73A0C1-AE60-9BCB-F478-C7F5D69B5E34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64" creationId="{4CA92C59-4035-A071-7CFF-4677009B31D7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66" creationId="{BCABF6E6-55C1-B1AA-20EE-9D13129EBB58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68" creationId="{ED1F012F-9E07-BEDE-CBB8-9BCC64EF61BF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70" creationId="{A9D26AC7-7E07-B7E4-6BB8-ECCD5FBFD472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72" creationId="{CB1AC77A-7154-8EEB-941F-A8356DB06243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74" creationId="{36408A9D-3561-29ED-2183-A212B74B528F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76" creationId="{C76B72A4-D22B-16FA-7F1D-43C9952DE4E1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78" creationId="{6BE77D57-9B09-FE3E-4A8A-BDD496F3CF99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80" creationId="{0E22D1B4-2E9F-9770-F8F6-B568939753EE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82" creationId="{A13A6B0B-6C2E-19DD-E58F-C964FD39810B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84" creationId="{B94C921A-F0C2-F28A-D975-68BCC6E872A6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86" creationId="{BC1EEE06-74D4-BF46-895D-6E7149A00E8B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88" creationId="{CA90BE52-F4C3-ADAA-A7B9-1C74DED076B7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90" creationId="{1D1E31B7-8457-CDF8-C925-C9A11B91F82E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92" creationId="{02D3F7EA-D1A3-07B4-C90A-3F71F0F3BCBF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94" creationId="{30031508-2995-4868-577F-5115F7E24603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96" creationId="{A1BF869D-58FD-74FF-84C0-FFC6B0AA2F33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98" creationId="{4BCE4C38-CAC3-FD0D-77BE-09868D90611D}"/>
          </ac:spMkLst>
        </pc:spChg>
        <pc:spChg chg="mod topLvl">
          <ac:chgData name="Tounta Stamatina" userId="S::stamatina.tounta@stud.plus.ac.at::4241a12b-8db1-4321-8231-2e1376f8af51" providerId="AD" clId="Web-{8FE77BF5-7330-7C79-CDB0-0399B2A5C91D}" dt="2023-11-23T10:18:06.821" v="102"/>
          <ac:spMkLst>
            <pc:docMk/>
            <pc:sldMk cId="2092238285" sldId="256"/>
            <ac:spMk id="100" creationId="{81ED80E3-E56F-9C3F-8439-74BF789B8EF5}"/>
          </ac:spMkLst>
        </pc:spChg>
        <pc:grpChg chg="add del mod">
          <ac:chgData name="Tounta Stamatina" userId="S::stamatina.tounta@stud.plus.ac.at::4241a12b-8db1-4321-8231-2e1376f8af51" providerId="AD" clId="Web-{8FE77BF5-7330-7C79-CDB0-0399B2A5C91D}" dt="2023-11-23T10:12:13.112" v="6"/>
          <ac:grpSpMkLst>
            <pc:docMk/>
            <pc:sldMk cId="2092238285" sldId="256"/>
            <ac:grpSpMk id="2" creationId="{AC75DCEE-AA21-DD82-E1D1-91DBD308649C}"/>
          </ac:grpSpMkLst>
        </pc:grpChg>
        <pc:grpChg chg="add del">
          <ac:chgData name="Tounta Stamatina" userId="S::stamatina.tounta@stud.plus.ac.at::4241a12b-8db1-4321-8231-2e1376f8af51" providerId="AD" clId="Web-{8FE77BF5-7330-7C79-CDB0-0399B2A5C91D}" dt="2023-11-23T10:18:06.821" v="102"/>
          <ac:grpSpMkLst>
            <pc:docMk/>
            <pc:sldMk cId="2092238285" sldId="256"/>
            <ac:grpSpMk id="3" creationId="{F0007428-6229-6FD6-2987-88CD52889BA8}"/>
          </ac:grpSpMkLst>
        </pc:grpChg>
        <pc:grpChg chg="add">
          <ac:chgData name="Tounta Stamatina" userId="S::stamatina.tounta@stud.plus.ac.at::4241a12b-8db1-4321-8231-2e1376f8af51" providerId="AD" clId="Web-{8FE77BF5-7330-7C79-CDB0-0399B2A5C91D}" dt="2023-11-23T10:19:12.684" v="107"/>
          <ac:grpSpMkLst>
            <pc:docMk/>
            <pc:sldMk cId="2092238285" sldId="256"/>
            <ac:grpSpMk id="6" creationId="{1C762AE0-B333-257B-539C-A01D6D7194E0}"/>
          </ac:grpSpMkLst>
        </pc:grpChg>
        <pc:cxnChg chg="topLvl">
          <ac:chgData name="Tounta Stamatina" userId="S::stamatina.tounta@stud.plus.ac.at::4241a12b-8db1-4321-8231-2e1376f8af51" providerId="AD" clId="Web-{8FE77BF5-7330-7C79-CDB0-0399B2A5C91D}" dt="2023-11-23T10:18:06.821" v="102"/>
          <ac:cxnSpMkLst>
            <pc:docMk/>
            <pc:sldMk cId="2092238285" sldId="256"/>
            <ac:cxnSpMk id="102" creationId="{46BEF42E-6EF6-0A5E-6608-F9CA95660F66}"/>
          </ac:cxnSpMkLst>
        </pc:cxnChg>
        <pc:cxnChg chg="topLvl">
          <ac:chgData name="Tounta Stamatina" userId="S::stamatina.tounta@stud.plus.ac.at::4241a12b-8db1-4321-8231-2e1376f8af51" providerId="AD" clId="Web-{8FE77BF5-7330-7C79-CDB0-0399B2A5C91D}" dt="2023-11-23T10:18:06.821" v="102"/>
          <ac:cxnSpMkLst>
            <pc:docMk/>
            <pc:sldMk cId="2092238285" sldId="256"/>
            <ac:cxnSpMk id="106" creationId="{03D4D9D7-D183-005D-2758-0F1E8CA6E7E5}"/>
          </ac:cxnSpMkLst>
        </pc:cxnChg>
        <pc:cxnChg chg="mod topLvl">
          <ac:chgData name="Tounta Stamatina" userId="S::stamatina.tounta@stud.plus.ac.at::4241a12b-8db1-4321-8231-2e1376f8af51" providerId="AD" clId="Web-{8FE77BF5-7330-7C79-CDB0-0399B2A5C91D}" dt="2023-11-23T10:18:54.605" v="105" actId="1076"/>
          <ac:cxnSpMkLst>
            <pc:docMk/>
            <pc:sldMk cId="2092238285" sldId="256"/>
            <ac:cxnSpMk id="109" creationId="{49F7E7C8-881B-C181-5EA3-059CDEBE4D27}"/>
          </ac:cxnSpMkLst>
        </pc:cxnChg>
        <pc:cxnChg chg="topLvl">
          <ac:chgData name="Tounta Stamatina" userId="S::stamatina.tounta@stud.plus.ac.at::4241a12b-8db1-4321-8231-2e1376f8af51" providerId="AD" clId="Web-{8FE77BF5-7330-7C79-CDB0-0399B2A5C91D}" dt="2023-11-23T10:18:06.821" v="102"/>
          <ac:cxnSpMkLst>
            <pc:docMk/>
            <pc:sldMk cId="2092238285" sldId="256"/>
            <ac:cxnSpMk id="110" creationId="{F9ED9730-3585-C656-C176-90B7287D6E08}"/>
          </ac:cxnSpMkLst>
        </pc:cxnChg>
        <pc:cxnChg chg="topLvl">
          <ac:chgData name="Tounta Stamatina" userId="S::stamatina.tounta@stud.plus.ac.at::4241a12b-8db1-4321-8231-2e1376f8af51" providerId="AD" clId="Web-{8FE77BF5-7330-7C79-CDB0-0399B2A5C91D}" dt="2023-11-23T10:18:06.821" v="102"/>
          <ac:cxnSpMkLst>
            <pc:docMk/>
            <pc:sldMk cId="2092238285" sldId="256"/>
            <ac:cxnSpMk id="112" creationId="{2C938AD5-94E5-9673-92B7-CD688697F06D}"/>
          </ac:cxnSpMkLst>
        </pc:cxnChg>
        <pc:cxnChg chg="topLvl">
          <ac:chgData name="Tounta Stamatina" userId="S::stamatina.tounta@stud.plus.ac.at::4241a12b-8db1-4321-8231-2e1376f8af51" providerId="AD" clId="Web-{8FE77BF5-7330-7C79-CDB0-0399B2A5C91D}" dt="2023-11-23T10:18:06.821" v="102"/>
          <ac:cxnSpMkLst>
            <pc:docMk/>
            <pc:sldMk cId="2092238285" sldId="256"/>
            <ac:cxnSpMk id="114" creationId="{493D6117-AAB9-9C37-E9F8-45269A773DAA}"/>
          </ac:cxnSpMkLst>
        </pc:cxnChg>
        <pc:cxnChg chg="mod topLvl">
          <ac:chgData name="Tounta Stamatina" userId="S::stamatina.tounta@stud.plus.ac.at::4241a12b-8db1-4321-8231-2e1376f8af51" providerId="AD" clId="Web-{8FE77BF5-7330-7C79-CDB0-0399B2A5C91D}" dt="2023-11-23T10:18:06.821" v="102"/>
          <ac:cxnSpMkLst>
            <pc:docMk/>
            <pc:sldMk cId="2092238285" sldId="256"/>
            <ac:cxnSpMk id="123" creationId="{83280DD9-FF8C-1C49-D4CD-27476DA02039}"/>
          </ac:cxnSpMkLst>
        </pc:cxnChg>
        <pc:cxnChg chg="mod topLvl">
          <ac:chgData name="Tounta Stamatina" userId="S::stamatina.tounta@stud.plus.ac.at::4241a12b-8db1-4321-8231-2e1376f8af51" providerId="AD" clId="Web-{8FE77BF5-7330-7C79-CDB0-0399B2A5C91D}" dt="2023-11-23T10:18:06.821" v="102"/>
          <ac:cxnSpMkLst>
            <pc:docMk/>
            <pc:sldMk cId="2092238285" sldId="256"/>
            <ac:cxnSpMk id="125" creationId="{24E9931B-CC3F-7D55-6368-57D94F368C2B}"/>
          </ac:cxnSpMkLst>
        </pc:cxnChg>
        <pc:cxnChg chg="mod topLvl">
          <ac:chgData name="Tounta Stamatina" userId="S::stamatina.tounta@stud.plus.ac.at::4241a12b-8db1-4321-8231-2e1376f8af51" providerId="AD" clId="Web-{8FE77BF5-7330-7C79-CDB0-0399B2A5C91D}" dt="2023-11-23T10:18:06.821" v="102"/>
          <ac:cxnSpMkLst>
            <pc:docMk/>
            <pc:sldMk cId="2092238285" sldId="256"/>
            <ac:cxnSpMk id="127" creationId="{29898CDC-A3FE-D2D4-9CE4-D52229BBF9CF}"/>
          </ac:cxnSpMkLst>
        </pc:cxnChg>
        <pc:cxnChg chg="mod topLvl">
          <ac:chgData name="Tounta Stamatina" userId="S::stamatina.tounta@stud.plus.ac.at::4241a12b-8db1-4321-8231-2e1376f8af51" providerId="AD" clId="Web-{8FE77BF5-7330-7C79-CDB0-0399B2A5C91D}" dt="2023-11-23T10:18:06.821" v="102"/>
          <ac:cxnSpMkLst>
            <pc:docMk/>
            <pc:sldMk cId="2092238285" sldId="256"/>
            <ac:cxnSpMk id="129" creationId="{430E8AAF-5A48-9A19-C66E-10BAAA85E60D}"/>
          </ac:cxnSpMkLst>
        </pc:cxnChg>
        <pc:cxnChg chg="mod topLvl">
          <ac:chgData name="Tounta Stamatina" userId="S::stamatina.tounta@stud.plus.ac.at::4241a12b-8db1-4321-8231-2e1376f8af51" providerId="AD" clId="Web-{8FE77BF5-7330-7C79-CDB0-0399B2A5C91D}" dt="2023-11-23T10:18:06.821" v="102"/>
          <ac:cxnSpMkLst>
            <pc:docMk/>
            <pc:sldMk cId="2092238285" sldId="256"/>
            <ac:cxnSpMk id="131" creationId="{533E2594-5886-E44A-0627-CB3403BC664E}"/>
          </ac:cxnSpMkLst>
        </pc:cxnChg>
        <pc:cxnChg chg="mod topLvl">
          <ac:chgData name="Tounta Stamatina" userId="S::stamatina.tounta@stud.plus.ac.at::4241a12b-8db1-4321-8231-2e1376f8af51" providerId="AD" clId="Web-{8FE77BF5-7330-7C79-CDB0-0399B2A5C91D}" dt="2023-11-23T10:18:06.821" v="102"/>
          <ac:cxnSpMkLst>
            <pc:docMk/>
            <pc:sldMk cId="2092238285" sldId="256"/>
            <ac:cxnSpMk id="133" creationId="{A1CD8203-27D5-DFC3-B3EE-60E52DA96651}"/>
          </ac:cxnSpMkLst>
        </pc:cxnChg>
      </pc:sldChg>
    </pc:docChg>
  </pc:docChgLst>
  <pc:docChgLst>
    <pc:chgData name="Tounta Stamatina" userId="4241a12b-8db1-4321-8231-2e1376f8af51" providerId="ADAL" clId="{33EB3F07-43DA-4AEE-8465-FECAB245858B}"/>
    <pc:docChg chg="undo redo custSel addSld delSld modSld addSection delSection modSection">
      <pc:chgData name="Tounta Stamatina" userId="4241a12b-8db1-4321-8231-2e1376f8af51" providerId="ADAL" clId="{33EB3F07-43DA-4AEE-8465-FECAB245858B}" dt="2023-11-30T15:56:50.515" v="1339" actId="27107"/>
      <pc:docMkLst>
        <pc:docMk/>
      </pc:docMkLst>
      <pc:sldChg chg="addSp delSp modSp mod">
        <pc:chgData name="Tounta Stamatina" userId="4241a12b-8db1-4321-8231-2e1376f8af51" providerId="ADAL" clId="{33EB3F07-43DA-4AEE-8465-FECAB245858B}" dt="2023-11-30T15:56:50.515" v="1339" actId="27107"/>
        <pc:sldMkLst>
          <pc:docMk/>
          <pc:sldMk cId="2092238285" sldId="256"/>
        </pc:sldMkLst>
        <pc:spChg chg="del">
          <ac:chgData name="Tounta Stamatina" userId="4241a12b-8db1-4321-8231-2e1376f8af51" providerId="ADAL" clId="{33EB3F07-43DA-4AEE-8465-FECAB245858B}" dt="2023-11-20T19:48:21.319" v="0" actId="478"/>
          <ac:spMkLst>
            <pc:docMk/>
            <pc:sldMk cId="2092238285" sldId="256"/>
            <ac:spMk id="2" creationId="{BBF600C9-0C69-FE46-0E4D-B6AAD7743DBA}"/>
          </ac:spMkLst>
        </pc:spChg>
        <pc:spChg chg="add mod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2" creationId="{C48BF0F1-8A8B-7EB8-7320-92E2F658A21A}"/>
          </ac:spMkLst>
        </pc:spChg>
        <pc:spChg chg="del">
          <ac:chgData name="Tounta Stamatina" userId="4241a12b-8db1-4321-8231-2e1376f8af51" providerId="ADAL" clId="{33EB3F07-43DA-4AEE-8465-FECAB245858B}" dt="2023-11-20T19:48:24.118" v="1" actId="478"/>
          <ac:spMkLst>
            <pc:docMk/>
            <pc:sldMk cId="2092238285" sldId="256"/>
            <ac:spMk id="3" creationId="{5C7E6C8A-A768-0067-C0C9-AA4FB33F7115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5" creationId="{E17C38DC-2C60-84A5-5DCF-94A267FA4C63}"/>
          </ac:spMkLst>
        </pc:spChg>
        <pc:spChg chg="del mod topLvl">
          <ac:chgData name="Tounta Stamatina" userId="4241a12b-8db1-4321-8231-2e1376f8af51" providerId="ADAL" clId="{33EB3F07-43DA-4AEE-8465-FECAB245858B}" dt="2023-11-20T20:55:13.817" v="1024" actId="478"/>
          <ac:spMkLst>
            <pc:docMk/>
            <pc:sldMk cId="2092238285" sldId="256"/>
            <ac:spMk id="6" creationId="{AA18ACC6-C5AE-A6EF-217C-43A933708444}"/>
          </ac:spMkLst>
        </pc:spChg>
        <pc:spChg chg="del mod topLvl">
          <ac:chgData name="Tounta Stamatina" userId="4241a12b-8db1-4321-8231-2e1376f8af51" providerId="ADAL" clId="{33EB3F07-43DA-4AEE-8465-FECAB245858B}" dt="2023-11-20T20:55:20.394" v="1028" actId="478"/>
          <ac:spMkLst>
            <pc:docMk/>
            <pc:sldMk cId="2092238285" sldId="256"/>
            <ac:spMk id="7" creationId="{B85404BC-FCD3-E2C2-6226-5DE140B0B10C}"/>
          </ac:spMkLst>
        </pc:spChg>
        <pc:spChg chg="del mod topLvl">
          <ac:chgData name="Tounta Stamatina" userId="4241a12b-8db1-4321-8231-2e1376f8af51" providerId="ADAL" clId="{33EB3F07-43DA-4AEE-8465-FECAB245858B}" dt="2023-11-20T20:55:14.801" v="1025" actId="478"/>
          <ac:spMkLst>
            <pc:docMk/>
            <pc:sldMk cId="2092238285" sldId="256"/>
            <ac:spMk id="8" creationId="{1E8C7787-DC48-FAFC-0520-C3344A0D57C6}"/>
          </ac:spMkLst>
        </pc:spChg>
        <pc:spChg chg="del mod topLvl">
          <ac:chgData name="Tounta Stamatina" userId="4241a12b-8db1-4321-8231-2e1376f8af51" providerId="ADAL" clId="{33EB3F07-43DA-4AEE-8465-FECAB245858B}" dt="2023-11-20T21:00:52.992" v="1112" actId="478"/>
          <ac:spMkLst>
            <pc:docMk/>
            <pc:sldMk cId="2092238285" sldId="256"/>
            <ac:spMk id="9" creationId="{A24567C5-969A-23A4-06A2-7C17BDB1CA1D}"/>
          </ac:spMkLst>
        </pc:spChg>
        <pc:spChg chg="del mod">
          <ac:chgData name="Tounta Stamatina" userId="4241a12b-8db1-4321-8231-2e1376f8af51" providerId="ADAL" clId="{33EB3F07-43DA-4AEE-8465-FECAB245858B}" dt="2023-11-20T20:53:19.124" v="997" actId="478"/>
          <ac:spMkLst>
            <pc:docMk/>
            <pc:sldMk cId="2092238285" sldId="256"/>
            <ac:spMk id="10" creationId="{F8985078-82E9-490D-348F-9BFC502457B9}"/>
          </ac:spMkLst>
        </pc:spChg>
        <pc:spChg chg="del mod">
          <ac:chgData name="Tounta Stamatina" userId="4241a12b-8db1-4321-8231-2e1376f8af51" providerId="ADAL" clId="{33EB3F07-43DA-4AEE-8465-FECAB245858B}" dt="2023-11-20T20:53:20.968" v="998" actId="478"/>
          <ac:spMkLst>
            <pc:docMk/>
            <pc:sldMk cId="2092238285" sldId="256"/>
            <ac:spMk id="11" creationId="{DC31DE0F-3479-82C7-C98B-51DDD76201B2}"/>
          </ac:spMkLst>
        </pc:spChg>
        <pc:spChg chg="del mod">
          <ac:chgData name="Tounta Stamatina" userId="4241a12b-8db1-4321-8231-2e1376f8af51" providerId="ADAL" clId="{33EB3F07-43DA-4AEE-8465-FECAB245858B}" dt="2023-11-20T20:53:22.892" v="999" actId="478"/>
          <ac:spMkLst>
            <pc:docMk/>
            <pc:sldMk cId="2092238285" sldId="256"/>
            <ac:spMk id="12" creationId="{407BB34A-086B-CE9E-0A3D-7A68717C61A8}"/>
          </ac:spMkLst>
        </pc:spChg>
        <pc:spChg chg="del mod">
          <ac:chgData name="Tounta Stamatina" userId="4241a12b-8db1-4321-8231-2e1376f8af51" providerId="ADAL" clId="{33EB3F07-43DA-4AEE-8465-FECAB245858B}" dt="2023-11-20T20:53:24.403" v="1000" actId="478"/>
          <ac:spMkLst>
            <pc:docMk/>
            <pc:sldMk cId="2092238285" sldId="256"/>
            <ac:spMk id="13" creationId="{919ACC01-1964-F658-8B9A-F3CDCF67561D}"/>
          </ac:spMkLst>
        </pc:spChg>
        <pc:spChg chg="del mod topLvl">
          <ac:chgData name="Tounta Stamatina" userId="4241a12b-8db1-4321-8231-2e1376f8af51" providerId="ADAL" clId="{33EB3F07-43DA-4AEE-8465-FECAB245858B}" dt="2023-11-20T21:00:49.902" v="1110" actId="478"/>
          <ac:spMkLst>
            <pc:docMk/>
            <pc:sldMk cId="2092238285" sldId="256"/>
            <ac:spMk id="14" creationId="{0C9785EC-44F0-7686-D16B-81395A57521D}"/>
          </ac:spMkLst>
        </pc:spChg>
        <pc:spChg chg="del mod">
          <ac:chgData name="Tounta Stamatina" userId="4241a12b-8db1-4321-8231-2e1376f8af51" providerId="ADAL" clId="{33EB3F07-43DA-4AEE-8465-FECAB245858B}" dt="2023-11-20T20:50:38.112" v="968" actId="478"/>
          <ac:spMkLst>
            <pc:docMk/>
            <pc:sldMk cId="2092238285" sldId="256"/>
            <ac:spMk id="15" creationId="{6EE21CEE-5B46-280A-C821-CB30BD7F5E7A}"/>
          </ac:spMkLst>
        </pc:spChg>
        <pc:spChg chg="del mod">
          <ac:chgData name="Tounta Stamatina" userId="4241a12b-8db1-4321-8231-2e1376f8af51" providerId="ADAL" clId="{33EB3F07-43DA-4AEE-8465-FECAB245858B}" dt="2023-11-20T20:50:39.919" v="969" actId="478"/>
          <ac:spMkLst>
            <pc:docMk/>
            <pc:sldMk cId="2092238285" sldId="256"/>
            <ac:spMk id="16" creationId="{4CA6A6D4-A598-12A6-75F3-1CAE4148D347}"/>
          </ac:spMkLst>
        </pc:spChg>
        <pc:spChg chg="del mod">
          <ac:chgData name="Tounta Stamatina" userId="4241a12b-8db1-4321-8231-2e1376f8af51" providerId="ADAL" clId="{33EB3F07-43DA-4AEE-8465-FECAB245858B}" dt="2023-11-20T20:50:47.821" v="972" actId="478"/>
          <ac:spMkLst>
            <pc:docMk/>
            <pc:sldMk cId="2092238285" sldId="256"/>
            <ac:spMk id="17" creationId="{A7F5E6DF-473D-8CD6-C1DC-C02315346B2A}"/>
          </ac:spMkLst>
        </pc:spChg>
        <pc:spChg chg="del mod topLvl">
          <ac:chgData name="Tounta Stamatina" userId="4241a12b-8db1-4321-8231-2e1376f8af51" providerId="ADAL" clId="{33EB3F07-43DA-4AEE-8465-FECAB245858B}" dt="2023-11-20T21:00:48.516" v="1109" actId="478"/>
          <ac:spMkLst>
            <pc:docMk/>
            <pc:sldMk cId="2092238285" sldId="256"/>
            <ac:spMk id="18" creationId="{67EF040B-8B3E-2B3E-964B-EC2C0E0AED5E}"/>
          </ac:spMkLst>
        </pc:spChg>
        <pc:spChg chg="del mod">
          <ac:chgData name="Tounta Stamatina" userId="4241a12b-8db1-4321-8231-2e1376f8af51" providerId="ADAL" clId="{33EB3F07-43DA-4AEE-8465-FECAB245858B}" dt="2023-11-20T20:49:10.932" v="944" actId="478"/>
          <ac:spMkLst>
            <pc:docMk/>
            <pc:sldMk cId="2092238285" sldId="256"/>
            <ac:spMk id="19" creationId="{A9BD061D-A2DF-1136-9378-B8897CE8BE85}"/>
          </ac:spMkLst>
        </pc:spChg>
        <pc:spChg chg="del mod">
          <ac:chgData name="Tounta Stamatina" userId="4241a12b-8db1-4321-8231-2e1376f8af51" providerId="ADAL" clId="{33EB3F07-43DA-4AEE-8465-FECAB245858B}" dt="2023-11-20T20:49:09.053" v="943" actId="478"/>
          <ac:spMkLst>
            <pc:docMk/>
            <pc:sldMk cId="2092238285" sldId="256"/>
            <ac:spMk id="20" creationId="{3ED98657-E77D-95A8-F2DF-342E5F822365}"/>
          </ac:spMkLst>
        </pc:spChg>
        <pc:spChg chg="del mod">
          <ac:chgData name="Tounta Stamatina" userId="4241a12b-8db1-4321-8231-2e1376f8af51" providerId="ADAL" clId="{33EB3F07-43DA-4AEE-8465-FECAB245858B}" dt="2023-11-20T20:49:05.337" v="941" actId="478"/>
          <ac:spMkLst>
            <pc:docMk/>
            <pc:sldMk cId="2092238285" sldId="256"/>
            <ac:spMk id="21" creationId="{94F9462E-9555-6743-E829-2102391682B3}"/>
          </ac:spMkLst>
        </pc:spChg>
        <pc:spChg chg="del mod">
          <ac:chgData name="Tounta Stamatina" userId="4241a12b-8db1-4321-8231-2e1376f8af51" providerId="ADAL" clId="{33EB3F07-43DA-4AEE-8465-FECAB245858B}" dt="2023-11-20T20:49:07.396" v="942" actId="478"/>
          <ac:spMkLst>
            <pc:docMk/>
            <pc:sldMk cId="2092238285" sldId="256"/>
            <ac:spMk id="22" creationId="{53B198C1-F050-12F2-8169-C7DC7DB56B8C}"/>
          </ac:spMkLst>
        </pc:spChg>
        <pc:spChg chg="del mod">
          <ac:chgData name="Tounta Stamatina" userId="4241a12b-8db1-4321-8231-2e1376f8af51" providerId="ADAL" clId="{33EB3F07-43DA-4AEE-8465-FECAB245858B}" dt="2023-11-20T20:49:12.966" v="945" actId="478"/>
          <ac:spMkLst>
            <pc:docMk/>
            <pc:sldMk cId="2092238285" sldId="256"/>
            <ac:spMk id="23" creationId="{ECA9FE31-C7CE-B534-CE59-44FF986D5B39}"/>
          </ac:spMkLst>
        </pc:spChg>
        <pc:spChg chg="del mod topLvl">
          <ac:chgData name="Tounta Stamatina" userId="4241a12b-8db1-4321-8231-2e1376f8af51" providerId="ADAL" clId="{33EB3F07-43DA-4AEE-8465-FECAB245858B}" dt="2023-11-20T21:00:46.931" v="1108" actId="478"/>
          <ac:spMkLst>
            <pc:docMk/>
            <pc:sldMk cId="2092238285" sldId="256"/>
            <ac:spMk id="24" creationId="{639400CA-CF87-2808-6A37-C3F1E81F9AC4}"/>
          </ac:spMkLst>
        </pc:spChg>
        <pc:spChg chg="del mod">
          <ac:chgData name="Tounta Stamatina" userId="4241a12b-8db1-4321-8231-2e1376f8af51" providerId="ADAL" clId="{33EB3F07-43DA-4AEE-8465-FECAB245858B}" dt="2023-11-20T20:45:55.237" v="895" actId="478"/>
          <ac:spMkLst>
            <pc:docMk/>
            <pc:sldMk cId="2092238285" sldId="256"/>
            <ac:spMk id="25" creationId="{9BFA7BCC-BCB6-50EF-8792-A685594E8229}"/>
          </ac:spMkLst>
        </pc:spChg>
        <pc:spChg chg="del mod">
          <ac:chgData name="Tounta Stamatina" userId="4241a12b-8db1-4321-8231-2e1376f8af51" providerId="ADAL" clId="{33EB3F07-43DA-4AEE-8465-FECAB245858B}" dt="2023-11-20T20:45:53.349" v="894" actId="478"/>
          <ac:spMkLst>
            <pc:docMk/>
            <pc:sldMk cId="2092238285" sldId="256"/>
            <ac:spMk id="26" creationId="{A7D1D16B-ABB4-EFF5-A95A-2EF1A57EF540}"/>
          </ac:spMkLst>
        </pc:spChg>
        <pc:spChg chg="del mod">
          <ac:chgData name="Tounta Stamatina" userId="4241a12b-8db1-4321-8231-2e1376f8af51" providerId="ADAL" clId="{33EB3F07-43DA-4AEE-8465-FECAB245858B}" dt="2023-11-20T20:45:57.411" v="896" actId="478"/>
          <ac:spMkLst>
            <pc:docMk/>
            <pc:sldMk cId="2092238285" sldId="256"/>
            <ac:spMk id="27" creationId="{CF0129C4-FA9A-755D-38F3-DA1D162D3E87}"/>
          </ac:spMkLst>
        </pc:spChg>
        <pc:spChg chg="del mod">
          <ac:chgData name="Tounta Stamatina" userId="4241a12b-8db1-4321-8231-2e1376f8af51" providerId="ADAL" clId="{33EB3F07-43DA-4AEE-8465-FECAB245858B}" dt="2023-11-20T20:45:58.811" v="897" actId="478"/>
          <ac:spMkLst>
            <pc:docMk/>
            <pc:sldMk cId="2092238285" sldId="256"/>
            <ac:spMk id="28" creationId="{DE992A8A-FD0F-E503-E007-DAE452553562}"/>
          </ac:spMkLst>
        </pc:spChg>
        <pc:spChg chg="del mod">
          <ac:chgData name="Tounta Stamatina" userId="4241a12b-8db1-4321-8231-2e1376f8af51" providerId="ADAL" clId="{33EB3F07-43DA-4AEE-8465-FECAB245858B}" dt="2023-11-20T20:46:00.868" v="898" actId="478"/>
          <ac:spMkLst>
            <pc:docMk/>
            <pc:sldMk cId="2092238285" sldId="256"/>
            <ac:spMk id="29" creationId="{82468508-2B6D-5831-19EB-173043CAA54C}"/>
          </ac:spMkLst>
        </pc:spChg>
        <pc:spChg chg="add del mod topLvl">
          <ac:chgData name="Tounta Stamatina" userId="4241a12b-8db1-4321-8231-2e1376f8af51" providerId="ADAL" clId="{33EB3F07-43DA-4AEE-8465-FECAB245858B}" dt="2023-11-20T21:00:51.438" v="1111" actId="478"/>
          <ac:spMkLst>
            <pc:docMk/>
            <pc:sldMk cId="2092238285" sldId="256"/>
            <ac:spMk id="30" creationId="{27889A41-19D7-1B97-231E-C8A266187558}"/>
          </ac:spMkLst>
        </pc:spChg>
        <pc:spChg chg="del mod topLvl">
          <ac:chgData name="Tounta Stamatina" userId="4241a12b-8db1-4321-8231-2e1376f8af51" providerId="ADAL" clId="{33EB3F07-43DA-4AEE-8465-FECAB245858B}" dt="2023-11-20T21:00:11.382" v="1097" actId="478"/>
          <ac:spMkLst>
            <pc:docMk/>
            <pc:sldMk cId="2092238285" sldId="256"/>
            <ac:spMk id="31" creationId="{06CDCFA0-511C-FE57-4206-5A573E6FA3EE}"/>
          </ac:spMkLst>
        </pc:spChg>
        <pc:spChg chg="del mod topLvl">
          <ac:chgData name="Tounta Stamatina" userId="4241a12b-8db1-4321-8231-2e1376f8af51" providerId="ADAL" clId="{33EB3F07-43DA-4AEE-8465-FECAB245858B}" dt="2023-11-30T15:55:20.488" v="1303" actId="478"/>
          <ac:spMkLst>
            <pc:docMk/>
            <pc:sldMk cId="2092238285" sldId="256"/>
            <ac:spMk id="32" creationId="{10BD22B7-976F-4B3A-A590-0BE605073988}"/>
          </ac:spMkLst>
        </pc:spChg>
        <pc:spChg chg="del mod topLvl">
          <ac:chgData name="Tounta Stamatina" userId="4241a12b-8db1-4321-8231-2e1376f8af51" providerId="ADAL" clId="{33EB3F07-43DA-4AEE-8465-FECAB245858B}" dt="2023-11-20T21:05:17.963" v="1184" actId="478"/>
          <ac:spMkLst>
            <pc:docMk/>
            <pc:sldMk cId="2092238285" sldId="256"/>
            <ac:spMk id="33" creationId="{94CBDE94-465E-4848-ED53-5DAC3EF6CE9B}"/>
          </ac:spMkLst>
        </pc:spChg>
        <pc:spChg chg="del mod topLvl">
          <ac:chgData name="Tounta Stamatina" userId="4241a12b-8db1-4321-8231-2e1376f8af51" providerId="ADAL" clId="{33EB3F07-43DA-4AEE-8465-FECAB245858B}" dt="2023-11-30T15:55:17.441" v="1302" actId="478"/>
          <ac:spMkLst>
            <pc:docMk/>
            <pc:sldMk cId="2092238285" sldId="256"/>
            <ac:spMk id="34" creationId="{DC460C3A-928C-9935-FBF8-D13910DC0AF2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35" creationId="{94FC6CFC-3B4A-FE88-2B99-0DE592966C67}"/>
          </ac:spMkLst>
        </pc:spChg>
        <pc:spChg chg="del mod topLvl">
          <ac:chgData name="Tounta Stamatina" userId="4241a12b-8db1-4321-8231-2e1376f8af51" providerId="ADAL" clId="{33EB3F07-43DA-4AEE-8465-FECAB245858B}" dt="2023-11-20T21:00:13.670" v="1099" actId="478"/>
          <ac:spMkLst>
            <pc:docMk/>
            <pc:sldMk cId="2092238285" sldId="256"/>
            <ac:spMk id="36" creationId="{F4A61E5E-D613-2356-7043-A1FCBE6B6952}"/>
          </ac:spMkLst>
        </pc:spChg>
        <pc:spChg chg="mod topLvl">
          <ac:chgData name="Tounta Stamatina" userId="4241a12b-8db1-4321-8231-2e1376f8af51" providerId="ADAL" clId="{33EB3F07-43DA-4AEE-8465-FECAB245858B}" dt="2023-11-30T15:54:17.740" v="1250" actId="165"/>
          <ac:spMkLst>
            <pc:docMk/>
            <pc:sldMk cId="2092238285" sldId="256"/>
            <ac:spMk id="37" creationId="{17EDB7DB-6DD0-EA95-D7C0-4CDD32640D7C}"/>
          </ac:spMkLst>
        </pc:spChg>
        <pc:spChg chg="mod topLvl">
          <ac:chgData name="Tounta Stamatina" userId="4241a12b-8db1-4321-8231-2e1376f8af51" providerId="ADAL" clId="{33EB3F07-43DA-4AEE-8465-FECAB245858B}" dt="2023-11-30T15:54:17.740" v="1250" actId="165"/>
          <ac:spMkLst>
            <pc:docMk/>
            <pc:sldMk cId="2092238285" sldId="256"/>
            <ac:spMk id="38" creationId="{4C0CA134-215A-EBAC-41D6-935B2012E189}"/>
          </ac:spMkLst>
        </pc:spChg>
        <pc:spChg chg="del mod topLvl">
          <ac:chgData name="Tounta Stamatina" userId="4241a12b-8db1-4321-8231-2e1376f8af51" providerId="ADAL" clId="{33EB3F07-43DA-4AEE-8465-FECAB245858B}" dt="2023-11-20T21:00:12.392" v="1098" actId="478"/>
          <ac:spMkLst>
            <pc:docMk/>
            <pc:sldMk cId="2092238285" sldId="256"/>
            <ac:spMk id="39" creationId="{556CE802-B453-3630-318F-308D21B3EDF2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40" creationId="{62C0D3F8-95C0-643A-9275-4C61DB21DE69}"/>
          </ac:spMkLst>
        </pc:spChg>
        <pc:spChg chg="del mod">
          <ac:chgData name="Tounta Stamatina" userId="4241a12b-8db1-4321-8231-2e1376f8af51" providerId="ADAL" clId="{33EB3F07-43DA-4AEE-8465-FECAB245858B}" dt="2023-11-20T20:43:35.726" v="852" actId="478"/>
          <ac:spMkLst>
            <pc:docMk/>
            <pc:sldMk cId="2092238285" sldId="256"/>
            <ac:spMk id="41" creationId="{66252C27-D8A5-1914-6B80-900F33F8DAA1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42" creationId="{4F6ED9CB-2887-900C-2054-BFF29C480FE3}"/>
          </ac:spMkLst>
        </pc:spChg>
        <pc:spChg chg="del mod">
          <ac:chgData name="Tounta Stamatina" userId="4241a12b-8db1-4321-8231-2e1376f8af51" providerId="ADAL" clId="{33EB3F07-43DA-4AEE-8465-FECAB245858B}" dt="2023-11-20T20:43:49.815" v="855" actId="478"/>
          <ac:spMkLst>
            <pc:docMk/>
            <pc:sldMk cId="2092238285" sldId="256"/>
            <ac:spMk id="43" creationId="{0D673AF3-E7E5-3696-199C-9E1F5A078A9D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44" creationId="{66AFFC85-6713-9F5D-ABB5-400C82204579}"/>
          </ac:spMkLst>
        </pc:spChg>
        <pc:spChg chg="del mod">
          <ac:chgData name="Tounta Stamatina" userId="4241a12b-8db1-4321-8231-2e1376f8af51" providerId="ADAL" clId="{33EB3F07-43DA-4AEE-8465-FECAB245858B}" dt="2023-11-20T20:44:01.461" v="861" actId="478"/>
          <ac:spMkLst>
            <pc:docMk/>
            <pc:sldMk cId="2092238285" sldId="256"/>
            <ac:spMk id="45" creationId="{4BFECC32-8E1E-B8C9-16E8-8AD10BDE7FD0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46" creationId="{884D4BF0-BB04-6871-E699-9E1DA78E0132}"/>
          </ac:spMkLst>
        </pc:spChg>
        <pc:spChg chg="del mod">
          <ac:chgData name="Tounta Stamatina" userId="4241a12b-8db1-4321-8231-2e1376f8af51" providerId="ADAL" clId="{33EB3F07-43DA-4AEE-8465-FECAB245858B}" dt="2023-11-20T20:43:57.795" v="859" actId="478"/>
          <ac:spMkLst>
            <pc:docMk/>
            <pc:sldMk cId="2092238285" sldId="256"/>
            <ac:spMk id="47" creationId="{0B8FFE99-189E-89E5-5365-881D6DB9248F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48" creationId="{D91EAEFB-C838-3F68-6842-24CCFC3A43FA}"/>
          </ac:spMkLst>
        </pc:spChg>
        <pc:spChg chg="del mod">
          <ac:chgData name="Tounta Stamatina" userId="4241a12b-8db1-4321-8231-2e1376f8af51" providerId="ADAL" clId="{33EB3F07-43DA-4AEE-8465-FECAB245858B}" dt="2023-11-20T20:43:54.517" v="857" actId="478"/>
          <ac:spMkLst>
            <pc:docMk/>
            <pc:sldMk cId="2092238285" sldId="256"/>
            <ac:spMk id="49" creationId="{0C4F45E8-324D-FFCC-394C-E939193FAE82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50" creationId="{586BD110-FDE7-678B-320B-2A89AEF43958}"/>
          </ac:spMkLst>
        </pc:spChg>
        <pc:spChg chg="del mod">
          <ac:chgData name="Tounta Stamatina" userId="4241a12b-8db1-4321-8231-2e1376f8af51" providerId="ADAL" clId="{33EB3F07-43DA-4AEE-8465-FECAB245858B}" dt="2023-11-20T20:43:21.686" v="849" actId="478"/>
          <ac:spMkLst>
            <pc:docMk/>
            <pc:sldMk cId="2092238285" sldId="256"/>
            <ac:spMk id="51" creationId="{3F462520-1D3A-01B2-E5F1-C00B7225EB28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52" creationId="{3669A38D-FB1F-C924-DFF1-1A0588532B2B}"/>
          </ac:spMkLst>
        </pc:spChg>
        <pc:spChg chg="del mod">
          <ac:chgData name="Tounta Stamatina" userId="4241a12b-8db1-4321-8231-2e1376f8af51" providerId="ADAL" clId="{33EB3F07-43DA-4AEE-8465-FECAB245858B}" dt="2023-11-20T20:46:04.137" v="900" actId="478"/>
          <ac:spMkLst>
            <pc:docMk/>
            <pc:sldMk cId="2092238285" sldId="256"/>
            <ac:spMk id="53" creationId="{AE5E35DC-883C-4FC7-E45A-54202EA46240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54" creationId="{CD77D764-01D2-56A2-F902-B77182AD24FA}"/>
          </ac:spMkLst>
        </pc:spChg>
        <pc:spChg chg="del mod">
          <ac:chgData name="Tounta Stamatina" userId="4241a12b-8db1-4321-8231-2e1376f8af51" providerId="ADAL" clId="{33EB3F07-43DA-4AEE-8465-FECAB245858B}" dt="2023-11-20T20:45:48.270" v="891" actId="478"/>
          <ac:spMkLst>
            <pc:docMk/>
            <pc:sldMk cId="2092238285" sldId="256"/>
            <ac:spMk id="55" creationId="{C108280C-16B5-A670-7AEE-410C9D4EA14F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56" creationId="{9F858BB3-EA1A-C3FB-E932-715312D3605B}"/>
          </ac:spMkLst>
        </pc:spChg>
        <pc:spChg chg="del mod">
          <ac:chgData name="Tounta Stamatina" userId="4241a12b-8db1-4321-8231-2e1376f8af51" providerId="ADAL" clId="{33EB3F07-43DA-4AEE-8465-FECAB245858B}" dt="2023-11-20T20:45:32.143" v="885" actId="478"/>
          <ac:spMkLst>
            <pc:docMk/>
            <pc:sldMk cId="2092238285" sldId="256"/>
            <ac:spMk id="57" creationId="{4F2E8367-F23F-3A01-D60E-85BFF68A92AE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58" creationId="{E8959CD6-87E7-7E4E-CD90-2F6ECDF0B911}"/>
          </ac:spMkLst>
        </pc:spChg>
        <pc:spChg chg="del mod">
          <ac:chgData name="Tounta Stamatina" userId="4241a12b-8db1-4321-8231-2e1376f8af51" providerId="ADAL" clId="{33EB3F07-43DA-4AEE-8465-FECAB245858B}" dt="2023-11-20T20:45:38.813" v="887" actId="478"/>
          <ac:spMkLst>
            <pc:docMk/>
            <pc:sldMk cId="2092238285" sldId="256"/>
            <ac:spMk id="59" creationId="{809DB6AD-3962-BFF3-D9DA-8C59E59D4CD8}"/>
          </ac:spMkLst>
        </pc:spChg>
        <pc:spChg chg="mod topLvl">
          <ac:chgData name="Tounta Stamatina" userId="4241a12b-8db1-4321-8231-2e1376f8af51" providerId="ADAL" clId="{33EB3F07-43DA-4AEE-8465-FECAB245858B}" dt="2023-11-30T15:56:50.515" v="1339" actId="27107"/>
          <ac:spMkLst>
            <pc:docMk/>
            <pc:sldMk cId="2092238285" sldId="256"/>
            <ac:spMk id="60" creationId="{B6214EDE-A7F6-3A10-5AA3-3E0B79EDCEC6}"/>
          </ac:spMkLst>
        </pc:spChg>
        <pc:spChg chg="del mod">
          <ac:chgData name="Tounta Stamatina" userId="4241a12b-8db1-4321-8231-2e1376f8af51" providerId="ADAL" clId="{33EB3F07-43DA-4AEE-8465-FECAB245858B}" dt="2023-11-20T20:45:43.339" v="889" actId="478"/>
          <ac:spMkLst>
            <pc:docMk/>
            <pc:sldMk cId="2092238285" sldId="256"/>
            <ac:spMk id="61" creationId="{C2FE834B-A281-8A44-D617-BFB0595B2005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62" creationId="{8F73A0C1-AE60-9BCB-F478-C7F5D69B5E34}"/>
          </ac:spMkLst>
        </pc:spChg>
        <pc:spChg chg="del mod">
          <ac:chgData name="Tounta Stamatina" userId="4241a12b-8db1-4321-8231-2e1376f8af51" providerId="ADAL" clId="{33EB3F07-43DA-4AEE-8465-FECAB245858B}" dt="2023-11-20T20:43:19.466" v="848" actId="478"/>
          <ac:spMkLst>
            <pc:docMk/>
            <pc:sldMk cId="2092238285" sldId="256"/>
            <ac:spMk id="63" creationId="{9D4A08AC-32FF-09A0-54A2-DC49450B60D8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64" creationId="{4CA92C59-4035-A071-7CFF-4677009B31D7}"/>
          </ac:spMkLst>
        </pc:spChg>
        <pc:spChg chg="del mod">
          <ac:chgData name="Tounta Stamatina" userId="4241a12b-8db1-4321-8231-2e1376f8af51" providerId="ADAL" clId="{33EB3F07-43DA-4AEE-8465-FECAB245858B}" dt="2023-11-20T20:49:19.591" v="947" actId="478"/>
          <ac:spMkLst>
            <pc:docMk/>
            <pc:sldMk cId="2092238285" sldId="256"/>
            <ac:spMk id="65" creationId="{B32FD23D-6138-C290-D116-F76190D5BB54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66" creationId="{BCABF6E6-55C1-B1AA-20EE-9D13129EBB58}"/>
          </ac:spMkLst>
        </pc:spChg>
        <pc:spChg chg="del mod">
          <ac:chgData name="Tounta Stamatina" userId="4241a12b-8db1-4321-8231-2e1376f8af51" providerId="ADAL" clId="{33EB3F07-43DA-4AEE-8465-FECAB245858B}" dt="2023-11-20T20:49:02.736" v="940" actId="478"/>
          <ac:spMkLst>
            <pc:docMk/>
            <pc:sldMk cId="2092238285" sldId="256"/>
            <ac:spMk id="67" creationId="{B4416EDF-D231-8178-4B1A-BEE389EE755D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68" creationId="{ED1F012F-9E07-BEDE-CBB8-9BCC64EF61BF}"/>
          </ac:spMkLst>
        </pc:spChg>
        <pc:spChg chg="del mod">
          <ac:chgData name="Tounta Stamatina" userId="4241a12b-8db1-4321-8231-2e1376f8af51" providerId="ADAL" clId="{33EB3F07-43DA-4AEE-8465-FECAB245858B}" dt="2023-11-20T20:48:56.887" v="938" actId="478"/>
          <ac:spMkLst>
            <pc:docMk/>
            <pc:sldMk cId="2092238285" sldId="256"/>
            <ac:spMk id="69" creationId="{71892636-D90E-8746-DBAC-32A3BEA8249D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70" creationId="{A9D26AC7-7E07-B7E4-6BB8-ECCD5FBFD472}"/>
          </ac:spMkLst>
        </pc:spChg>
        <pc:spChg chg="del mod">
          <ac:chgData name="Tounta Stamatina" userId="4241a12b-8db1-4321-8231-2e1376f8af51" providerId="ADAL" clId="{33EB3F07-43DA-4AEE-8465-FECAB245858B}" dt="2023-11-20T20:48:49.616" v="935" actId="478"/>
          <ac:spMkLst>
            <pc:docMk/>
            <pc:sldMk cId="2092238285" sldId="256"/>
            <ac:spMk id="71" creationId="{2E51A935-61DD-00A5-AE39-8DD9DDD2568E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72" creationId="{CB1AC77A-7154-8EEB-941F-A8356DB06243}"/>
          </ac:spMkLst>
        </pc:spChg>
        <pc:spChg chg="del mod">
          <ac:chgData name="Tounta Stamatina" userId="4241a12b-8db1-4321-8231-2e1376f8af51" providerId="ADAL" clId="{33EB3F07-43DA-4AEE-8465-FECAB245858B}" dt="2023-11-20T20:48:45.864" v="933" actId="478"/>
          <ac:spMkLst>
            <pc:docMk/>
            <pc:sldMk cId="2092238285" sldId="256"/>
            <ac:spMk id="73" creationId="{3D072351-80FE-5051-ABC2-6D53DDF34CCE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74" creationId="{36408A9D-3561-29ED-2183-A212B74B528F}"/>
          </ac:spMkLst>
        </pc:spChg>
        <pc:spChg chg="add del mod topLvl">
          <ac:chgData name="Tounta Stamatina" userId="4241a12b-8db1-4321-8231-2e1376f8af51" providerId="ADAL" clId="{33EB3F07-43DA-4AEE-8465-FECAB245858B}" dt="2023-11-20T20:57:21.295" v="1057" actId="478"/>
          <ac:spMkLst>
            <pc:docMk/>
            <pc:sldMk cId="2092238285" sldId="256"/>
            <ac:spMk id="75" creationId="{0D3A978C-829C-6AEE-5EED-0703D2267ED3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76" creationId="{C76B72A4-D22B-16FA-7F1D-43C9952DE4E1}"/>
          </ac:spMkLst>
        </pc:spChg>
        <pc:spChg chg="del mod">
          <ac:chgData name="Tounta Stamatina" userId="4241a12b-8db1-4321-8231-2e1376f8af51" providerId="ADAL" clId="{33EB3F07-43DA-4AEE-8465-FECAB245858B}" dt="2023-11-20T20:50:44.592" v="971" actId="478"/>
          <ac:spMkLst>
            <pc:docMk/>
            <pc:sldMk cId="2092238285" sldId="256"/>
            <ac:spMk id="77" creationId="{5A64F471-4465-6F54-1FEA-BD182CA1343C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78" creationId="{6BE77D57-9B09-FE3E-4A8A-BDD496F3CF99}"/>
          </ac:spMkLst>
        </pc:spChg>
        <pc:spChg chg="del mod">
          <ac:chgData name="Tounta Stamatina" userId="4241a12b-8db1-4321-8231-2e1376f8af51" providerId="ADAL" clId="{33EB3F07-43DA-4AEE-8465-FECAB245858B}" dt="2023-11-20T20:50:33.426" v="965" actId="478"/>
          <ac:spMkLst>
            <pc:docMk/>
            <pc:sldMk cId="2092238285" sldId="256"/>
            <ac:spMk id="79" creationId="{2F3DD74C-9701-E4F6-E320-CCA861335C9B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80" creationId="{0E22D1B4-2E9F-9770-F8F6-B568939753EE}"/>
          </ac:spMkLst>
        </pc:spChg>
        <pc:spChg chg="del mod">
          <ac:chgData name="Tounta Stamatina" userId="4241a12b-8db1-4321-8231-2e1376f8af51" providerId="ADAL" clId="{33EB3F07-43DA-4AEE-8465-FECAB245858B}" dt="2023-11-20T20:50:30.121" v="963" actId="478"/>
          <ac:spMkLst>
            <pc:docMk/>
            <pc:sldMk cId="2092238285" sldId="256"/>
            <ac:spMk id="81" creationId="{9DC8F747-6708-CBAD-7C57-AE3F007CD472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82" creationId="{A13A6B0B-6C2E-19DD-E58F-C964FD39810B}"/>
          </ac:spMkLst>
        </pc:spChg>
        <pc:spChg chg="del mod topLvl">
          <ac:chgData name="Tounta Stamatina" userId="4241a12b-8db1-4321-8231-2e1376f8af51" providerId="ADAL" clId="{33EB3F07-43DA-4AEE-8465-FECAB245858B}" dt="2023-11-20T20:57:38.332" v="1060" actId="478"/>
          <ac:spMkLst>
            <pc:docMk/>
            <pc:sldMk cId="2092238285" sldId="256"/>
            <ac:spMk id="83" creationId="{E00AEB18-6641-2200-839C-6E00318AF689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84" creationId="{B94C921A-F0C2-F28A-D975-68BCC6E872A6}"/>
          </ac:spMkLst>
        </pc:spChg>
        <pc:spChg chg="del mod topLvl">
          <ac:chgData name="Tounta Stamatina" userId="4241a12b-8db1-4321-8231-2e1376f8af51" providerId="ADAL" clId="{33EB3F07-43DA-4AEE-8465-FECAB245858B}" dt="2023-11-20T20:53:46.765" v="1005" actId="478"/>
          <ac:spMkLst>
            <pc:docMk/>
            <pc:sldMk cId="2092238285" sldId="256"/>
            <ac:spMk id="85" creationId="{42A4864E-8190-0F8C-E0A6-C0E0D9A02F30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86" creationId="{BC1EEE06-74D4-BF46-895D-6E7149A00E8B}"/>
          </ac:spMkLst>
        </pc:spChg>
        <pc:spChg chg="del mod">
          <ac:chgData name="Tounta Stamatina" userId="4241a12b-8db1-4321-8231-2e1376f8af51" providerId="ADAL" clId="{33EB3F07-43DA-4AEE-8465-FECAB245858B}" dt="2023-11-20T20:53:15.037" v="994" actId="478"/>
          <ac:spMkLst>
            <pc:docMk/>
            <pc:sldMk cId="2092238285" sldId="256"/>
            <ac:spMk id="87" creationId="{0D97B615-906D-9B43-8CA6-A7F3302868AD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88" creationId="{CA90BE52-F4C3-ADAA-A7B9-1C74DED076B7}"/>
          </ac:spMkLst>
        </pc:spChg>
        <pc:spChg chg="del mod">
          <ac:chgData name="Tounta Stamatina" userId="4241a12b-8db1-4321-8231-2e1376f8af51" providerId="ADAL" clId="{33EB3F07-43DA-4AEE-8465-FECAB245858B}" dt="2023-11-20T20:53:12.096" v="992" actId="478"/>
          <ac:spMkLst>
            <pc:docMk/>
            <pc:sldMk cId="2092238285" sldId="256"/>
            <ac:spMk id="89" creationId="{2BB495F0-E7BD-7325-761A-06602FB5D68E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90" creationId="{1D1E31B7-8457-CDF8-C925-C9A11B91F82E}"/>
          </ac:spMkLst>
        </pc:spChg>
        <pc:spChg chg="del mod">
          <ac:chgData name="Tounta Stamatina" userId="4241a12b-8db1-4321-8231-2e1376f8af51" providerId="ADAL" clId="{33EB3F07-43DA-4AEE-8465-FECAB245858B}" dt="2023-11-20T20:53:05.361" v="988" actId="478"/>
          <ac:spMkLst>
            <pc:docMk/>
            <pc:sldMk cId="2092238285" sldId="256"/>
            <ac:spMk id="91" creationId="{2B859913-2374-CC94-E0C9-18736B0C6BE0}"/>
          </ac:spMkLst>
        </pc:spChg>
        <pc:spChg chg="mod topLvl">
          <ac:chgData name="Tounta Stamatina" userId="4241a12b-8db1-4321-8231-2e1376f8af51" providerId="ADAL" clId="{33EB3F07-43DA-4AEE-8465-FECAB245858B}" dt="2023-11-30T15:56:25.274" v="1338" actId="164"/>
          <ac:spMkLst>
            <pc:docMk/>
            <pc:sldMk cId="2092238285" sldId="256"/>
            <ac:spMk id="92" creationId="{02D3F7EA-D1A3-07B4-C90A-3F71F0F3BCBF}"/>
          </ac:spMkLst>
        </pc:spChg>
        <pc:spChg chg="del mod topLvl">
          <ac:chgData name="Tounta Stamatina" userId="4241a12b-8db1-4321-8231-2e1376f8af51" providerId="ADAL" clId="{33EB3F07-43DA-4AEE-8465-FECAB245858B}" dt="2023-11-20T20:55:19.583" v="1027" actId="478"/>
          <ac:spMkLst>
            <pc:docMk/>
            <pc:sldMk cId="2092238285" sldId="256"/>
            <ac:spMk id="93" creationId="{B47B72F7-F892-C31A-1E51-8457AF864E1C}"/>
          </ac:spMkLst>
        </pc:spChg>
        <pc:spChg chg="del mod topLvl">
          <ac:chgData name="Tounta Stamatina" userId="4241a12b-8db1-4321-8231-2e1376f8af51" providerId="ADAL" clId="{33EB3F07-43DA-4AEE-8465-FECAB245858B}" dt="2023-11-29T16:56:50.062" v="1210" actId="478"/>
          <ac:spMkLst>
            <pc:docMk/>
            <pc:sldMk cId="2092238285" sldId="256"/>
            <ac:spMk id="94" creationId="{30031508-2995-4868-577F-5115F7E24603}"/>
          </ac:spMkLst>
        </pc:spChg>
        <pc:spChg chg="del mod topLvl">
          <ac:chgData name="Tounta Stamatina" userId="4241a12b-8db1-4321-8231-2e1376f8af51" providerId="ADAL" clId="{33EB3F07-43DA-4AEE-8465-FECAB245858B}" dt="2023-11-20T20:55:36.479" v="1032" actId="478"/>
          <ac:spMkLst>
            <pc:docMk/>
            <pc:sldMk cId="2092238285" sldId="256"/>
            <ac:spMk id="95" creationId="{1C511EE6-13BA-A69F-7BA8-BEB4A3621508}"/>
          </ac:spMkLst>
        </pc:spChg>
        <pc:spChg chg="del mod topLvl">
          <ac:chgData name="Tounta Stamatina" userId="4241a12b-8db1-4321-8231-2e1376f8af51" providerId="ADAL" clId="{33EB3F07-43DA-4AEE-8465-FECAB245858B}" dt="2023-11-29T16:56:50.062" v="1210" actId="478"/>
          <ac:spMkLst>
            <pc:docMk/>
            <pc:sldMk cId="2092238285" sldId="256"/>
            <ac:spMk id="96" creationId="{A1BF869D-58FD-74FF-84C0-FFC6B0AA2F33}"/>
          </ac:spMkLst>
        </pc:spChg>
        <pc:spChg chg="del mod topLvl">
          <ac:chgData name="Tounta Stamatina" userId="4241a12b-8db1-4321-8231-2e1376f8af51" providerId="ADAL" clId="{33EB3F07-43DA-4AEE-8465-FECAB245858B}" dt="2023-11-20T20:55:11.795" v="1022" actId="478"/>
          <ac:spMkLst>
            <pc:docMk/>
            <pc:sldMk cId="2092238285" sldId="256"/>
            <ac:spMk id="97" creationId="{5596CF8D-A1C0-E121-E6EA-C16763961CEB}"/>
          </ac:spMkLst>
        </pc:spChg>
        <pc:spChg chg="del mod topLvl">
          <ac:chgData name="Tounta Stamatina" userId="4241a12b-8db1-4321-8231-2e1376f8af51" providerId="ADAL" clId="{33EB3F07-43DA-4AEE-8465-FECAB245858B}" dt="2023-11-29T16:56:50.062" v="1210" actId="478"/>
          <ac:spMkLst>
            <pc:docMk/>
            <pc:sldMk cId="2092238285" sldId="256"/>
            <ac:spMk id="98" creationId="{4BCE4C38-CAC3-FD0D-77BE-09868D90611D}"/>
          </ac:spMkLst>
        </pc:spChg>
        <pc:spChg chg="del mod topLvl">
          <ac:chgData name="Tounta Stamatina" userId="4241a12b-8db1-4321-8231-2e1376f8af51" providerId="ADAL" clId="{33EB3F07-43DA-4AEE-8465-FECAB245858B}" dt="2023-11-20T20:55:09.534" v="1020" actId="478"/>
          <ac:spMkLst>
            <pc:docMk/>
            <pc:sldMk cId="2092238285" sldId="256"/>
            <ac:spMk id="99" creationId="{FDA3FA73-B68A-B88A-C5BC-D9560EC19C62}"/>
          </ac:spMkLst>
        </pc:spChg>
        <pc:spChg chg="del mod topLvl">
          <ac:chgData name="Tounta Stamatina" userId="4241a12b-8db1-4321-8231-2e1376f8af51" providerId="ADAL" clId="{33EB3F07-43DA-4AEE-8465-FECAB245858B}" dt="2023-11-29T16:56:50.062" v="1210" actId="478"/>
          <ac:spMkLst>
            <pc:docMk/>
            <pc:sldMk cId="2092238285" sldId="256"/>
            <ac:spMk id="100" creationId="{81ED80E3-E56F-9C3F-8439-74BF789B8EF5}"/>
          </ac:spMkLst>
        </pc:spChg>
        <pc:grpChg chg="add del mod">
          <ac:chgData name="Tounta Stamatina" userId="4241a12b-8db1-4321-8231-2e1376f8af51" providerId="ADAL" clId="{33EB3F07-43DA-4AEE-8465-FECAB245858B}" dt="2023-11-20T20:53:36.499" v="1003" actId="165"/>
          <ac:grpSpMkLst>
            <pc:docMk/>
            <pc:sldMk cId="2092238285" sldId="256"/>
            <ac:grpSpMk id="5" creationId="{E525E3E0-8107-8126-7C2A-666A64B5921A}"/>
          </ac:grpSpMkLst>
        </pc:grpChg>
        <pc:grpChg chg="del">
          <ac:chgData name="Tounta Stamatina" userId="4241a12b-8db1-4321-8231-2e1376f8af51" providerId="ADAL" clId="{33EB3F07-43DA-4AEE-8465-FECAB245858B}" dt="2023-11-29T16:56:44.619" v="1209" actId="165"/>
          <ac:grpSpMkLst>
            <pc:docMk/>
            <pc:sldMk cId="2092238285" sldId="256"/>
            <ac:grpSpMk id="6" creationId="{1C762AE0-B333-257B-539C-A01D6D7194E0}"/>
          </ac:grpSpMkLst>
        </pc:grpChg>
        <pc:grpChg chg="add mod">
          <ac:chgData name="Tounta Stamatina" userId="4241a12b-8db1-4321-8231-2e1376f8af51" providerId="ADAL" clId="{33EB3F07-43DA-4AEE-8465-FECAB245858B}" dt="2023-11-30T15:56:25.274" v="1338" actId="164"/>
          <ac:grpSpMkLst>
            <pc:docMk/>
            <pc:sldMk cId="2092238285" sldId="256"/>
            <ac:grpSpMk id="6" creationId="{3B7C4D19-5B95-AC1B-7604-058AFBE95200}"/>
          </ac:grpSpMkLst>
        </pc:grpChg>
        <pc:grpChg chg="add mod topLvl">
          <ac:chgData name="Tounta Stamatina" userId="4241a12b-8db1-4321-8231-2e1376f8af51" providerId="ADAL" clId="{33EB3F07-43DA-4AEE-8465-FECAB245858B}" dt="2023-11-30T15:56:25.274" v="1338" actId="164"/>
          <ac:grpSpMkLst>
            <pc:docMk/>
            <pc:sldMk cId="2092238285" sldId="256"/>
            <ac:grpSpMk id="12" creationId="{FD6E345B-CEDF-A636-6E7C-74E17216C490}"/>
          </ac:grpSpMkLst>
        </pc:grpChg>
        <pc:grpChg chg="add del mod">
          <ac:chgData name="Tounta Stamatina" userId="4241a12b-8db1-4321-8231-2e1376f8af51" providerId="ADAL" clId="{33EB3F07-43DA-4AEE-8465-FECAB245858B}" dt="2023-11-30T15:54:17.740" v="1250" actId="165"/>
          <ac:grpSpMkLst>
            <pc:docMk/>
            <pc:sldMk cId="2092238285" sldId="256"/>
            <ac:grpSpMk id="17" creationId="{9F187DF2-417D-52C4-2333-6FBA4B438DAD}"/>
          </ac:grpSpMkLst>
        </pc:grpChg>
        <pc:grpChg chg="add del mod">
          <ac:chgData name="Tounta Stamatina" userId="4241a12b-8db1-4321-8231-2e1376f8af51" providerId="ADAL" clId="{33EB3F07-43DA-4AEE-8465-FECAB245858B}" dt="2023-11-20T20:59:36.426" v="1089" actId="165"/>
          <ac:grpSpMkLst>
            <pc:docMk/>
            <pc:sldMk cId="2092238285" sldId="256"/>
            <ac:grpSpMk id="115" creationId="{B2B719E2-C4D9-97DC-3B37-2A24F5096A3E}"/>
          </ac:grpSpMkLst>
        </pc:grpChg>
        <pc:grpChg chg="add del mod">
          <ac:chgData name="Tounta Stamatina" userId="4241a12b-8db1-4321-8231-2e1376f8af51" providerId="ADAL" clId="{33EB3F07-43DA-4AEE-8465-FECAB245858B}" dt="2023-11-20T21:01:54.208" v="1127" actId="165"/>
          <ac:grpSpMkLst>
            <pc:docMk/>
            <pc:sldMk cId="2092238285" sldId="256"/>
            <ac:grpSpMk id="116" creationId="{F87EEFD0-AF93-921D-1168-9D1603479639}"/>
          </ac:grpSpMkLst>
        </pc:grpChg>
        <pc:grpChg chg="add del mod">
          <ac:chgData name="Tounta Stamatina" userId="4241a12b-8db1-4321-8231-2e1376f8af51" providerId="ADAL" clId="{33EB3F07-43DA-4AEE-8465-FECAB245858B}" dt="2023-11-20T21:02:12.402" v="1135" actId="165"/>
          <ac:grpSpMkLst>
            <pc:docMk/>
            <pc:sldMk cId="2092238285" sldId="256"/>
            <ac:grpSpMk id="117" creationId="{6DD251D1-B177-4EA6-F152-6B4AB3018B67}"/>
          </ac:grpSpMkLst>
        </pc:grpChg>
        <pc:grpChg chg="add del mod">
          <ac:chgData name="Tounta Stamatina" userId="4241a12b-8db1-4321-8231-2e1376f8af51" providerId="ADAL" clId="{33EB3F07-43DA-4AEE-8465-FECAB245858B}" dt="2023-11-20T20:58:50.883" v="1071" actId="165"/>
          <ac:grpSpMkLst>
            <pc:docMk/>
            <pc:sldMk cId="2092238285" sldId="256"/>
            <ac:grpSpMk id="118" creationId="{F168BEBB-08C9-25C1-2E34-884937116BDA}"/>
          </ac:grpSpMkLst>
        </pc:grpChg>
        <pc:graphicFrameChg chg="add del mod modGraphic">
          <ac:chgData name="Tounta Stamatina" userId="4241a12b-8db1-4321-8231-2e1376f8af51" providerId="ADAL" clId="{33EB3F07-43DA-4AEE-8465-FECAB245858B}" dt="2023-11-20T20:41:46.283" v="830" actId="18245"/>
          <ac:graphicFrameMkLst>
            <pc:docMk/>
            <pc:sldMk cId="2092238285" sldId="256"/>
            <ac:graphicFrameMk id="4" creationId="{4D9CE9A3-FD61-460B-E27A-7E422458B930}"/>
          </ac:graphicFrameMkLst>
        </pc:graphicFrameChg>
        <pc:cxnChg chg="add mod ord">
          <ac:chgData name="Tounta Stamatina" userId="4241a12b-8db1-4321-8231-2e1376f8af51" providerId="ADAL" clId="{33EB3F07-43DA-4AEE-8465-FECAB245858B}" dt="2023-11-30T15:56:25.274" v="1338" actId="164"/>
          <ac:cxnSpMkLst>
            <pc:docMk/>
            <pc:sldMk cId="2092238285" sldId="256"/>
            <ac:cxnSpMk id="3" creationId="{0CF0F69A-A36D-4179-2894-1C0C129BD01E}"/>
          </ac:cxnSpMkLst>
        </pc:cxnChg>
        <pc:cxnChg chg="add del mod ord topLvl">
          <ac:chgData name="Tounta Stamatina" userId="4241a12b-8db1-4321-8231-2e1376f8af51" providerId="ADAL" clId="{33EB3F07-43DA-4AEE-8465-FECAB245858B}" dt="2023-11-30T15:54:29.386" v="1251" actId="478"/>
          <ac:cxnSpMkLst>
            <pc:docMk/>
            <pc:sldMk cId="2092238285" sldId="256"/>
            <ac:cxnSpMk id="102" creationId="{46BEF42E-6EF6-0A5E-6608-F9CA95660F66}"/>
          </ac:cxnSpMkLst>
        </pc:cxnChg>
        <pc:cxnChg chg="add del">
          <ac:chgData name="Tounta Stamatina" userId="4241a12b-8db1-4321-8231-2e1376f8af51" providerId="ADAL" clId="{33EB3F07-43DA-4AEE-8465-FECAB245858B}" dt="2023-11-20T20:48:05.123" v="925" actId="478"/>
          <ac:cxnSpMkLst>
            <pc:docMk/>
            <pc:sldMk cId="2092238285" sldId="256"/>
            <ac:cxnSpMk id="105" creationId="{5D5A0725-6613-AD0B-580E-CAC2B3E3D270}"/>
          </ac:cxnSpMkLst>
        </pc:cxnChg>
        <pc:cxnChg chg="add mod ord topLvl">
          <ac:chgData name="Tounta Stamatina" userId="4241a12b-8db1-4321-8231-2e1376f8af51" providerId="ADAL" clId="{33EB3F07-43DA-4AEE-8465-FECAB245858B}" dt="2023-11-30T15:56:25.274" v="1338" actId="164"/>
          <ac:cxnSpMkLst>
            <pc:docMk/>
            <pc:sldMk cId="2092238285" sldId="256"/>
            <ac:cxnSpMk id="106" creationId="{03D4D9D7-D183-005D-2758-0F1E8CA6E7E5}"/>
          </ac:cxnSpMkLst>
        </pc:cxnChg>
        <pc:cxnChg chg="add mod ord topLvl">
          <ac:chgData name="Tounta Stamatina" userId="4241a12b-8db1-4321-8231-2e1376f8af51" providerId="ADAL" clId="{33EB3F07-43DA-4AEE-8465-FECAB245858B}" dt="2023-11-30T15:56:25.274" v="1338" actId="164"/>
          <ac:cxnSpMkLst>
            <pc:docMk/>
            <pc:sldMk cId="2092238285" sldId="256"/>
            <ac:cxnSpMk id="109" creationId="{49F7E7C8-881B-C181-5EA3-059CDEBE4D27}"/>
          </ac:cxnSpMkLst>
        </pc:cxnChg>
        <pc:cxnChg chg="add mod ord topLvl">
          <ac:chgData name="Tounta Stamatina" userId="4241a12b-8db1-4321-8231-2e1376f8af51" providerId="ADAL" clId="{33EB3F07-43DA-4AEE-8465-FECAB245858B}" dt="2023-11-30T15:56:25.274" v="1338" actId="164"/>
          <ac:cxnSpMkLst>
            <pc:docMk/>
            <pc:sldMk cId="2092238285" sldId="256"/>
            <ac:cxnSpMk id="110" creationId="{F9ED9730-3585-C656-C176-90B7287D6E08}"/>
          </ac:cxnSpMkLst>
        </pc:cxnChg>
        <pc:cxnChg chg="add mod ord topLvl">
          <ac:chgData name="Tounta Stamatina" userId="4241a12b-8db1-4321-8231-2e1376f8af51" providerId="ADAL" clId="{33EB3F07-43DA-4AEE-8465-FECAB245858B}" dt="2023-11-30T15:56:25.274" v="1338" actId="164"/>
          <ac:cxnSpMkLst>
            <pc:docMk/>
            <pc:sldMk cId="2092238285" sldId="256"/>
            <ac:cxnSpMk id="112" creationId="{2C938AD5-94E5-9673-92B7-CD688697F06D}"/>
          </ac:cxnSpMkLst>
        </pc:cxnChg>
        <pc:cxnChg chg="add del mod ord topLvl">
          <ac:chgData name="Tounta Stamatina" userId="4241a12b-8db1-4321-8231-2e1376f8af51" providerId="ADAL" clId="{33EB3F07-43DA-4AEE-8465-FECAB245858B}" dt="2023-11-29T16:56:50.062" v="1210" actId="478"/>
          <ac:cxnSpMkLst>
            <pc:docMk/>
            <pc:sldMk cId="2092238285" sldId="256"/>
            <ac:cxnSpMk id="114" creationId="{493D6117-AAB9-9C37-E9F8-45269A773DAA}"/>
          </ac:cxnSpMkLst>
        </pc:cxnChg>
        <pc:cxnChg chg="add mod topLvl">
          <ac:chgData name="Tounta Stamatina" userId="4241a12b-8db1-4321-8231-2e1376f8af51" providerId="ADAL" clId="{33EB3F07-43DA-4AEE-8465-FECAB245858B}" dt="2023-11-30T15:56:25.274" v="1338" actId="164"/>
          <ac:cxnSpMkLst>
            <pc:docMk/>
            <pc:sldMk cId="2092238285" sldId="256"/>
            <ac:cxnSpMk id="123" creationId="{83280DD9-FF8C-1C49-D4CD-27476DA02039}"/>
          </ac:cxnSpMkLst>
        </pc:cxnChg>
        <pc:cxnChg chg="add mod topLvl">
          <ac:chgData name="Tounta Stamatina" userId="4241a12b-8db1-4321-8231-2e1376f8af51" providerId="ADAL" clId="{33EB3F07-43DA-4AEE-8465-FECAB245858B}" dt="2023-11-30T15:56:25.274" v="1338" actId="164"/>
          <ac:cxnSpMkLst>
            <pc:docMk/>
            <pc:sldMk cId="2092238285" sldId="256"/>
            <ac:cxnSpMk id="125" creationId="{24E9931B-CC3F-7D55-6368-57D94F368C2B}"/>
          </ac:cxnSpMkLst>
        </pc:cxnChg>
        <pc:cxnChg chg="add mod topLvl">
          <ac:chgData name="Tounta Stamatina" userId="4241a12b-8db1-4321-8231-2e1376f8af51" providerId="ADAL" clId="{33EB3F07-43DA-4AEE-8465-FECAB245858B}" dt="2023-11-30T15:56:25.274" v="1338" actId="164"/>
          <ac:cxnSpMkLst>
            <pc:docMk/>
            <pc:sldMk cId="2092238285" sldId="256"/>
            <ac:cxnSpMk id="127" creationId="{29898CDC-A3FE-D2D4-9CE4-D52229BBF9CF}"/>
          </ac:cxnSpMkLst>
        </pc:cxnChg>
        <pc:cxnChg chg="add mod topLvl">
          <ac:chgData name="Tounta Stamatina" userId="4241a12b-8db1-4321-8231-2e1376f8af51" providerId="ADAL" clId="{33EB3F07-43DA-4AEE-8465-FECAB245858B}" dt="2023-11-30T15:56:25.274" v="1338" actId="164"/>
          <ac:cxnSpMkLst>
            <pc:docMk/>
            <pc:sldMk cId="2092238285" sldId="256"/>
            <ac:cxnSpMk id="129" creationId="{430E8AAF-5A48-9A19-C66E-10BAAA85E60D}"/>
          </ac:cxnSpMkLst>
        </pc:cxnChg>
        <pc:cxnChg chg="add mod topLvl">
          <ac:chgData name="Tounta Stamatina" userId="4241a12b-8db1-4321-8231-2e1376f8af51" providerId="ADAL" clId="{33EB3F07-43DA-4AEE-8465-FECAB245858B}" dt="2023-11-30T15:56:25.274" v="1338" actId="164"/>
          <ac:cxnSpMkLst>
            <pc:docMk/>
            <pc:sldMk cId="2092238285" sldId="256"/>
            <ac:cxnSpMk id="131" creationId="{533E2594-5886-E44A-0627-CB3403BC664E}"/>
          </ac:cxnSpMkLst>
        </pc:cxnChg>
        <pc:cxnChg chg="add del mod topLvl">
          <ac:chgData name="Tounta Stamatina" userId="4241a12b-8db1-4321-8231-2e1376f8af51" providerId="ADAL" clId="{33EB3F07-43DA-4AEE-8465-FECAB245858B}" dt="2023-11-29T16:56:52.538" v="1211" actId="478"/>
          <ac:cxnSpMkLst>
            <pc:docMk/>
            <pc:sldMk cId="2092238285" sldId="256"/>
            <ac:cxnSpMk id="133" creationId="{A1CD8203-27D5-DFC3-B3EE-60E52DA96651}"/>
          </ac:cxnSpMkLst>
        </pc:cxnChg>
      </pc:sldChg>
      <pc:sldChg chg="add del">
        <pc:chgData name="Tounta Stamatina" userId="4241a12b-8db1-4321-8231-2e1376f8af51" providerId="ADAL" clId="{33EB3F07-43DA-4AEE-8465-FECAB245858B}" dt="2023-11-20T21:10:28.030" v="1198" actId="47"/>
        <pc:sldMkLst>
          <pc:docMk/>
          <pc:sldMk cId="382419385" sldId="257"/>
        </pc:sldMkLst>
      </pc:sldChg>
      <pc:sldChg chg="addSp modSp add mod">
        <pc:chgData name="Tounta Stamatina" userId="4241a12b-8db1-4321-8231-2e1376f8af51" providerId="ADAL" clId="{33EB3F07-43DA-4AEE-8465-FECAB245858B}" dt="2023-11-29T16:56:19.332" v="1208" actId="20577"/>
        <pc:sldMkLst>
          <pc:docMk/>
          <pc:sldMk cId="1948856822" sldId="257"/>
        </pc:sldMkLst>
        <pc:spChg chg="add mod">
          <ac:chgData name="Tounta Stamatina" userId="4241a12b-8db1-4321-8231-2e1376f8af51" providerId="ADAL" clId="{33EB3F07-43DA-4AEE-8465-FECAB245858B}" dt="2023-11-29T16:56:19.332" v="1208" actId="20577"/>
          <ac:spMkLst>
            <pc:docMk/>
            <pc:sldMk cId="1948856822" sldId="257"/>
            <ac:spMk id="2" creationId="{ACCAE4FA-6F43-B1DB-1494-15CBE87704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D786-9BE6-E063-9209-12111DBCE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57808-8133-B043-D9F3-CA48A0C46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CC232-CE4E-3D18-DD37-9445773F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D010-F93A-49A2-8540-EBE395E4198F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6793-C0CA-6C83-DCDC-603B59FD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E3E6-AAC7-B00B-A0CC-0DD4010E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E276-1282-4BCC-B79D-4EEDB6EFA8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773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766B-3707-687F-A068-C69F8332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C41B9-9596-743E-E085-4298D00B1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667A-9882-CC46-6E6D-74330859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D010-F93A-49A2-8540-EBE395E4198F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1939-A45E-2E34-99D0-7D702FF7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0160A-8BF1-C244-AAA0-0850D192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E276-1282-4BCC-B79D-4EEDB6EFA8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19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CB193-9CB7-56C1-4D59-489068749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DBA6C-AA38-2DC3-931A-3E39D2191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C98B-16B3-5F74-8319-807586D6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D010-F93A-49A2-8540-EBE395E4198F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78A56-C085-D233-7752-AEEB1F75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CB5E0-E064-0330-B22D-545E3982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E276-1282-4BCC-B79D-4EEDB6EFA8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103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3F21-0D2D-BAC7-B9E7-1D6C0E63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F90C-653B-0BB1-0354-CFD1FF63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3C03-5C8C-AA06-D05F-FD1672B4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D010-F93A-49A2-8540-EBE395E4198F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84749-985C-332D-C3EF-EC37B2A9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B9158-5EC9-338E-41B9-2CDE6384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E276-1282-4BCC-B79D-4EEDB6EFA8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174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8C6F-74DE-8999-4C4D-BABA87E0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813C8-B97E-0492-C76F-6BED9E80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05BC-706D-3968-1D04-51609274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D010-F93A-49A2-8540-EBE395E4198F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6E92-57F3-C0DC-0236-AA32D2D7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6A3A-4A04-8A57-8A96-DB3DA530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E276-1282-4BCC-B79D-4EEDB6EFA8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96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DF04-F1C3-28CB-B8EF-C197A68F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858F-85C2-7A6D-A7F9-EE3DA1A0A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97D4E-3DF7-2897-0571-9E53389A0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447FF-7BE3-6487-B3F1-27B88789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D010-F93A-49A2-8540-EBE395E4198F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FF98B-8DF2-4FD7-79D5-7116A572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6075F-FFC4-FF7B-6B62-31999664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E276-1282-4BCC-B79D-4EEDB6EFA8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439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1BFF-19A9-BB5C-E9EE-4454685F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14E40-C8FA-A933-44A4-F988B375D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4778A-0E3C-08BD-6F42-2C1A3F225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DF5AC-A2CD-59BD-0668-1EA5749FB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6D98B-D022-92F6-E01B-3C6E223D1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99D0D-7475-ABD1-FAEE-1C0A9B53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D010-F93A-49A2-8540-EBE395E4198F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0BA23-5B60-3A6E-6CAC-7ADC98CB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0D2DC-55A0-3843-B1D1-4FF8E951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E276-1282-4BCC-B79D-4EEDB6EFA8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264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22E1-0CD3-B641-CD79-21B50CDC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9CBC4-9E16-2973-F782-81DAB00A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D010-F93A-49A2-8540-EBE395E4198F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0F8DE-AB7C-C59E-FF30-24F45F2F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301FE-ED21-84AB-283A-35B9031C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E276-1282-4BCC-B79D-4EEDB6EFA8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257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6A541-5BAC-B765-AF62-5050369E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D010-F93A-49A2-8540-EBE395E4198F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590A9-238A-F761-DD62-81D24659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85163-B21F-1E38-AF29-C72C00A5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E276-1282-4BCC-B79D-4EEDB6EFA8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422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00C9-9382-B6FD-5EFE-06EC143A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594A-B43F-5BD4-9DD7-D5CDE49D1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1D552-66D2-767F-4263-CD27B6DCC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CB58F-E987-0EAF-23FB-622B8D1F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D010-F93A-49A2-8540-EBE395E4198F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72031-D9BC-19A6-B848-FC7B40EA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582F0-C85C-FCB6-4305-5343CB34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E276-1282-4BCC-B79D-4EEDB6EFA8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122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20D9-05AF-15F4-9136-BD4B485F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CD831-1EA6-D8D0-D38C-E48C78C40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9D99C-A8A2-97DD-2B72-710F42477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F3B7B-ADFB-A46B-2172-84A18593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7D010-F93A-49A2-8540-EBE395E4198F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872B9-C889-FEC2-6FEF-F55F481C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47CE8-C372-031D-7B82-730E12A5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CE276-1282-4BCC-B79D-4EEDB6EFA8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697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B900B-88B1-4787-3B2A-A4C22DC1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70099-20AB-70FA-32B6-0C0A47696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7C01B-CAB7-446E-1B42-783F43C51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7D010-F93A-49A2-8540-EBE395E4198F}" type="datetimeFigureOut">
              <a:rPr lang="el-GR" smtClean="0"/>
              <a:t>30/11/2023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0C98-FB2F-D2B6-6678-99DC585BE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EE41D-F579-F7EB-1707-E6759C68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CE276-1282-4BCC-B79D-4EEDB6EFA89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8577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B7C4D19-5B95-AC1B-7604-058AFBE95200}"/>
              </a:ext>
            </a:extLst>
          </p:cNvPr>
          <p:cNvGrpSpPr/>
          <p:nvPr/>
        </p:nvGrpSpPr>
        <p:grpSpPr>
          <a:xfrm>
            <a:off x="1957257" y="44390"/>
            <a:ext cx="7060767" cy="6747545"/>
            <a:chOff x="1957257" y="44390"/>
            <a:chExt cx="7060767" cy="674754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CF0F69A-A36D-4179-2894-1C0C129BD01E}"/>
                </a:ext>
              </a:extLst>
            </p:cNvPr>
            <p:cNvCxnSpPr>
              <a:cxnSpLocks/>
            </p:cNvCxnSpPr>
            <p:nvPr/>
          </p:nvCxnSpPr>
          <p:spPr>
            <a:xfrm>
              <a:off x="2340209" y="1775235"/>
              <a:ext cx="57939" cy="42900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4FC6CFC-3B4A-FE88-2B99-0DE592966C67}"/>
                </a:ext>
              </a:extLst>
            </p:cNvPr>
            <p:cNvSpPr/>
            <p:nvPr/>
          </p:nvSpPr>
          <p:spPr>
            <a:xfrm>
              <a:off x="2324058" y="1612770"/>
              <a:ext cx="180908" cy="5952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43954"/>
                  </a:lnTo>
                  <a:lnTo>
                    <a:pt x="143591" y="443954"/>
                  </a:lnTo>
                  <a:lnTo>
                    <a:pt x="143591" y="453726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6E345B-CEDF-A636-6E7C-74E17216C490}"/>
                </a:ext>
              </a:extLst>
            </p:cNvPr>
            <p:cNvGrpSpPr/>
            <p:nvPr/>
          </p:nvGrpSpPr>
          <p:grpSpPr>
            <a:xfrm>
              <a:off x="5025396" y="44390"/>
              <a:ext cx="921097" cy="659767"/>
              <a:chOff x="5268368" y="314087"/>
              <a:chExt cx="921097" cy="659767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17EDB7DB-6DD0-EA95-D7C0-4CDD32640D7C}"/>
                  </a:ext>
                </a:extLst>
              </p:cNvPr>
              <p:cNvSpPr/>
              <p:nvPr/>
            </p:nvSpPr>
            <p:spPr>
              <a:xfrm>
                <a:off x="5268368" y="314087"/>
                <a:ext cx="921097" cy="6597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C0CA134-215A-EBAC-41D6-935B2012E189}"/>
                  </a:ext>
                </a:extLst>
              </p:cNvPr>
              <p:cNvSpPr/>
              <p:nvPr/>
            </p:nvSpPr>
            <p:spPr>
              <a:xfrm>
                <a:off x="5382668" y="342662"/>
                <a:ext cx="806797" cy="631192"/>
              </a:xfrm>
              <a:custGeom>
                <a:avLst/>
                <a:gdLst>
                  <a:gd name="connsiteX0" fmla="*/ 0 w 610132"/>
                  <a:gd name="connsiteY0" fmla="*/ 42304 h 423040"/>
                  <a:gd name="connsiteX1" fmla="*/ 42304 w 610132"/>
                  <a:gd name="connsiteY1" fmla="*/ 0 h 423040"/>
                  <a:gd name="connsiteX2" fmla="*/ 567828 w 610132"/>
                  <a:gd name="connsiteY2" fmla="*/ 0 h 423040"/>
                  <a:gd name="connsiteX3" fmla="*/ 610132 w 610132"/>
                  <a:gd name="connsiteY3" fmla="*/ 42304 h 423040"/>
                  <a:gd name="connsiteX4" fmla="*/ 610132 w 610132"/>
                  <a:gd name="connsiteY4" fmla="*/ 380736 h 423040"/>
                  <a:gd name="connsiteX5" fmla="*/ 567828 w 610132"/>
                  <a:gd name="connsiteY5" fmla="*/ 423040 h 423040"/>
                  <a:gd name="connsiteX6" fmla="*/ 42304 w 610132"/>
                  <a:gd name="connsiteY6" fmla="*/ 423040 h 423040"/>
                  <a:gd name="connsiteX7" fmla="*/ 0 w 610132"/>
                  <a:gd name="connsiteY7" fmla="*/ 380736 h 423040"/>
                  <a:gd name="connsiteX8" fmla="*/ 0 w 610132"/>
                  <a:gd name="connsiteY8" fmla="*/ 42304 h 42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0132" h="423040">
                    <a:moveTo>
                      <a:pt x="0" y="42304"/>
                    </a:moveTo>
                    <a:cubicBezTo>
                      <a:pt x="0" y="18940"/>
                      <a:pt x="18940" y="0"/>
                      <a:pt x="42304" y="0"/>
                    </a:cubicBezTo>
                    <a:lnTo>
                      <a:pt x="567828" y="0"/>
                    </a:lnTo>
                    <a:cubicBezTo>
                      <a:pt x="591192" y="0"/>
                      <a:pt x="610132" y="18940"/>
                      <a:pt x="610132" y="42304"/>
                    </a:cubicBezTo>
                    <a:lnTo>
                      <a:pt x="610132" y="380736"/>
                    </a:lnTo>
                    <a:cubicBezTo>
                      <a:pt x="610132" y="404100"/>
                      <a:pt x="591192" y="423040"/>
                      <a:pt x="567828" y="423040"/>
                    </a:cubicBezTo>
                    <a:lnTo>
                      <a:pt x="42304" y="423040"/>
                    </a:lnTo>
                    <a:cubicBezTo>
                      <a:pt x="18940" y="423040"/>
                      <a:pt x="0" y="404100"/>
                      <a:pt x="0" y="380736"/>
                    </a:cubicBezTo>
                    <a:lnTo>
                      <a:pt x="0" y="42304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4300" tIns="54300" rIns="54300" bIns="5430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SudMig</a:t>
                </a:r>
                <a:endParaRPr lang="el-GR" sz="900" b="1" kern="1200" dirty="0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2C0D3F8-95C0-643A-9275-4C61DB21DE69}"/>
                </a:ext>
              </a:extLst>
            </p:cNvPr>
            <p:cNvSpPr/>
            <p:nvPr/>
          </p:nvSpPr>
          <p:spPr>
            <a:xfrm>
              <a:off x="1957257" y="1038010"/>
              <a:ext cx="1030544" cy="726648"/>
            </a:xfrm>
            <a:custGeom>
              <a:avLst/>
              <a:gdLst>
                <a:gd name="connsiteX0" fmla="*/ 0 w 605715"/>
                <a:gd name="connsiteY0" fmla="*/ 44924 h 449242"/>
                <a:gd name="connsiteX1" fmla="*/ 44924 w 605715"/>
                <a:gd name="connsiteY1" fmla="*/ 0 h 449242"/>
                <a:gd name="connsiteX2" fmla="*/ 560791 w 605715"/>
                <a:gd name="connsiteY2" fmla="*/ 0 h 449242"/>
                <a:gd name="connsiteX3" fmla="*/ 605715 w 605715"/>
                <a:gd name="connsiteY3" fmla="*/ 44924 h 449242"/>
                <a:gd name="connsiteX4" fmla="*/ 605715 w 605715"/>
                <a:gd name="connsiteY4" fmla="*/ 404318 h 449242"/>
                <a:gd name="connsiteX5" fmla="*/ 560791 w 605715"/>
                <a:gd name="connsiteY5" fmla="*/ 449242 h 449242"/>
                <a:gd name="connsiteX6" fmla="*/ 44924 w 605715"/>
                <a:gd name="connsiteY6" fmla="*/ 449242 h 449242"/>
                <a:gd name="connsiteX7" fmla="*/ 0 w 605715"/>
                <a:gd name="connsiteY7" fmla="*/ 404318 h 449242"/>
                <a:gd name="connsiteX8" fmla="*/ 0 w 605715"/>
                <a:gd name="connsiteY8" fmla="*/ 44924 h 4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15" h="449242">
                  <a:moveTo>
                    <a:pt x="0" y="44924"/>
                  </a:moveTo>
                  <a:cubicBezTo>
                    <a:pt x="0" y="20113"/>
                    <a:pt x="20113" y="0"/>
                    <a:pt x="44924" y="0"/>
                  </a:cubicBezTo>
                  <a:lnTo>
                    <a:pt x="560791" y="0"/>
                  </a:lnTo>
                  <a:cubicBezTo>
                    <a:pt x="585602" y="0"/>
                    <a:pt x="605715" y="20113"/>
                    <a:pt x="605715" y="44924"/>
                  </a:cubicBezTo>
                  <a:lnTo>
                    <a:pt x="605715" y="404318"/>
                  </a:lnTo>
                  <a:cubicBezTo>
                    <a:pt x="605715" y="429129"/>
                    <a:pt x="585602" y="449242"/>
                    <a:pt x="560791" y="449242"/>
                  </a:cubicBezTo>
                  <a:lnTo>
                    <a:pt x="44924" y="449242"/>
                  </a:lnTo>
                  <a:cubicBezTo>
                    <a:pt x="20113" y="449242"/>
                    <a:pt x="0" y="429129"/>
                    <a:pt x="0" y="404318"/>
                  </a:cubicBezTo>
                  <a:lnTo>
                    <a:pt x="0" y="44924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08078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258" tIns="51258" rIns="51258" bIns="5125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0 </a:t>
              </a:r>
              <a:r>
                <a:rPr lang="en-GB" sz="1000" kern="1200" dirty="0"/>
                <a:t>Project Management</a:t>
              </a:r>
              <a:endParaRPr lang="el-GR" sz="800" kern="120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F6ED9CB-2887-900C-2054-BFF29C480FE3}"/>
                </a:ext>
              </a:extLst>
            </p:cNvPr>
            <p:cNvSpPr/>
            <p:nvPr/>
          </p:nvSpPr>
          <p:spPr>
            <a:xfrm>
              <a:off x="2162646" y="1855767"/>
              <a:ext cx="801191" cy="661042"/>
            </a:xfrm>
            <a:custGeom>
              <a:avLst/>
              <a:gdLst>
                <a:gd name="connsiteX0" fmla="*/ 0 w 269583"/>
                <a:gd name="connsiteY0" fmla="*/ 26958 h 300448"/>
                <a:gd name="connsiteX1" fmla="*/ 26958 w 269583"/>
                <a:gd name="connsiteY1" fmla="*/ 0 h 300448"/>
                <a:gd name="connsiteX2" fmla="*/ 242625 w 269583"/>
                <a:gd name="connsiteY2" fmla="*/ 0 h 300448"/>
                <a:gd name="connsiteX3" fmla="*/ 269583 w 269583"/>
                <a:gd name="connsiteY3" fmla="*/ 26958 h 300448"/>
                <a:gd name="connsiteX4" fmla="*/ 269583 w 269583"/>
                <a:gd name="connsiteY4" fmla="*/ 273490 h 300448"/>
                <a:gd name="connsiteX5" fmla="*/ 242625 w 269583"/>
                <a:gd name="connsiteY5" fmla="*/ 300448 h 300448"/>
                <a:gd name="connsiteX6" fmla="*/ 26958 w 269583"/>
                <a:gd name="connsiteY6" fmla="*/ 300448 h 300448"/>
                <a:gd name="connsiteX7" fmla="*/ 0 w 269583"/>
                <a:gd name="connsiteY7" fmla="*/ 273490 h 300448"/>
                <a:gd name="connsiteX8" fmla="*/ 0 w 269583"/>
                <a:gd name="connsiteY8" fmla="*/ 26958 h 30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583" h="300448">
                  <a:moveTo>
                    <a:pt x="0" y="26958"/>
                  </a:moveTo>
                  <a:cubicBezTo>
                    <a:pt x="0" y="12070"/>
                    <a:pt x="12070" y="0"/>
                    <a:pt x="26958" y="0"/>
                  </a:cubicBezTo>
                  <a:lnTo>
                    <a:pt x="242625" y="0"/>
                  </a:lnTo>
                  <a:cubicBezTo>
                    <a:pt x="257513" y="0"/>
                    <a:pt x="269583" y="12070"/>
                    <a:pt x="269583" y="26958"/>
                  </a:cubicBezTo>
                  <a:lnTo>
                    <a:pt x="269583" y="273490"/>
                  </a:lnTo>
                  <a:cubicBezTo>
                    <a:pt x="269583" y="288378"/>
                    <a:pt x="257513" y="300448"/>
                    <a:pt x="242625" y="300448"/>
                  </a:cubicBezTo>
                  <a:lnTo>
                    <a:pt x="26958" y="300448"/>
                  </a:lnTo>
                  <a:cubicBezTo>
                    <a:pt x="12070" y="300448"/>
                    <a:pt x="0" y="288378"/>
                    <a:pt x="0" y="273490"/>
                  </a:cubicBezTo>
                  <a:lnTo>
                    <a:pt x="0" y="2695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376" tIns="38376" rIns="38376" bIns="38376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Setting deadlines</a:t>
              </a:r>
              <a:endParaRPr lang="el-GR" sz="800" kern="120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6AFFC85-6713-9F5D-ABB5-400C82204579}"/>
                </a:ext>
              </a:extLst>
            </p:cNvPr>
            <p:cNvSpPr/>
            <p:nvPr/>
          </p:nvSpPr>
          <p:spPr>
            <a:xfrm>
              <a:off x="2185873" y="2649766"/>
              <a:ext cx="777808" cy="729475"/>
            </a:xfrm>
            <a:custGeom>
              <a:avLst/>
              <a:gdLst>
                <a:gd name="connsiteX0" fmla="*/ 0 w 339349"/>
                <a:gd name="connsiteY0" fmla="*/ 33935 h 422687"/>
                <a:gd name="connsiteX1" fmla="*/ 33935 w 339349"/>
                <a:gd name="connsiteY1" fmla="*/ 0 h 422687"/>
                <a:gd name="connsiteX2" fmla="*/ 305414 w 339349"/>
                <a:gd name="connsiteY2" fmla="*/ 0 h 422687"/>
                <a:gd name="connsiteX3" fmla="*/ 339349 w 339349"/>
                <a:gd name="connsiteY3" fmla="*/ 33935 h 422687"/>
                <a:gd name="connsiteX4" fmla="*/ 339349 w 339349"/>
                <a:gd name="connsiteY4" fmla="*/ 388752 h 422687"/>
                <a:gd name="connsiteX5" fmla="*/ 305414 w 339349"/>
                <a:gd name="connsiteY5" fmla="*/ 422687 h 422687"/>
                <a:gd name="connsiteX6" fmla="*/ 33935 w 339349"/>
                <a:gd name="connsiteY6" fmla="*/ 422687 h 422687"/>
                <a:gd name="connsiteX7" fmla="*/ 0 w 339349"/>
                <a:gd name="connsiteY7" fmla="*/ 388752 h 422687"/>
                <a:gd name="connsiteX8" fmla="*/ 0 w 339349"/>
                <a:gd name="connsiteY8" fmla="*/ 33935 h 42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349" h="422687">
                  <a:moveTo>
                    <a:pt x="0" y="33935"/>
                  </a:moveTo>
                  <a:cubicBezTo>
                    <a:pt x="0" y="15193"/>
                    <a:pt x="15193" y="0"/>
                    <a:pt x="33935" y="0"/>
                  </a:cubicBezTo>
                  <a:lnTo>
                    <a:pt x="305414" y="0"/>
                  </a:lnTo>
                  <a:cubicBezTo>
                    <a:pt x="324156" y="0"/>
                    <a:pt x="339349" y="15193"/>
                    <a:pt x="339349" y="33935"/>
                  </a:cubicBezTo>
                  <a:lnTo>
                    <a:pt x="339349" y="388752"/>
                  </a:lnTo>
                  <a:cubicBezTo>
                    <a:pt x="339349" y="407494"/>
                    <a:pt x="324156" y="422687"/>
                    <a:pt x="305414" y="422687"/>
                  </a:cubicBezTo>
                  <a:lnTo>
                    <a:pt x="33935" y="422687"/>
                  </a:lnTo>
                  <a:cubicBezTo>
                    <a:pt x="15193" y="422687"/>
                    <a:pt x="0" y="407494"/>
                    <a:pt x="0" y="388752"/>
                  </a:cubicBezTo>
                  <a:lnTo>
                    <a:pt x="0" y="339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419" tIns="40419" rIns="40419" bIns="4041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Team communication</a:t>
              </a:r>
              <a:endParaRPr lang="el-GR" sz="800" kern="120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84D4BF0-BB04-6871-E699-9E1DA78E0132}"/>
                </a:ext>
              </a:extLst>
            </p:cNvPr>
            <p:cNvSpPr/>
            <p:nvPr/>
          </p:nvSpPr>
          <p:spPr>
            <a:xfrm>
              <a:off x="2197478" y="3483340"/>
              <a:ext cx="771034" cy="726649"/>
            </a:xfrm>
            <a:custGeom>
              <a:avLst/>
              <a:gdLst>
                <a:gd name="connsiteX0" fmla="*/ 0 w 360790"/>
                <a:gd name="connsiteY0" fmla="*/ 36079 h 421049"/>
                <a:gd name="connsiteX1" fmla="*/ 36079 w 360790"/>
                <a:gd name="connsiteY1" fmla="*/ 0 h 421049"/>
                <a:gd name="connsiteX2" fmla="*/ 324711 w 360790"/>
                <a:gd name="connsiteY2" fmla="*/ 0 h 421049"/>
                <a:gd name="connsiteX3" fmla="*/ 360790 w 360790"/>
                <a:gd name="connsiteY3" fmla="*/ 36079 h 421049"/>
                <a:gd name="connsiteX4" fmla="*/ 360790 w 360790"/>
                <a:gd name="connsiteY4" fmla="*/ 384970 h 421049"/>
                <a:gd name="connsiteX5" fmla="*/ 324711 w 360790"/>
                <a:gd name="connsiteY5" fmla="*/ 421049 h 421049"/>
                <a:gd name="connsiteX6" fmla="*/ 36079 w 360790"/>
                <a:gd name="connsiteY6" fmla="*/ 421049 h 421049"/>
                <a:gd name="connsiteX7" fmla="*/ 0 w 360790"/>
                <a:gd name="connsiteY7" fmla="*/ 384970 h 421049"/>
                <a:gd name="connsiteX8" fmla="*/ 0 w 360790"/>
                <a:gd name="connsiteY8" fmla="*/ 36079 h 42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790" h="421049">
                  <a:moveTo>
                    <a:pt x="0" y="36079"/>
                  </a:moveTo>
                  <a:cubicBezTo>
                    <a:pt x="0" y="16153"/>
                    <a:pt x="16153" y="0"/>
                    <a:pt x="36079" y="0"/>
                  </a:cubicBezTo>
                  <a:lnTo>
                    <a:pt x="324711" y="0"/>
                  </a:lnTo>
                  <a:cubicBezTo>
                    <a:pt x="344637" y="0"/>
                    <a:pt x="360790" y="16153"/>
                    <a:pt x="360790" y="36079"/>
                  </a:cubicBezTo>
                  <a:lnTo>
                    <a:pt x="360790" y="384970"/>
                  </a:lnTo>
                  <a:cubicBezTo>
                    <a:pt x="360790" y="404896"/>
                    <a:pt x="344637" y="421049"/>
                    <a:pt x="324711" y="421049"/>
                  </a:cubicBezTo>
                  <a:lnTo>
                    <a:pt x="36079" y="421049"/>
                  </a:lnTo>
                  <a:cubicBezTo>
                    <a:pt x="16153" y="421049"/>
                    <a:pt x="0" y="404896"/>
                    <a:pt x="0" y="384970"/>
                  </a:cubicBezTo>
                  <a:lnTo>
                    <a:pt x="0" y="3607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047" tIns="41047" rIns="41047" bIns="41047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Set WPs</a:t>
              </a:r>
              <a:endParaRPr lang="el-GR" sz="800" kern="1200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91EAEFB-C838-3F68-6842-24CCFC3A43FA}"/>
                </a:ext>
              </a:extLst>
            </p:cNvPr>
            <p:cNvSpPr/>
            <p:nvPr/>
          </p:nvSpPr>
          <p:spPr>
            <a:xfrm>
              <a:off x="2194798" y="4339205"/>
              <a:ext cx="793003" cy="757922"/>
            </a:xfrm>
            <a:custGeom>
              <a:avLst/>
              <a:gdLst>
                <a:gd name="connsiteX0" fmla="*/ 0 w 371070"/>
                <a:gd name="connsiteY0" fmla="*/ 37107 h 439170"/>
                <a:gd name="connsiteX1" fmla="*/ 37107 w 371070"/>
                <a:gd name="connsiteY1" fmla="*/ 0 h 439170"/>
                <a:gd name="connsiteX2" fmla="*/ 333963 w 371070"/>
                <a:gd name="connsiteY2" fmla="*/ 0 h 439170"/>
                <a:gd name="connsiteX3" fmla="*/ 371070 w 371070"/>
                <a:gd name="connsiteY3" fmla="*/ 37107 h 439170"/>
                <a:gd name="connsiteX4" fmla="*/ 371070 w 371070"/>
                <a:gd name="connsiteY4" fmla="*/ 402063 h 439170"/>
                <a:gd name="connsiteX5" fmla="*/ 333963 w 371070"/>
                <a:gd name="connsiteY5" fmla="*/ 439170 h 439170"/>
                <a:gd name="connsiteX6" fmla="*/ 37107 w 371070"/>
                <a:gd name="connsiteY6" fmla="*/ 439170 h 439170"/>
                <a:gd name="connsiteX7" fmla="*/ 0 w 371070"/>
                <a:gd name="connsiteY7" fmla="*/ 402063 h 439170"/>
                <a:gd name="connsiteX8" fmla="*/ 0 w 371070"/>
                <a:gd name="connsiteY8" fmla="*/ 37107 h 43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070" h="439170">
                  <a:moveTo>
                    <a:pt x="0" y="37107"/>
                  </a:moveTo>
                  <a:cubicBezTo>
                    <a:pt x="0" y="16613"/>
                    <a:pt x="16613" y="0"/>
                    <a:pt x="37107" y="0"/>
                  </a:cubicBezTo>
                  <a:lnTo>
                    <a:pt x="333963" y="0"/>
                  </a:lnTo>
                  <a:cubicBezTo>
                    <a:pt x="354457" y="0"/>
                    <a:pt x="371070" y="16613"/>
                    <a:pt x="371070" y="37107"/>
                  </a:cubicBezTo>
                  <a:lnTo>
                    <a:pt x="371070" y="402063"/>
                  </a:lnTo>
                  <a:cubicBezTo>
                    <a:pt x="371070" y="422557"/>
                    <a:pt x="354457" y="439170"/>
                    <a:pt x="333963" y="439170"/>
                  </a:cubicBezTo>
                  <a:lnTo>
                    <a:pt x="37107" y="439170"/>
                  </a:lnTo>
                  <a:cubicBezTo>
                    <a:pt x="16613" y="439170"/>
                    <a:pt x="0" y="422557"/>
                    <a:pt x="0" y="402063"/>
                  </a:cubicBezTo>
                  <a:lnTo>
                    <a:pt x="0" y="3710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48" tIns="41348" rIns="41348" bIns="4134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Maintain GitLab </a:t>
              </a:r>
              <a:endParaRPr lang="el-GR" sz="800" kern="1200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86BD110-FDE7-678B-320B-2A89AEF43958}"/>
                </a:ext>
              </a:extLst>
            </p:cNvPr>
            <p:cNvSpPr/>
            <p:nvPr/>
          </p:nvSpPr>
          <p:spPr>
            <a:xfrm>
              <a:off x="2185873" y="5201957"/>
              <a:ext cx="794245" cy="758498"/>
            </a:xfrm>
            <a:custGeom>
              <a:avLst/>
              <a:gdLst>
                <a:gd name="connsiteX0" fmla="*/ 0 w 371651"/>
                <a:gd name="connsiteY0" fmla="*/ 37165 h 439504"/>
                <a:gd name="connsiteX1" fmla="*/ 37165 w 371651"/>
                <a:gd name="connsiteY1" fmla="*/ 0 h 439504"/>
                <a:gd name="connsiteX2" fmla="*/ 334486 w 371651"/>
                <a:gd name="connsiteY2" fmla="*/ 0 h 439504"/>
                <a:gd name="connsiteX3" fmla="*/ 371651 w 371651"/>
                <a:gd name="connsiteY3" fmla="*/ 37165 h 439504"/>
                <a:gd name="connsiteX4" fmla="*/ 371651 w 371651"/>
                <a:gd name="connsiteY4" fmla="*/ 402339 h 439504"/>
                <a:gd name="connsiteX5" fmla="*/ 334486 w 371651"/>
                <a:gd name="connsiteY5" fmla="*/ 439504 h 439504"/>
                <a:gd name="connsiteX6" fmla="*/ 37165 w 371651"/>
                <a:gd name="connsiteY6" fmla="*/ 439504 h 439504"/>
                <a:gd name="connsiteX7" fmla="*/ 0 w 371651"/>
                <a:gd name="connsiteY7" fmla="*/ 402339 h 439504"/>
                <a:gd name="connsiteX8" fmla="*/ 0 w 371651"/>
                <a:gd name="connsiteY8" fmla="*/ 37165 h 43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51" h="439504">
                  <a:moveTo>
                    <a:pt x="0" y="37165"/>
                  </a:moveTo>
                  <a:cubicBezTo>
                    <a:pt x="0" y="16639"/>
                    <a:pt x="16639" y="0"/>
                    <a:pt x="37165" y="0"/>
                  </a:cubicBezTo>
                  <a:lnTo>
                    <a:pt x="334486" y="0"/>
                  </a:lnTo>
                  <a:cubicBezTo>
                    <a:pt x="355012" y="0"/>
                    <a:pt x="371651" y="16639"/>
                    <a:pt x="371651" y="37165"/>
                  </a:cubicBezTo>
                  <a:lnTo>
                    <a:pt x="371651" y="402339"/>
                  </a:lnTo>
                  <a:cubicBezTo>
                    <a:pt x="371651" y="422865"/>
                    <a:pt x="355012" y="439504"/>
                    <a:pt x="334486" y="439504"/>
                  </a:cubicBezTo>
                  <a:lnTo>
                    <a:pt x="37165" y="439504"/>
                  </a:lnTo>
                  <a:cubicBezTo>
                    <a:pt x="16639" y="439504"/>
                    <a:pt x="0" y="422865"/>
                    <a:pt x="0" y="402339"/>
                  </a:cubicBezTo>
                  <a:lnTo>
                    <a:pt x="0" y="3716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65" tIns="41365" rIns="41365" bIns="4136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Update timesheets</a:t>
              </a:r>
              <a:endParaRPr lang="el-GR" sz="800" kern="1200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3D4D9D7-D183-005D-2758-0F1E8CA6E7E5}"/>
                </a:ext>
              </a:extLst>
            </p:cNvPr>
            <p:cNvCxnSpPr>
              <a:cxnSpLocks/>
            </p:cNvCxnSpPr>
            <p:nvPr/>
          </p:nvCxnSpPr>
          <p:spPr>
            <a:xfrm>
              <a:off x="3946415" y="1807159"/>
              <a:ext cx="39161" cy="32541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69A38D-FB1F-C924-DFF1-1A0588532B2B}"/>
                </a:ext>
              </a:extLst>
            </p:cNvPr>
            <p:cNvSpPr/>
            <p:nvPr/>
          </p:nvSpPr>
          <p:spPr>
            <a:xfrm>
              <a:off x="3505001" y="1024685"/>
              <a:ext cx="1013358" cy="790525"/>
            </a:xfrm>
            <a:custGeom>
              <a:avLst/>
              <a:gdLst>
                <a:gd name="connsiteX0" fmla="*/ 0 w 789424"/>
                <a:gd name="connsiteY0" fmla="*/ 56340 h 563402"/>
                <a:gd name="connsiteX1" fmla="*/ 56340 w 789424"/>
                <a:gd name="connsiteY1" fmla="*/ 0 h 563402"/>
                <a:gd name="connsiteX2" fmla="*/ 733084 w 789424"/>
                <a:gd name="connsiteY2" fmla="*/ 0 h 563402"/>
                <a:gd name="connsiteX3" fmla="*/ 789424 w 789424"/>
                <a:gd name="connsiteY3" fmla="*/ 56340 h 563402"/>
                <a:gd name="connsiteX4" fmla="*/ 789424 w 789424"/>
                <a:gd name="connsiteY4" fmla="*/ 507062 h 563402"/>
                <a:gd name="connsiteX5" fmla="*/ 733084 w 789424"/>
                <a:gd name="connsiteY5" fmla="*/ 563402 h 563402"/>
                <a:gd name="connsiteX6" fmla="*/ 56340 w 789424"/>
                <a:gd name="connsiteY6" fmla="*/ 563402 h 563402"/>
                <a:gd name="connsiteX7" fmla="*/ 0 w 789424"/>
                <a:gd name="connsiteY7" fmla="*/ 507062 h 563402"/>
                <a:gd name="connsiteX8" fmla="*/ 0 w 789424"/>
                <a:gd name="connsiteY8" fmla="*/ 56340 h 56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424" h="563402">
                  <a:moveTo>
                    <a:pt x="0" y="56340"/>
                  </a:moveTo>
                  <a:cubicBezTo>
                    <a:pt x="0" y="25224"/>
                    <a:pt x="25224" y="0"/>
                    <a:pt x="56340" y="0"/>
                  </a:cubicBezTo>
                  <a:lnTo>
                    <a:pt x="733084" y="0"/>
                  </a:lnTo>
                  <a:cubicBezTo>
                    <a:pt x="764200" y="0"/>
                    <a:pt x="789424" y="25224"/>
                    <a:pt x="789424" y="56340"/>
                  </a:cubicBezTo>
                  <a:lnTo>
                    <a:pt x="789424" y="507062"/>
                  </a:lnTo>
                  <a:cubicBezTo>
                    <a:pt x="789424" y="538178"/>
                    <a:pt x="764200" y="563402"/>
                    <a:pt x="733084" y="563402"/>
                  </a:cubicBezTo>
                  <a:lnTo>
                    <a:pt x="56340" y="563402"/>
                  </a:lnTo>
                  <a:cubicBezTo>
                    <a:pt x="25224" y="563402"/>
                    <a:pt x="0" y="538178"/>
                    <a:pt x="0" y="507062"/>
                  </a:cubicBezTo>
                  <a:lnTo>
                    <a:pt x="0" y="5634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08078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601" tIns="54601" rIns="54601" bIns="5460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kern="1200" dirty="0"/>
                <a:t>1 Topic and Data Identification</a:t>
              </a:r>
              <a:endParaRPr lang="el-GR" sz="1000" kern="1200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D77D764-01D2-56A2-F902-B77182AD24FA}"/>
                </a:ext>
              </a:extLst>
            </p:cNvPr>
            <p:cNvSpPr/>
            <p:nvPr/>
          </p:nvSpPr>
          <p:spPr>
            <a:xfrm>
              <a:off x="3766174" y="1961316"/>
              <a:ext cx="773690" cy="635584"/>
            </a:xfrm>
            <a:custGeom>
              <a:avLst/>
              <a:gdLst>
                <a:gd name="connsiteX0" fmla="*/ 0 w 418732"/>
                <a:gd name="connsiteY0" fmla="*/ 32144 h 321435"/>
                <a:gd name="connsiteX1" fmla="*/ 32144 w 418732"/>
                <a:gd name="connsiteY1" fmla="*/ 0 h 321435"/>
                <a:gd name="connsiteX2" fmla="*/ 386589 w 418732"/>
                <a:gd name="connsiteY2" fmla="*/ 0 h 321435"/>
                <a:gd name="connsiteX3" fmla="*/ 418733 w 418732"/>
                <a:gd name="connsiteY3" fmla="*/ 32144 h 321435"/>
                <a:gd name="connsiteX4" fmla="*/ 418732 w 418732"/>
                <a:gd name="connsiteY4" fmla="*/ 289292 h 321435"/>
                <a:gd name="connsiteX5" fmla="*/ 386588 w 418732"/>
                <a:gd name="connsiteY5" fmla="*/ 321436 h 321435"/>
                <a:gd name="connsiteX6" fmla="*/ 32144 w 418732"/>
                <a:gd name="connsiteY6" fmla="*/ 321435 h 321435"/>
                <a:gd name="connsiteX7" fmla="*/ 0 w 418732"/>
                <a:gd name="connsiteY7" fmla="*/ 289291 h 321435"/>
                <a:gd name="connsiteX8" fmla="*/ 0 w 418732"/>
                <a:gd name="connsiteY8" fmla="*/ 32144 h 32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732" h="321435">
                  <a:moveTo>
                    <a:pt x="0" y="32144"/>
                  </a:moveTo>
                  <a:cubicBezTo>
                    <a:pt x="0" y="14391"/>
                    <a:pt x="14391" y="0"/>
                    <a:pt x="32144" y="0"/>
                  </a:cubicBezTo>
                  <a:lnTo>
                    <a:pt x="386589" y="0"/>
                  </a:lnTo>
                  <a:cubicBezTo>
                    <a:pt x="404342" y="0"/>
                    <a:pt x="418733" y="14391"/>
                    <a:pt x="418733" y="32144"/>
                  </a:cubicBezTo>
                  <a:cubicBezTo>
                    <a:pt x="418733" y="117860"/>
                    <a:pt x="418732" y="203576"/>
                    <a:pt x="418732" y="289292"/>
                  </a:cubicBezTo>
                  <a:cubicBezTo>
                    <a:pt x="418732" y="307045"/>
                    <a:pt x="404341" y="321436"/>
                    <a:pt x="386588" y="321436"/>
                  </a:cubicBezTo>
                  <a:lnTo>
                    <a:pt x="32144" y="321435"/>
                  </a:lnTo>
                  <a:cubicBezTo>
                    <a:pt x="14391" y="321435"/>
                    <a:pt x="0" y="307044"/>
                    <a:pt x="0" y="289291"/>
                  </a:cubicBezTo>
                  <a:lnTo>
                    <a:pt x="0" y="321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895" tIns="39895" rIns="39895" bIns="3989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Decide on topic</a:t>
              </a:r>
              <a:endParaRPr lang="el-GR" sz="800" kern="120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858BB3-EA1A-C3FB-E932-715312D3605B}"/>
                </a:ext>
              </a:extLst>
            </p:cNvPr>
            <p:cNvSpPr/>
            <p:nvPr/>
          </p:nvSpPr>
          <p:spPr>
            <a:xfrm>
              <a:off x="3774108" y="2708544"/>
              <a:ext cx="782966" cy="649939"/>
            </a:xfrm>
            <a:custGeom>
              <a:avLst/>
              <a:gdLst>
                <a:gd name="connsiteX0" fmla="*/ 0 w 417884"/>
                <a:gd name="connsiteY0" fmla="*/ 32870 h 328695"/>
                <a:gd name="connsiteX1" fmla="*/ 32870 w 417884"/>
                <a:gd name="connsiteY1" fmla="*/ 0 h 328695"/>
                <a:gd name="connsiteX2" fmla="*/ 385015 w 417884"/>
                <a:gd name="connsiteY2" fmla="*/ 0 h 328695"/>
                <a:gd name="connsiteX3" fmla="*/ 417885 w 417884"/>
                <a:gd name="connsiteY3" fmla="*/ 32870 h 328695"/>
                <a:gd name="connsiteX4" fmla="*/ 417884 w 417884"/>
                <a:gd name="connsiteY4" fmla="*/ 295826 h 328695"/>
                <a:gd name="connsiteX5" fmla="*/ 385014 w 417884"/>
                <a:gd name="connsiteY5" fmla="*/ 328696 h 328695"/>
                <a:gd name="connsiteX6" fmla="*/ 32870 w 417884"/>
                <a:gd name="connsiteY6" fmla="*/ 328695 h 328695"/>
                <a:gd name="connsiteX7" fmla="*/ 0 w 417884"/>
                <a:gd name="connsiteY7" fmla="*/ 295825 h 328695"/>
                <a:gd name="connsiteX8" fmla="*/ 0 w 417884"/>
                <a:gd name="connsiteY8" fmla="*/ 32870 h 3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884" h="328695">
                  <a:moveTo>
                    <a:pt x="0" y="32870"/>
                  </a:moveTo>
                  <a:cubicBezTo>
                    <a:pt x="0" y="14716"/>
                    <a:pt x="14716" y="0"/>
                    <a:pt x="32870" y="0"/>
                  </a:cubicBezTo>
                  <a:lnTo>
                    <a:pt x="385015" y="0"/>
                  </a:lnTo>
                  <a:cubicBezTo>
                    <a:pt x="403169" y="0"/>
                    <a:pt x="417885" y="14716"/>
                    <a:pt x="417885" y="32870"/>
                  </a:cubicBezTo>
                  <a:cubicBezTo>
                    <a:pt x="417885" y="120522"/>
                    <a:pt x="417884" y="208174"/>
                    <a:pt x="417884" y="295826"/>
                  </a:cubicBezTo>
                  <a:cubicBezTo>
                    <a:pt x="417884" y="313980"/>
                    <a:pt x="403168" y="328696"/>
                    <a:pt x="385014" y="328696"/>
                  </a:cubicBezTo>
                  <a:lnTo>
                    <a:pt x="32870" y="328695"/>
                  </a:lnTo>
                  <a:cubicBezTo>
                    <a:pt x="14716" y="328695"/>
                    <a:pt x="0" y="313979"/>
                    <a:pt x="0" y="295825"/>
                  </a:cubicBezTo>
                  <a:lnTo>
                    <a:pt x="0" y="32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107" tIns="40107" rIns="40107" bIns="40107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Define stakeholders</a:t>
              </a:r>
              <a:endParaRPr lang="el-GR" sz="800" kern="1200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8959CD6-87E7-7E4E-CD90-2F6ECDF0B911}"/>
                </a:ext>
              </a:extLst>
            </p:cNvPr>
            <p:cNvSpPr/>
            <p:nvPr/>
          </p:nvSpPr>
          <p:spPr>
            <a:xfrm>
              <a:off x="3763243" y="5016065"/>
              <a:ext cx="772122" cy="649939"/>
            </a:xfrm>
            <a:custGeom>
              <a:avLst/>
              <a:gdLst>
                <a:gd name="connsiteX0" fmla="*/ 0 w 417884"/>
                <a:gd name="connsiteY0" fmla="*/ 32870 h 328695"/>
                <a:gd name="connsiteX1" fmla="*/ 32870 w 417884"/>
                <a:gd name="connsiteY1" fmla="*/ 0 h 328695"/>
                <a:gd name="connsiteX2" fmla="*/ 385015 w 417884"/>
                <a:gd name="connsiteY2" fmla="*/ 0 h 328695"/>
                <a:gd name="connsiteX3" fmla="*/ 417885 w 417884"/>
                <a:gd name="connsiteY3" fmla="*/ 32870 h 328695"/>
                <a:gd name="connsiteX4" fmla="*/ 417884 w 417884"/>
                <a:gd name="connsiteY4" fmla="*/ 295826 h 328695"/>
                <a:gd name="connsiteX5" fmla="*/ 385014 w 417884"/>
                <a:gd name="connsiteY5" fmla="*/ 328696 h 328695"/>
                <a:gd name="connsiteX6" fmla="*/ 32870 w 417884"/>
                <a:gd name="connsiteY6" fmla="*/ 328695 h 328695"/>
                <a:gd name="connsiteX7" fmla="*/ 0 w 417884"/>
                <a:gd name="connsiteY7" fmla="*/ 295825 h 328695"/>
                <a:gd name="connsiteX8" fmla="*/ 0 w 417884"/>
                <a:gd name="connsiteY8" fmla="*/ 32870 h 3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884" h="328695">
                  <a:moveTo>
                    <a:pt x="0" y="32870"/>
                  </a:moveTo>
                  <a:cubicBezTo>
                    <a:pt x="0" y="14716"/>
                    <a:pt x="14716" y="0"/>
                    <a:pt x="32870" y="0"/>
                  </a:cubicBezTo>
                  <a:lnTo>
                    <a:pt x="385015" y="0"/>
                  </a:lnTo>
                  <a:cubicBezTo>
                    <a:pt x="403169" y="0"/>
                    <a:pt x="417885" y="14716"/>
                    <a:pt x="417885" y="32870"/>
                  </a:cubicBezTo>
                  <a:cubicBezTo>
                    <a:pt x="417885" y="120522"/>
                    <a:pt x="417884" y="208174"/>
                    <a:pt x="417884" y="295826"/>
                  </a:cubicBezTo>
                  <a:cubicBezTo>
                    <a:pt x="417884" y="313980"/>
                    <a:pt x="403168" y="328696"/>
                    <a:pt x="385014" y="328696"/>
                  </a:cubicBezTo>
                  <a:lnTo>
                    <a:pt x="32870" y="328695"/>
                  </a:lnTo>
                  <a:cubicBezTo>
                    <a:pt x="14716" y="328695"/>
                    <a:pt x="0" y="313979"/>
                    <a:pt x="0" y="295825"/>
                  </a:cubicBezTo>
                  <a:lnTo>
                    <a:pt x="0" y="32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107" tIns="40107" rIns="40107" bIns="40107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Data download</a:t>
              </a:r>
              <a:endParaRPr lang="el-GR" sz="800" kern="1200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6214EDE-A7F6-3A10-5AA3-3E0B79EDCEC6}"/>
                </a:ext>
              </a:extLst>
            </p:cNvPr>
            <p:cNvSpPr/>
            <p:nvPr/>
          </p:nvSpPr>
          <p:spPr>
            <a:xfrm>
              <a:off x="3763241" y="4235396"/>
              <a:ext cx="772122" cy="649939"/>
            </a:xfrm>
            <a:custGeom>
              <a:avLst/>
              <a:gdLst>
                <a:gd name="connsiteX0" fmla="*/ 0 w 417884"/>
                <a:gd name="connsiteY0" fmla="*/ 32870 h 328695"/>
                <a:gd name="connsiteX1" fmla="*/ 32870 w 417884"/>
                <a:gd name="connsiteY1" fmla="*/ 0 h 328695"/>
                <a:gd name="connsiteX2" fmla="*/ 385015 w 417884"/>
                <a:gd name="connsiteY2" fmla="*/ 0 h 328695"/>
                <a:gd name="connsiteX3" fmla="*/ 417885 w 417884"/>
                <a:gd name="connsiteY3" fmla="*/ 32870 h 328695"/>
                <a:gd name="connsiteX4" fmla="*/ 417884 w 417884"/>
                <a:gd name="connsiteY4" fmla="*/ 295826 h 328695"/>
                <a:gd name="connsiteX5" fmla="*/ 385014 w 417884"/>
                <a:gd name="connsiteY5" fmla="*/ 328696 h 328695"/>
                <a:gd name="connsiteX6" fmla="*/ 32870 w 417884"/>
                <a:gd name="connsiteY6" fmla="*/ 328695 h 328695"/>
                <a:gd name="connsiteX7" fmla="*/ 0 w 417884"/>
                <a:gd name="connsiteY7" fmla="*/ 295825 h 328695"/>
                <a:gd name="connsiteX8" fmla="*/ 0 w 417884"/>
                <a:gd name="connsiteY8" fmla="*/ 32870 h 3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884" h="328695">
                  <a:moveTo>
                    <a:pt x="0" y="32870"/>
                  </a:moveTo>
                  <a:cubicBezTo>
                    <a:pt x="0" y="14716"/>
                    <a:pt x="14716" y="0"/>
                    <a:pt x="32870" y="0"/>
                  </a:cubicBezTo>
                  <a:lnTo>
                    <a:pt x="385015" y="0"/>
                  </a:lnTo>
                  <a:cubicBezTo>
                    <a:pt x="403169" y="0"/>
                    <a:pt x="417885" y="14716"/>
                    <a:pt x="417885" y="32870"/>
                  </a:cubicBezTo>
                  <a:cubicBezTo>
                    <a:pt x="417885" y="120522"/>
                    <a:pt x="417884" y="208174"/>
                    <a:pt x="417884" y="295826"/>
                  </a:cubicBezTo>
                  <a:cubicBezTo>
                    <a:pt x="417884" y="313980"/>
                    <a:pt x="403168" y="328696"/>
                    <a:pt x="385014" y="328696"/>
                  </a:cubicBezTo>
                  <a:lnTo>
                    <a:pt x="32870" y="328695"/>
                  </a:lnTo>
                  <a:cubicBezTo>
                    <a:pt x="14716" y="328695"/>
                    <a:pt x="0" y="313979"/>
                    <a:pt x="0" y="295825"/>
                  </a:cubicBezTo>
                  <a:lnTo>
                    <a:pt x="0" y="32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107" tIns="40107" rIns="40107" bIns="40107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Select AOI &amp; time period</a:t>
              </a:r>
              <a:endParaRPr lang="el-GR" sz="800" kern="120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F73A0C1-AE60-9BCB-F478-C7F5D69B5E34}"/>
                </a:ext>
              </a:extLst>
            </p:cNvPr>
            <p:cNvSpPr/>
            <p:nvPr/>
          </p:nvSpPr>
          <p:spPr>
            <a:xfrm>
              <a:off x="3784952" y="3460567"/>
              <a:ext cx="772122" cy="649939"/>
            </a:xfrm>
            <a:custGeom>
              <a:avLst/>
              <a:gdLst>
                <a:gd name="connsiteX0" fmla="*/ 0 w 417884"/>
                <a:gd name="connsiteY0" fmla="*/ 32870 h 328695"/>
                <a:gd name="connsiteX1" fmla="*/ 32870 w 417884"/>
                <a:gd name="connsiteY1" fmla="*/ 0 h 328695"/>
                <a:gd name="connsiteX2" fmla="*/ 385015 w 417884"/>
                <a:gd name="connsiteY2" fmla="*/ 0 h 328695"/>
                <a:gd name="connsiteX3" fmla="*/ 417885 w 417884"/>
                <a:gd name="connsiteY3" fmla="*/ 32870 h 328695"/>
                <a:gd name="connsiteX4" fmla="*/ 417884 w 417884"/>
                <a:gd name="connsiteY4" fmla="*/ 295826 h 328695"/>
                <a:gd name="connsiteX5" fmla="*/ 385014 w 417884"/>
                <a:gd name="connsiteY5" fmla="*/ 328696 h 328695"/>
                <a:gd name="connsiteX6" fmla="*/ 32870 w 417884"/>
                <a:gd name="connsiteY6" fmla="*/ 328695 h 328695"/>
                <a:gd name="connsiteX7" fmla="*/ 0 w 417884"/>
                <a:gd name="connsiteY7" fmla="*/ 295825 h 328695"/>
                <a:gd name="connsiteX8" fmla="*/ 0 w 417884"/>
                <a:gd name="connsiteY8" fmla="*/ 32870 h 3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884" h="328695">
                  <a:moveTo>
                    <a:pt x="0" y="32870"/>
                  </a:moveTo>
                  <a:cubicBezTo>
                    <a:pt x="0" y="14716"/>
                    <a:pt x="14716" y="0"/>
                    <a:pt x="32870" y="0"/>
                  </a:cubicBezTo>
                  <a:lnTo>
                    <a:pt x="385015" y="0"/>
                  </a:lnTo>
                  <a:cubicBezTo>
                    <a:pt x="403169" y="0"/>
                    <a:pt x="417885" y="14716"/>
                    <a:pt x="417885" y="32870"/>
                  </a:cubicBezTo>
                  <a:cubicBezTo>
                    <a:pt x="417885" y="120522"/>
                    <a:pt x="417884" y="208174"/>
                    <a:pt x="417884" y="295826"/>
                  </a:cubicBezTo>
                  <a:cubicBezTo>
                    <a:pt x="417884" y="313980"/>
                    <a:pt x="403168" y="328696"/>
                    <a:pt x="385014" y="328696"/>
                  </a:cubicBezTo>
                  <a:lnTo>
                    <a:pt x="32870" y="328695"/>
                  </a:lnTo>
                  <a:cubicBezTo>
                    <a:pt x="14716" y="328695"/>
                    <a:pt x="0" y="313979"/>
                    <a:pt x="0" y="295825"/>
                  </a:cubicBezTo>
                  <a:lnTo>
                    <a:pt x="0" y="32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107" tIns="40107" rIns="40107" bIns="40107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Data search</a:t>
              </a:r>
              <a:endParaRPr lang="el-GR" sz="800" kern="1200" dirty="0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9F7E7C8-881B-C181-5EA3-059CDEBE4D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380" y="1811345"/>
              <a:ext cx="252" cy="43971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CA92C59-4035-A071-7CFF-4677009B31D7}"/>
                </a:ext>
              </a:extLst>
            </p:cNvPr>
            <p:cNvSpPr/>
            <p:nvPr/>
          </p:nvSpPr>
          <p:spPr>
            <a:xfrm>
              <a:off x="5027833" y="1030224"/>
              <a:ext cx="986221" cy="775051"/>
            </a:xfrm>
            <a:custGeom>
              <a:avLst/>
              <a:gdLst>
                <a:gd name="connsiteX0" fmla="*/ 0 w 782786"/>
                <a:gd name="connsiteY0" fmla="*/ 64701 h 647005"/>
                <a:gd name="connsiteX1" fmla="*/ 64701 w 782786"/>
                <a:gd name="connsiteY1" fmla="*/ 0 h 647005"/>
                <a:gd name="connsiteX2" fmla="*/ 718086 w 782786"/>
                <a:gd name="connsiteY2" fmla="*/ 0 h 647005"/>
                <a:gd name="connsiteX3" fmla="*/ 782787 w 782786"/>
                <a:gd name="connsiteY3" fmla="*/ 64701 h 647005"/>
                <a:gd name="connsiteX4" fmla="*/ 782786 w 782786"/>
                <a:gd name="connsiteY4" fmla="*/ 582305 h 647005"/>
                <a:gd name="connsiteX5" fmla="*/ 718085 w 782786"/>
                <a:gd name="connsiteY5" fmla="*/ 647006 h 647005"/>
                <a:gd name="connsiteX6" fmla="*/ 64701 w 782786"/>
                <a:gd name="connsiteY6" fmla="*/ 647005 h 647005"/>
                <a:gd name="connsiteX7" fmla="*/ 0 w 782786"/>
                <a:gd name="connsiteY7" fmla="*/ 582304 h 647005"/>
                <a:gd name="connsiteX8" fmla="*/ 0 w 782786"/>
                <a:gd name="connsiteY8" fmla="*/ 64701 h 64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2786" h="647005">
                  <a:moveTo>
                    <a:pt x="0" y="64701"/>
                  </a:moveTo>
                  <a:cubicBezTo>
                    <a:pt x="0" y="28968"/>
                    <a:pt x="28968" y="0"/>
                    <a:pt x="64701" y="0"/>
                  </a:cubicBezTo>
                  <a:lnTo>
                    <a:pt x="718086" y="0"/>
                  </a:lnTo>
                  <a:cubicBezTo>
                    <a:pt x="753819" y="0"/>
                    <a:pt x="782787" y="28968"/>
                    <a:pt x="782787" y="64701"/>
                  </a:cubicBezTo>
                  <a:cubicBezTo>
                    <a:pt x="782787" y="237236"/>
                    <a:pt x="782786" y="409770"/>
                    <a:pt x="782786" y="582305"/>
                  </a:cubicBezTo>
                  <a:cubicBezTo>
                    <a:pt x="782786" y="618038"/>
                    <a:pt x="753818" y="647006"/>
                    <a:pt x="718085" y="647006"/>
                  </a:cubicBezTo>
                  <a:lnTo>
                    <a:pt x="64701" y="647005"/>
                  </a:lnTo>
                  <a:cubicBezTo>
                    <a:pt x="28968" y="647005"/>
                    <a:pt x="0" y="618037"/>
                    <a:pt x="0" y="582304"/>
                  </a:cubicBezTo>
                  <a:lnTo>
                    <a:pt x="0" y="64701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08078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050" tIns="57050" rIns="57050" bIns="570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2 </a:t>
              </a:r>
              <a:r>
                <a:rPr lang="en-GB" sz="1000" kern="1200" dirty="0"/>
                <a:t>Data Processing </a:t>
              </a:r>
              <a:endParaRPr lang="el-GR" sz="1000" kern="1200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ABF6E6-55C1-B1AA-20EE-9D13129EBB58}"/>
                </a:ext>
              </a:extLst>
            </p:cNvPr>
            <p:cNvSpPr/>
            <p:nvPr/>
          </p:nvSpPr>
          <p:spPr>
            <a:xfrm>
              <a:off x="5227857" y="1944205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QC data</a:t>
              </a:r>
              <a:endParaRPr lang="el-GR" sz="800" kern="1200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D1F012F-9E07-BEDE-CBB8-9BCC64EF61BF}"/>
                </a:ext>
              </a:extLst>
            </p:cNvPr>
            <p:cNvSpPr/>
            <p:nvPr/>
          </p:nvSpPr>
          <p:spPr>
            <a:xfrm>
              <a:off x="5241933" y="2704800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Prepare data (IDPs &amp; admin boundaries)</a:t>
              </a:r>
              <a:endParaRPr lang="el-GR" sz="800" kern="120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9D26AC7-7E07-B7E4-6BB8-ECCD5FBFD472}"/>
                </a:ext>
              </a:extLst>
            </p:cNvPr>
            <p:cNvSpPr/>
            <p:nvPr/>
          </p:nvSpPr>
          <p:spPr>
            <a:xfrm>
              <a:off x="5227857" y="3443245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Geocode/ geoenable data</a:t>
              </a:r>
              <a:endParaRPr lang="el-GR" sz="800" kern="1200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B1AC77A-7154-8EEB-941F-A8356DB06243}"/>
                </a:ext>
              </a:extLst>
            </p:cNvPr>
            <p:cNvSpPr/>
            <p:nvPr/>
          </p:nvSpPr>
          <p:spPr>
            <a:xfrm>
              <a:off x="5215521" y="4951956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Import data into DB</a:t>
              </a:r>
              <a:endParaRPr lang="el-GR" sz="800" kern="1200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6408A9D-3561-29ED-2183-A212B74B528F}"/>
                </a:ext>
              </a:extLst>
            </p:cNvPr>
            <p:cNvSpPr/>
            <p:nvPr/>
          </p:nvSpPr>
          <p:spPr>
            <a:xfrm>
              <a:off x="5215521" y="4197601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Decide on DBMS</a:t>
              </a:r>
              <a:endParaRPr lang="el-GR" sz="800" kern="1200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ED9730-3585-C656-C176-90B7287D6E08}"/>
                </a:ext>
              </a:extLst>
            </p:cNvPr>
            <p:cNvCxnSpPr>
              <a:cxnSpLocks/>
            </p:cNvCxnSpPr>
            <p:nvPr/>
          </p:nvCxnSpPr>
          <p:spPr>
            <a:xfrm>
              <a:off x="6617506" y="1711781"/>
              <a:ext cx="43219" cy="21596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76B72A4-D22B-16FA-7F1D-43C9952DE4E1}"/>
                </a:ext>
              </a:extLst>
            </p:cNvPr>
            <p:cNvSpPr/>
            <p:nvPr/>
          </p:nvSpPr>
          <p:spPr>
            <a:xfrm>
              <a:off x="6425791" y="1030345"/>
              <a:ext cx="849212" cy="727535"/>
            </a:xfrm>
            <a:custGeom>
              <a:avLst/>
              <a:gdLst>
                <a:gd name="connsiteX0" fmla="*/ 0 w 590078"/>
                <a:gd name="connsiteY0" fmla="*/ 50123 h 501232"/>
                <a:gd name="connsiteX1" fmla="*/ 50123 w 590078"/>
                <a:gd name="connsiteY1" fmla="*/ 0 h 501232"/>
                <a:gd name="connsiteX2" fmla="*/ 539955 w 590078"/>
                <a:gd name="connsiteY2" fmla="*/ 0 h 501232"/>
                <a:gd name="connsiteX3" fmla="*/ 590078 w 590078"/>
                <a:gd name="connsiteY3" fmla="*/ 50123 h 501232"/>
                <a:gd name="connsiteX4" fmla="*/ 590078 w 590078"/>
                <a:gd name="connsiteY4" fmla="*/ 451109 h 501232"/>
                <a:gd name="connsiteX5" fmla="*/ 539955 w 590078"/>
                <a:gd name="connsiteY5" fmla="*/ 501232 h 501232"/>
                <a:gd name="connsiteX6" fmla="*/ 50123 w 590078"/>
                <a:gd name="connsiteY6" fmla="*/ 501232 h 501232"/>
                <a:gd name="connsiteX7" fmla="*/ 0 w 590078"/>
                <a:gd name="connsiteY7" fmla="*/ 451109 h 501232"/>
                <a:gd name="connsiteX8" fmla="*/ 0 w 590078"/>
                <a:gd name="connsiteY8" fmla="*/ 50123 h 50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078" h="501232">
                  <a:moveTo>
                    <a:pt x="0" y="50123"/>
                  </a:moveTo>
                  <a:cubicBezTo>
                    <a:pt x="0" y="22441"/>
                    <a:pt x="22441" y="0"/>
                    <a:pt x="50123" y="0"/>
                  </a:cubicBezTo>
                  <a:lnTo>
                    <a:pt x="539955" y="0"/>
                  </a:lnTo>
                  <a:cubicBezTo>
                    <a:pt x="567637" y="0"/>
                    <a:pt x="590078" y="22441"/>
                    <a:pt x="590078" y="50123"/>
                  </a:cubicBezTo>
                  <a:lnTo>
                    <a:pt x="590078" y="451109"/>
                  </a:lnTo>
                  <a:cubicBezTo>
                    <a:pt x="590078" y="478791"/>
                    <a:pt x="567637" y="501232"/>
                    <a:pt x="539955" y="501232"/>
                  </a:cubicBezTo>
                  <a:lnTo>
                    <a:pt x="50123" y="501232"/>
                  </a:lnTo>
                  <a:cubicBezTo>
                    <a:pt x="22441" y="501232"/>
                    <a:pt x="0" y="478791"/>
                    <a:pt x="0" y="451109"/>
                  </a:cubicBezTo>
                  <a:lnTo>
                    <a:pt x="0" y="5012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08078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781" tIns="52781" rIns="52781" bIns="5278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3 </a:t>
              </a:r>
              <a:r>
                <a:rPr lang="en-GB" sz="1000" kern="1200" dirty="0"/>
                <a:t>Services Creation </a:t>
              </a:r>
              <a:endParaRPr lang="el-GR" sz="1000" kern="1200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BE77D57-9B09-FE3E-4A8A-BDD496F3CF99}"/>
                </a:ext>
              </a:extLst>
            </p:cNvPr>
            <p:cNvSpPr/>
            <p:nvPr/>
          </p:nvSpPr>
          <p:spPr>
            <a:xfrm>
              <a:off x="6503957" y="1916429"/>
              <a:ext cx="786903" cy="626972"/>
            </a:xfrm>
            <a:custGeom>
              <a:avLst/>
              <a:gdLst>
                <a:gd name="connsiteX0" fmla="*/ 0 w 505533"/>
                <a:gd name="connsiteY0" fmla="*/ 44164 h 441639"/>
                <a:gd name="connsiteX1" fmla="*/ 44164 w 505533"/>
                <a:gd name="connsiteY1" fmla="*/ 0 h 441639"/>
                <a:gd name="connsiteX2" fmla="*/ 461369 w 505533"/>
                <a:gd name="connsiteY2" fmla="*/ 0 h 441639"/>
                <a:gd name="connsiteX3" fmla="*/ 505533 w 505533"/>
                <a:gd name="connsiteY3" fmla="*/ 44164 h 441639"/>
                <a:gd name="connsiteX4" fmla="*/ 505533 w 505533"/>
                <a:gd name="connsiteY4" fmla="*/ 397475 h 441639"/>
                <a:gd name="connsiteX5" fmla="*/ 461369 w 505533"/>
                <a:gd name="connsiteY5" fmla="*/ 441639 h 441639"/>
                <a:gd name="connsiteX6" fmla="*/ 44164 w 505533"/>
                <a:gd name="connsiteY6" fmla="*/ 441639 h 441639"/>
                <a:gd name="connsiteX7" fmla="*/ 0 w 505533"/>
                <a:gd name="connsiteY7" fmla="*/ 397475 h 441639"/>
                <a:gd name="connsiteX8" fmla="*/ 0 w 505533"/>
                <a:gd name="connsiteY8" fmla="*/ 44164 h 44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533" h="441639">
                  <a:moveTo>
                    <a:pt x="0" y="44164"/>
                  </a:moveTo>
                  <a:cubicBezTo>
                    <a:pt x="0" y="19773"/>
                    <a:pt x="19773" y="0"/>
                    <a:pt x="44164" y="0"/>
                  </a:cubicBezTo>
                  <a:lnTo>
                    <a:pt x="461369" y="0"/>
                  </a:lnTo>
                  <a:cubicBezTo>
                    <a:pt x="485760" y="0"/>
                    <a:pt x="505533" y="19773"/>
                    <a:pt x="505533" y="44164"/>
                  </a:cubicBezTo>
                  <a:lnTo>
                    <a:pt x="505533" y="397475"/>
                  </a:lnTo>
                  <a:cubicBezTo>
                    <a:pt x="505533" y="421866"/>
                    <a:pt x="485760" y="441639"/>
                    <a:pt x="461369" y="441639"/>
                  </a:cubicBezTo>
                  <a:lnTo>
                    <a:pt x="44164" y="441639"/>
                  </a:lnTo>
                  <a:cubicBezTo>
                    <a:pt x="19773" y="441639"/>
                    <a:pt x="0" y="421866"/>
                    <a:pt x="0" y="397475"/>
                  </a:cubicBezTo>
                  <a:lnTo>
                    <a:pt x="0" y="4416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415" tIns="43415" rIns="43415" bIns="4341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Define necessary services</a:t>
              </a:r>
              <a:endParaRPr lang="el-GR" sz="800" kern="1200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E22D1B4-2E9F-9770-F8F6-B568939753EE}"/>
                </a:ext>
              </a:extLst>
            </p:cNvPr>
            <p:cNvSpPr/>
            <p:nvPr/>
          </p:nvSpPr>
          <p:spPr>
            <a:xfrm>
              <a:off x="6511749" y="2664107"/>
              <a:ext cx="786903" cy="626972"/>
            </a:xfrm>
            <a:custGeom>
              <a:avLst/>
              <a:gdLst>
                <a:gd name="connsiteX0" fmla="*/ 0 w 505533"/>
                <a:gd name="connsiteY0" fmla="*/ 44164 h 441639"/>
                <a:gd name="connsiteX1" fmla="*/ 44164 w 505533"/>
                <a:gd name="connsiteY1" fmla="*/ 0 h 441639"/>
                <a:gd name="connsiteX2" fmla="*/ 461369 w 505533"/>
                <a:gd name="connsiteY2" fmla="*/ 0 h 441639"/>
                <a:gd name="connsiteX3" fmla="*/ 505533 w 505533"/>
                <a:gd name="connsiteY3" fmla="*/ 44164 h 441639"/>
                <a:gd name="connsiteX4" fmla="*/ 505533 w 505533"/>
                <a:gd name="connsiteY4" fmla="*/ 397475 h 441639"/>
                <a:gd name="connsiteX5" fmla="*/ 461369 w 505533"/>
                <a:gd name="connsiteY5" fmla="*/ 441639 h 441639"/>
                <a:gd name="connsiteX6" fmla="*/ 44164 w 505533"/>
                <a:gd name="connsiteY6" fmla="*/ 441639 h 441639"/>
                <a:gd name="connsiteX7" fmla="*/ 0 w 505533"/>
                <a:gd name="connsiteY7" fmla="*/ 397475 h 441639"/>
                <a:gd name="connsiteX8" fmla="*/ 0 w 505533"/>
                <a:gd name="connsiteY8" fmla="*/ 44164 h 44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533" h="441639">
                  <a:moveTo>
                    <a:pt x="0" y="44164"/>
                  </a:moveTo>
                  <a:cubicBezTo>
                    <a:pt x="0" y="19773"/>
                    <a:pt x="19773" y="0"/>
                    <a:pt x="44164" y="0"/>
                  </a:cubicBezTo>
                  <a:lnTo>
                    <a:pt x="461369" y="0"/>
                  </a:lnTo>
                  <a:cubicBezTo>
                    <a:pt x="485760" y="0"/>
                    <a:pt x="505533" y="19773"/>
                    <a:pt x="505533" y="44164"/>
                  </a:cubicBezTo>
                  <a:lnTo>
                    <a:pt x="505533" y="397475"/>
                  </a:lnTo>
                  <a:cubicBezTo>
                    <a:pt x="505533" y="421866"/>
                    <a:pt x="485760" y="441639"/>
                    <a:pt x="461369" y="441639"/>
                  </a:cubicBezTo>
                  <a:lnTo>
                    <a:pt x="44164" y="441639"/>
                  </a:lnTo>
                  <a:cubicBezTo>
                    <a:pt x="19773" y="441639"/>
                    <a:pt x="0" y="421866"/>
                    <a:pt x="0" y="397475"/>
                  </a:cubicBezTo>
                  <a:lnTo>
                    <a:pt x="0" y="4416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415" tIns="43415" rIns="43415" bIns="4341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Decide on server</a:t>
              </a:r>
              <a:endParaRPr lang="el-GR" sz="800" kern="1200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13A6B0B-6C2E-19DD-E58F-C964FD39810B}"/>
                </a:ext>
              </a:extLst>
            </p:cNvPr>
            <p:cNvSpPr/>
            <p:nvPr/>
          </p:nvSpPr>
          <p:spPr>
            <a:xfrm>
              <a:off x="6503955" y="3433914"/>
              <a:ext cx="786903" cy="626972"/>
            </a:xfrm>
            <a:custGeom>
              <a:avLst/>
              <a:gdLst>
                <a:gd name="connsiteX0" fmla="*/ 0 w 505533"/>
                <a:gd name="connsiteY0" fmla="*/ 44164 h 441639"/>
                <a:gd name="connsiteX1" fmla="*/ 44164 w 505533"/>
                <a:gd name="connsiteY1" fmla="*/ 0 h 441639"/>
                <a:gd name="connsiteX2" fmla="*/ 461369 w 505533"/>
                <a:gd name="connsiteY2" fmla="*/ 0 h 441639"/>
                <a:gd name="connsiteX3" fmla="*/ 505533 w 505533"/>
                <a:gd name="connsiteY3" fmla="*/ 44164 h 441639"/>
                <a:gd name="connsiteX4" fmla="*/ 505533 w 505533"/>
                <a:gd name="connsiteY4" fmla="*/ 397475 h 441639"/>
                <a:gd name="connsiteX5" fmla="*/ 461369 w 505533"/>
                <a:gd name="connsiteY5" fmla="*/ 441639 h 441639"/>
                <a:gd name="connsiteX6" fmla="*/ 44164 w 505533"/>
                <a:gd name="connsiteY6" fmla="*/ 441639 h 441639"/>
                <a:gd name="connsiteX7" fmla="*/ 0 w 505533"/>
                <a:gd name="connsiteY7" fmla="*/ 397475 h 441639"/>
                <a:gd name="connsiteX8" fmla="*/ 0 w 505533"/>
                <a:gd name="connsiteY8" fmla="*/ 44164 h 44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533" h="441639">
                  <a:moveTo>
                    <a:pt x="0" y="44164"/>
                  </a:moveTo>
                  <a:cubicBezTo>
                    <a:pt x="0" y="19773"/>
                    <a:pt x="19773" y="0"/>
                    <a:pt x="44164" y="0"/>
                  </a:cubicBezTo>
                  <a:lnTo>
                    <a:pt x="461369" y="0"/>
                  </a:lnTo>
                  <a:cubicBezTo>
                    <a:pt x="485760" y="0"/>
                    <a:pt x="505533" y="19773"/>
                    <a:pt x="505533" y="44164"/>
                  </a:cubicBezTo>
                  <a:lnTo>
                    <a:pt x="505533" y="397475"/>
                  </a:lnTo>
                  <a:cubicBezTo>
                    <a:pt x="505533" y="421866"/>
                    <a:pt x="485760" y="441639"/>
                    <a:pt x="461369" y="441639"/>
                  </a:cubicBezTo>
                  <a:lnTo>
                    <a:pt x="44164" y="441639"/>
                  </a:lnTo>
                  <a:cubicBezTo>
                    <a:pt x="19773" y="441639"/>
                    <a:pt x="0" y="421866"/>
                    <a:pt x="0" y="397475"/>
                  </a:cubicBezTo>
                  <a:lnTo>
                    <a:pt x="0" y="4416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415" tIns="43415" rIns="43415" bIns="4341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Publish OGC Web Services</a:t>
              </a:r>
              <a:endParaRPr lang="el-GR" sz="800" kern="1200" dirty="0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938AD5-94E5-9673-92B7-CD688697F06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654" y="1732967"/>
              <a:ext cx="0" cy="25744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94C921A-F0C2-F28A-D975-68BCC6E872A6}"/>
                </a:ext>
              </a:extLst>
            </p:cNvPr>
            <p:cNvSpPr/>
            <p:nvPr/>
          </p:nvSpPr>
          <p:spPr>
            <a:xfrm>
              <a:off x="7828469" y="1012188"/>
              <a:ext cx="1189555" cy="706171"/>
            </a:xfrm>
            <a:custGeom>
              <a:avLst/>
              <a:gdLst>
                <a:gd name="connsiteX0" fmla="*/ 0 w 636248"/>
                <a:gd name="connsiteY0" fmla="*/ 53828 h 538276"/>
                <a:gd name="connsiteX1" fmla="*/ 53828 w 636248"/>
                <a:gd name="connsiteY1" fmla="*/ 0 h 538276"/>
                <a:gd name="connsiteX2" fmla="*/ 582420 w 636248"/>
                <a:gd name="connsiteY2" fmla="*/ 0 h 538276"/>
                <a:gd name="connsiteX3" fmla="*/ 636248 w 636248"/>
                <a:gd name="connsiteY3" fmla="*/ 53828 h 538276"/>
                <a:gd name="connsiteX4" fmla="*/ 636248 w 636248"/>
                <a:gd name="connsiteY4" fmla="*/ 484448 h 538276"/>
                <a:gd name="connsiteX5" fmla="*/ 582420 w 636248"/>
                <a:gd name="connsiteY5" fmla="*/ 538276 h 538276"/>
                <a:gd name="connsiteX6" fmla="*/ 53828 w 636248"/>
                <a:gd name="connsiteY6" fmla="*/ 538276 h 538276"/>
                <a:gd name="connsiteX7" fmla="*/ 0 w 636248"/>
                <a:gd name="connsiteY7" fmla="*/ 484448 h 538276"/>
                <a:gd name="connsiteX8" fmla="*/ 0 w 636248"/>
                <a:gd name="connsiteY8" fmla="*/ 53828 h 53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248" h="538276">
                  <a:moveTo>
                    <a:pt x="0" y="53828"/>
                  </a:moveTo>
                  <a:cubicBezTo>
                    <a:pt x="0" y="24100"/>
                    <a:pt x="24100" y="0"/>
                    <a:pt x="53828" y="0"/>
                  </a:cubicBezTo>
                  <a:lnTo>
                    <a:pt x="582420" y="0"/>
                  </a:lnTo>
                  <a:cubicBezTo>
                    <a:pt x="612148" y="0"/>
                    <a:pt x="636248" y="24100"/>
                    <a:pt x="636248" y="53828"/>
                  </a:cubicBezTo>
                  <a:lnTo>
                    <a:pt x="636248" y="484448"/>
                  </a:lnTo>
                  <a:cubicBezTo>
                    <a:pt x="636248" y="514176"/>
                    <a:pt x="612148" y="538276"/>
                    <a:pt x="582420" y="538276"/>
                  </a:cubicBezTo>
                  <a:lnTo>
                    <a:pt x="53828" y="538276"/>
                  </a:lnTo>
                  <a:cubicBezTo>
                    <a:pt x="24100" y="538276"/>
                    <a:pt x="0" y="514176"/>
                    <a:pt x="0" y="484448"/>
                  </a:cubicBezTo>
                  <a:lnTo>
                    <a:pt x="0" y="53828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08078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866" tIns="53866" rIns="53866" bIns="53866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4 </a:t>
              </a:r>
              <a:r>
                <a:rPr lang="en-GB" sz="1000" kern="1200" dirty="0"/>
                <a:t>Data Communication</a:t>
              </a:r>
              <a:endParaRPr lang="el-GR" sz="1000" kern="1200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C1EEE06-74D4-BF46-895D-6E7149A00E8B}"/>
                </a:ext>
              </a:extLst>
            </p:cNvPr>
            <p:cNvSpPr/>
            <p:nvPr/>
          </p:nvSpPr>
          <p:spPr>
            <a:xfrm>
              <a:off x="8234809" y="1893321"/>
              <a:ext cx="772121" cy="639875"/>
            </a:xfrm>
            <a:custGeom>
              <a:avLst/>
              <a:gdLst>
                <a:gd name="connsiteX0" fmla="*/ 0 w 542805"/>
                <a:gd name="connsiteY0" fmla="*/ 45542 h 455417"/>
                <a:gd name="connsiteX1" fmla="*/ 45542 w 542805"/>
                <a:gd name="connsiteY1" fmla="*/ 0 h 455417"/>
                <a:gd name="connsiteX2" fmla="*/ 497263 w 542805"/>
                <a:gd name="connsiteY2" fmla="*/ 0 h 455417"/>
                <a:gd name="connsiteX3" fmla="*/ 542805 w 542805"/>
                <a:gd name="connsiteY3" fmla="*/ 45542 h 455417"/>
                <a:gd name="connsiteX4" fmla="*/ 542805 w 542805"/>
                <a:gd name="connsiteY4" fmla="*/ 409875 h 455417"/>
                <a:gd name="connsiteX5" fmla="*/ 497263 w 542805"/>
                <a:gd name="connsiteY5" fmla="*/ 455417 h 455417"/>
                <a:gd name="connsiteX6" fmla="*/ 45542 w 542805"/>
                <a:gd name="connsiteY6" fmla="*/ 455417 h 455417"/>
                <a:gd name="connsiteX7" fmla="*/ 0 w 542805"/>
                <a:gd name="connsiteY7" fmla="*/ 409875 h 455417"/>
                <a:gd name="connsiteX8" fmla="*/ 0 w 542805"/>
                <a:gd name="connsiteY8" fmla="*/ 45542 h 45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2805" h="455417">
                  <a:moveTo>
                    <a:pt x="0" y="45542"/>
                  </a:moveTo>
                  <a:cubicBezTo>
                    <a:pt x="0" y="20390"/>
                    <a:pt x="20390" y="0"/>
                    <a:pt x="45542" y="0"/>
                  </a:cubicBezTo>
                  <a:lnTo>
                    <a:pt x="497263" y="0"/>
                  </a:lnTo>
                  <a:cubicBezTo>
                    <a:pt x="522415" y="0"/>
                    <a:pt x="542805" y="20390"/>
                    <a:pt x="542805" y="45542"/>
                  </a:cubicBezTo>
                  <a:lnTo>
                    <a:pt x="542805" y="409875"/>
                  </a:lnTo>
                  <a:cubicBezTo>
                    <a:pt x="542805" y="435027"/>
                    <a:pt x="522415" y="455417"/>
                    <a:pt x="497263" y="455417"/>
                  </a:cubicBezTo>
                  <a:lnTo>
                    <a:pt x="45542" y="455417"/>
                  </a:lnTo>
                  <a:cubicBezTo>
                    <a:pt x="20390" y="455417"/>
                    <a:pt x="0" y="435027"/>
                    <a:pt x="0" y="409875"/>
                  </a:cubicBezTo>
                  <a:lnTo>
                    <a:pt x="0" y="4554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819" tIns="43819" rIns="43819" bIns="4381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Decide on platform </a:t>
              </a:r>
              <a:endParaRPr lang="el-GR" sz="800" kern="120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A90BE52-F4C3-ADAA-A7B9-1C74DED076B7}"/>
                </a:ext>
              </a:extLst>
            </p:cNvPr>
            <p:cNvSpPr/>
            <p:nvPr/>
          </p:nvSpPr>
          <p:spPr>
            <a:xfrm>
              <a:off x="8229785" y="2638535"/>
              <a:ext cx="772121" cy="639875"/>
            </a:xfrm>
            <a:custGeom>
              <a:avLst/>
              <a:gdLst>
                <a:gd name="connsiteX0" fmla="*/ 0 w 542805"/>
                <a:gd name="connsiteY0" fmla="*/ 45542 h 455417"/>
                <a:gd name="connsiteX1" fmla="*/ 45542 w 542805"/>
                <a:gd name="connsiteY1" fmla="*/ 0 h 455417"/>
                <a:gd name="connsiteX2" fmla="*/ 497263 w 542805"/>
                <a:gd name="connsiteY2" fmla="*/ 0 h 455417"/>
                <a:gd name="connsiteX3" fmla="*/ 542805 w 542805"/>
                <a:gd name="connsiteY3" fmla="*/ 45542 h 455417"/>
                <a:gd name="connsiteX4" fmla="*/ 542805 w 542805"/>
                <a:gd name="connsiteY4" fmla="*/ 409875 h 455417"/>
                <a:gd name="connsiteX5" fmla="*/ 497263 w 542805"/>
                <a:gd name="connsiteY5" fmla="*/ 455417 h 455417"/>
                <a:gd name="connsiteX6" fmla="*/ 45542 w 542805"/>
                <a:gd name="connsiteY6" fmla="*/ 455417 h 455417"/>
                <a:gd name="connsiteX7" fmla="*/ 0 w 542805"/>
                <a:gd name="connsiteY7" fmla="*/ 409875 h 455417"/>
                <a:gd name="connsiteX8" fmla="*/ 0 w 542805"/>
                <a:gd name="connsiteY8" fmla="*/ 45542 h 45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2805" h="455417">
                  <a:moveTo>
                    <a:pt x="0" y="45542"/>
                  </a:moveTo>
                  <a:cubicBezTo>
                    <a:pt x="0" y="20390"/>
                    <a:pt x="20390" y="0"/>
                    <a:pt x="45542" y="0"/>
                  </a:cubicBezTo>
                  <a:lnTo>
                    <a:pt x="497263" y="0"/>
                  </a:lnTo>
                  <a:cubicBezTo>
                    <a:pt x="522415" y="0"/>
                    <a:pt x="542805" y="20390"/>
                    <a:pt x="542805" y="45542"/>
                  </a:cubicBezTo>
                  <a:lnTo>
                    <a:pt x="542805" y="409875"/>
                  </a:lnTo>
                  <a:cubicBezTo>
                    <a:pt x="542805" y="435027"/>
                    <a:pt x="522415" y="455417"/>
                    <a:pt x="497263" y="455417"/>
                  </a:cubicBezTo>
                  <a:lnTo>
                    <a:pt x="45542" y="455417"/>
                  </a:lnTo>
                  <a:cubicBezTo>
                    <a:pt x="20390" y="455417"/>
                    <a:pt x="0" y="435027"/>
                    <a:pt x="0" y="409875"/>
                  </a:cubicBezTo>
                  <a:lnTo>
                    <a:pt x="0" y="4554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819" tIns="43819" rIns="43819" bIns="4381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Design dashboard layout</a:t>
              </a:r>
              <a:endParaRPr lang="el-GR" sz="800" kern="12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D1E31B7-8457-CDF8-C925-C9A11B91F82E}"/>
                </a:ext>
              </a:extLst>
            </p:cNvPr>
            <p:cNvSpPr/>
            <p:nvPr/>
          </p:nvSpPr>
          <p:spPr>
            <a:xfrm>
              <a:off x="8229785" y="3392003"/>
              <a:ext cx="772121" cy="639875"/>
            </a:xfrm>
            <a:custGeom>
              <a:avLst/>
              <a:gdLst>
                <a:gd name="connsiteX0" fmla="*/ 0 w 542805"/>
                <a:gd name="connsiteY0" fmla="*/ 45542 h 455417"/>
                <a:gd name="connsiteX1" fmla="*/ 45542 w 542805"/>
                <a:gd name="connsiteY1" fmla="*/ 0 h 455417"/>
                <a:gd name="connsiteX2" fmla="*/ 497263 w 542805"/>
                <a:gd name="connsiteY2" fmla="*/ 0 h 455417"/>
                <a:gd name="connsiteX3" fmla="*/ 542805 w 542805"/>
                <a:gd name="connsiteY3" fmla="*/ 45542 h 455417"/>
                <a:gd name="connsiteX4" fmla="*/ 542805 w 542805"/>
                <a:gd name="connsiteY4" fmla="*/ 409875 h 455417"/>
                <a:gd name="connsiteX5" fmla="*/ 497263 w 542805"/>
                <a:gd name="connsiteY5" fmla="*/ 455417 h 455417"/>
                <a:gd name="connsiteX6" fmla="*/ 45542 w 542805"/>
                <a:gd name="connsiteY6" fmla="*/ 455417 h 455417"/>
                <a:gd name="connsiteX7" fmla="*/ 0 w 542805"/>
                <a:gd name="connsiteY7" fmla="*/ 409875 h 455417"/>
                <a:gd name="connsiteX8" fmla="*/ 0 w 542805"/>
                <a:gd name="connsiteY8" fmla="*/ 45542 h 45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2805" h="455417">
                  <a:moveTo>
                    <a:pt x="0" y="45542"/>
                  </a:moveTo>
                  <a:cubicBezTo>
                    <a:pt x="0" y="20390"/>
                    <a:pt x="20390" y="0"/>
                    <a:pt x="45542" y="0"/>
                  </a:cubicBezTo>
                  <a:lnTo>
                    <a:pt x="497263" y="0"/>
                  </a:lnTo>
                  <a:cubicBezTo>
                    <a:pt x="522415" y="0"/>
                    <a:pt x="542805" y="20390"/>
                    <a:pt x="542805" y="45542"/>
                  </a:cubicBezTo>
                  <a:lnTo>
                    <a:pt x="542805" y="409875"/>
                  </a:lnTo>
                  <a:cubicBezTo>
                    <a:pt x="542805" y="435027"/>
                    <a:pt x="522415" y="455417"/>
                    <a:pt x="497263" y="455417"/>
                  </a:cubicBezTo>
                  <a:lnTo>
                    <a:pt x="45542" y="455417"/>
                  </a:lnTo>
                  <a:cubicBezTo>
                    <a:pt x="20390" y="455417"/>
                    <a:pt x="0" y="435027"/>
                    <a:pt x="0" y="409875"/>
                  </a:cubicBezTo>
                  <a:lnTo>
                    <a:pt x="0" y="4554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819" tIns="43819" rIns="43819" bIns="4381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Integrate data</a:t>
              </a:r>
              <a:endParaRPr lang="el-GR" sz="800" kern="1200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2D3F7EA-D1A3-07B4-C90A-3F71F0F3BCBF}"/>
                </a:ext>
              </a:extLst>
            </p:cNvPr>
            <p:cNvSpPr/>
            <p:nvPr/>
          </p:nvSpPr>
          <p:spPr>
            <a:xfrm>
              <a:off x="8245903" y="4145472"/>
              <a:ext cx="772121" cy="639875"/>
            </a:xfrm>
            <a:custGeom>
              <a:avLst/>
              <a:gdLst>
                <a:gd name="connsiteX0" fmla="*/ 0 w 542805"/>
                <a:gd name="connsiteY0" fmla="*/ 45542 h 455417"/>
                <a:gd name="connsiteX1" fmla="*/ 45542 w 542805"/>
                <a:gd name="connsiteY1" fmla="*/ 0 h 455417"/>
                <a:gd name="connsiteX2" fmla="*/ 497263 w 542805"/>
                <a:gd name="connsiteY2" fmla="*/ 0 h 455417"/>
                <a:gd name="connsiteX3" fmla="*/ 542805 w 542805"/>
                <a:gd name="connsiteY3" fmla="*/ 45542 h 455417"/>
                <a:gd name="connsiteX4" fmla="*/ 542805 w 542805"/>
                <a:gd name="connsiteY4" fmla="*/ 409875 h 455417"/>
                <a:gd name="connsiteX5" fmla="*/ 497263 w 542805"/>
                <a:gd name="connsiteY5" fmla="*/ 455417 h 455417"/>
                <a:gd name="connsiteX6" fmla="*/ 45542 w 542805"/>
                <a:gd name="connsiteY6" fmla="*/ 455417 h 455417"/>
                <a:gd name="connsiteX7" fmla="*/ 0 w 542805"/>
                <a:gd name="connsiteY7" fmla="*/ 409875 h 455417"/>
                <a:gd name="connsiteX8" fmla="*/ 0 w 542805"/>
                <a:gd name="connsiteY8" fmla="*/ 45542 h 45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2805" h="455417">
                  <a:moveTo>
                    <a:pt x="0" y="45542"/>
                  </a:moveTo>
                  <a:cubicBezTo>
                    <a:pt x="0" y="20390"/>
                    <a:pt x="20390" y="0"/>
                    <a:pt x="45542" y="0"/>
                  </a:cubicBezTo>
                  <a:lnTo>
                    <a:pt x="497263" y="0"/>
                  </a:lnTo>
                  <a:cubicBezTo>
                    <a:pt x="522415" y="0"/>
                    <a:pt x="542805" y="20390"/>
                    <a:pt x="542805" y="45542"/>
                  </a:cubicBezTo>
                  <a:lnTo>
                    <a:pt x="542805" y="409875"/>
                  </a:lnTo>
                  <a:cubicBezTo>
                    <a:pt x="542805" y="435027"/>
                    <a:pt x="522415" y="455417"/>
                    <a:pt x="497263" y="455417"/>
                  </a:cubicBezTo>
                  <a:lnTo>
                    <a:pt x="45542" y="455417"/>
                  </a:lnTo>
                  <a:cubicBezTo>
                    <a:pt x="20390" y="455417"/>
                    <a:pt x="0" y="435027"/>
                    <a:pt x="0" y="409875"/>
                  </a:cubicBezTo>
                  <a:lnTo>
                    <a:pt x="0" y="4554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819" tIns="43819" rIns="43819" bIns="4381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Add maps, graphs </a:t>
              </a:r>
              <a:r>
                <a:rPr lang="en-US" sz="800" kern="1200"/>
                <a:t>etc</a:t>
              </a:r>
              <a:r>
                <a:rPr lang="en-US" sz="800"/>
                <a:t>.</a:t>
              </a:r>
              <a:endParaRPr lang="el-GR" sz="800" kern="1200" dirty="0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3280DD9-FF8C-1C49-D4CD-27476DA02039}"/>
                </a:ext>
              </a:extLst>
            </p:cNvPr>
            <p:cNvCxnSpPr>
              <a:cxnSpLocks/>
              <a:stCxn id="38" idx="7"/>
              <a:endCxn id="40" idx="2"/>
            </p:cNvCxnSpPr>
            <p:nvPr/>
          </p:nvCxnSpPr>
          <p:spPr>
            <a:xfrm flipH="1">
              <a:off x="2911369" y="641038"/>
              <a:ext cx="2228327" cy="396972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4E9931B-CC3F-7D55-6368-57D94F368C2B}"/>
                </a:ext>
              </a:extLst>
            </p:cNvPr>
            <p:cNvCxnSpPr>
              <a:cxnSpLocks/>
              <a:stCxn id="38" idx="7"/>
              <a:endCxn id="52" idx="2"/>
            </p:cNvCxnSpPr>
            <p:nvPr/>
          </p:nvCxnSpPr>
          <p:spPr>
            <a:xfrm flipH="1">
              <a:off x="4446037" y="641038"/>
              <a:ext cx="693659" cy="383647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9898CDC-A3FE-D2D4-9CE4-D52229BBF9CF}"/>
                </a:ext>
              </a:extLst>
            </p:cNvPr>
            <p:cNvCxnSpPr>
              <a:cxnSpLocks/>
            </p:cNvCxnSpPr>
            <p:nvPr/>
          </p:nvCxnSpPr>
          <p:spPr>
            <a:xfrm>
              <a:off x="5551433" y="704157"/>
              <a:ext cx="0" cy="320528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30E8AAF-5A48-9A19-C66E-10BAAA85E60D}"/>
                </a:ext>
              </a:extLst>
            </p:cNvPr>
            <p:cNvCxnSpPr>
              <a:cxnSpLocks/>
              <a:stCxn id="38" idx="4"/>
              <a:endCxn id="76" idx="1"/>
            </p:cNvCxnSpPr>
            <p:nvPr/>
          </p:nvCxnSpPr>
          <p:spPr>
            <a:xfrm>
              <a:off x="5946493" y="641038"/>
              <a:ext cx="551433" cy="389307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33E2594-5886-E44A-0627-CB3403BC664E}"/>
                </a:ext>
              </a:extLst>
            </p:cNvPr>
            <p:cNvCxnSpPr>
              <a:cxnSpLocks/>
              <a:stCxn id="38" idx="4"/>
              <a:endCxn id="84" idx="0"/>
            </p:cNvCxnSpPr>
            <p:nvPr/>
          </p:nvCxnSpPr>
          <p:spPr>
            <a:xfrm>
              <a:off x="5946493" y="641038"/>
              <a:ext cx="1881976" cy="441768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17C38DC-2C60-84A5-5DCF-94A267FA4C63}"/>
                </a:ext>
              </a:extLst>
            </p:cNvPr>
            <p:cNvSpPr/>
            <p:nvPr/>
          </p:nvSpPr>
          <p:spPr>
            <a:xfrm>
              <a:off x="5215521" y="5759726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>
                  <a:cs typeface="Calibri"/>
                </a:rPr>
                <a:t>Metadata creation and publish</a:t>
              </a:r>
              <a:endParaRPr lang="en-US" sz="800" kern="1200" dirty="0">
                <a:cs typeface="Calibri"/>
              </a:endParaRPr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C48BF0F1-8A8B-7EB8-7320-92E2F658A21A}"/>
                </a:ext>
              </a:extLst>
            </p:cNvPr>
            <p:cNvSpPr/>
            <p:nvPr/>
          </p:nvSpPr>
          <p:spPr>
            <a:xfrm>
              <a:off x="2185873" y="6065285"/>
              <a:ext cx="794245" cy="726650"/>
            </a:xfrm>
            <a:custGeom>
              <a:avLst/>
              <a:gdLst>
                <a:gd name="connsiteX0" fmla="*/ 0 w 371651"/>
                <a:gd name="connsiteY0" fmla="*/ 37165 h 439504"/>
                <a:gd name="connsiteX1" fmla="*/ 37165 w 371651"/>
                <a:gd name="connsiteY1" fmla="*/ 0 h 439504"/>
                <a:gd name="connsiteX2" fmla="*/ 334486 w 371651"/>
                <a:gd name="connsiteY2" fmla="*/ 0 h 439504"/>
                <a:gd name="connsiteX3" fmla="*/ 371651 w 371651"/>
                <a:gd name="connsiteY3" fmla="*/ 37165 h 439504"/>
                <a:gd name="connsiteX4" fmla="*/ 371651 w 371651"/>
                <a:gd name="connsiteY4" fmla="*/ 402339 h 439504"/>
                <a:gd name="connsiteX5" fmla="*/ 334486 w 371651"/>
                <a:gd name="connsiteY5" fmla="*/ 439504 h 439504"/>
                <a:gd name="connsiteX6" fmla="*/ 37165 w 371651"/>
                <a:gd name="connsiteY6" fmla="*/ 439504 h 439504"/>
                <a:gd name="connsiteX7" fmla="*/ 0 w 371651"/>
                <a:gd name="connsiteY7" fmla="*/ 402339 h 439504"/>
                <a:gd name="connsiteX8" fmla="*/ 0 w 371651"/>
                <a:gd name="connsiteY8" fmla="*/ 37165 h 43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51" h="439504">
                  <a:moveTo>
                    <a:pt x="0" y="37165"/>
                  </a:moveTo>
                  <a:cubicBezTo>
                    <a:pt x="0" y="16639"/>
                    <a:pt x="16639" y="0"/>
                    <a:pt x="37165" y="0"/>
                  </a:cubicBezTo>
                  <a:lnTo>
                    <a:pt x="334486" y="0"/>
                  </a:lnTo>
                  <a:cubicBezTo>
                    <a:pt x="355012" y="0"/>
                    <a:pt x="371651" y="16639"/>
                    <a:pt x="371651" y="37165"/>
                  </a:cubicBezTo>
                  <a:lnTo>
                    <a:pt x="371651" y="402339"/>
                  </a:lnTo>
                  <a:cubicBezTo>
                    <a:pt x="371651" y="422865"/>
                    <a:pt x="355012" y="439504"/>
                    <a:pt x="334486" y="439504"/>
                  </a:cubicBezTo>
                  <a:lnTo>
                    <a:pt x="37165" y="439504"/>
                  </a:lnTo>
                  <a:cubicBezTo>
                    <a:pt x="16639" y="439504"/>
                    <a:pt x="0" y="422865"/>
                    <a:pt x="0" y="402339"/>
                  </a:cubicBezTo>
                  <a:lnTo>
                    <a:pt x="0" y="3716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65" tIns="41365" rIns="41365" bIns="4136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Final documentation (Wiki/Report)</a:t>
              </a:r>
              <a:endParaRPr lang="el-GR" sz="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223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C762AE0-B333-257B-539C-A01D6D7194E0}"/>
              </a:ext>
            </a:extLst>
          </p:cNvPr>
          <p:cNvGrpSpPr/>
          <p:nvPr/>
        </p:nvGrpSpPr>
        <p:grpSpPr>
          <a:xfrm>
            <a:off x="1779704" y="314087"/>
            <a:ext cx="8634851" cy="6229376"/>
            <a:chOff x="1779704" y="314087"/>
            <a:chExt cx="8634851" cy="6229376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93D6117-AAB9-9C37-E9F8-45269A773DAA}"/>
                </a:ext>
              </a:extLst>
            </p:cNvPr>
            <p:cNvCxnSpPr>
              <a:cxnSpLocks/>
            </p:cNvCxnSpPr>
            <p:nvPr/>
          </p:nvCxnSpPr>
          <p:spPr>
            <a:xfrm>
              <a:off x="9741525" y="1895480"/>
              <a:ext cx="0" cy="22701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6BEF42E-6EF6-0A5E-6608-F9CA95660F66}"/>
                </a:ext>
              </a:extLst>
            </p:cNvPr>
            <p:cNvCxnSpPr>
              <a:cxnSpLocks/>
            </p:cNvCxnSpPr>
            <p:nvPr/>
          </p:nvCxnSpPr>
          <p:spPr>
            <a:xfrm>
              <a:off x="2149344" y="4226982"/>
              <a:ext cx="0" cy="1408016"/>
            </a:xfrm>
            <a:prstGeom prst="line">
              <a:avLst/>
            </a:prstGeom>
            <a:ln w="19050">
              <a:solidFill>
                <a:srgbClr val="33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BD22B7-976F-4B3A-A590-0BE605073988}"/>
                </a:ext>
              </a:extLst>
            </p:cNvPr>
            <p:cNvSpPr/>
            <p:nvPr/>
          </p:nvSpPr>
          <p:spPr>
            <a:xfrm>
              <a:off x="2146505" y="1750371"/>
              <a:ext cx="180908" cy="254790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45602"/>
                  </a:lnTo>
                  <a:lnTo>
                    <a:pt x="180136" y="1845602"/>
                  </a:lnTo>
                  <a:lnTo>
                    <a:pt x="180136" y="1855374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460C3A-928C-9935-FBF8-D13910DC0AF2}"/>
                </a:ext>
              </a:extLst>
            </p:cNvPr>
            <p:cNvSpPr/>
            <p:nvPr/>
          </p:nvSpPr>
          <p:spPr>
            <a:xfrm>
              <a:off x="2146505" y="1750371"/>
              <a:ext cx="165975" cy="12591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50021"/>
                  </a:lnTo>
                  <a:lnTo>
                    <a:pt x="131738" y="950021"/>
                  </a:lnTo>
                  <a:lnTo>
                    <a:pt x="131738" y="959793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4FC6CFC-3B4A-FE88-2B99-0DE592966C67}"/>
                </a:ext>
              </a:extLst>
            </p:cNvPr>
            <p:cNvSpPr/>
            <p:nvPr/>
          </p:nvSpPr>
          <p:spPr>
            <a:xfrm>
              <a:off x="2146505" y="1750371"/>
              <a:ext cx="180908" cy="59524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43954"/>
                  </a:lnTo>
                  <a:lnTo>
                    <a:pt x="143591" y="443954"/>
                  </a:lnTo>
                  <a:lnTo>
                    <a:pt x="143591" y="453726"/>
                  </a:lnTo>
                </a:path>
              </a:pathLst>
            </a:custGeom>
            <a:no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7EDB7DB-6DD0-EA95-D7C0-4CDD32640D7C}"/>
                </a:ext>
              </a:extLst>
            </p:cNvPr>
            <p:cNvSpPr/>
            <p:nvPr/>
          </p:nvSpPr>
          <p:spPr>
            <a:xfrm>
              <a:off x="5268368" y="314087"/>
              <a:ext cx="921097" cy="65976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C0CA134-215A-EBAC-41D6-935B2012E189}"/>
                </a:ext>
              </a:extLst>
            </p:cNvPr>
            <p:cNvSpPr/>
            <p:nvPr/>
          </p:nvSpPr>
          <p:spPr>
            <a:xfrm>
              <a:off x="5389816" y="342304"/>
              <a:ext cx="806797" cy="631192"/>
            </a:xfrm>
            <a:custGeom>
              <a:avLst/>
              <a:gdLst>
                <a:gd name="connsiteX0" fmla="*/ 0 w 610132"/>
                <a:gd name="connsiteY0" fmla="*/ 42304 h 423040"/>
                <a:gd name="connsiteX1" fmla="*/ 42304 w 610132"/>
                <a:gd name="connsiteY1" fmla="*/ 0 h 423040"/>
                <a:gd name="connsiteX2" fmla="*/ 567828 w 610132"/>
                <a:gd name="connsiteY2" fmla="*/ 0 h 423040"/>
                <a:gd name="connsiteX3" fmla="*/ 610132 w 610132"/>
                <a:gd name="connsiteY3" fmla="*/ 42304 h 423040"/>
                <a:gd name="connsiteX4" fmla="*/ 610132 w 610132"/>
                <a:gd name="connsiteY4" fmla="*/ 380736 h 423040"/>
                <a:gd name="connsiteX5" fmla="*/ 567828 w 610132"/>
                <a:gd name="connsiteY5" fmla="*/ 423040 h 423040"/>
                <a:gd name="connsiteX6" fmla="*/ 42304 w 610132"/>
                <a:gd name="connsiteY6" fmla="*/ 423040 h 423040"/>
                <a:gd name="connsiteX7" fmla="*/ 0 w 610132"/>
                <a:gd name="connsiteY7" fmla="*/ 380736 h 423040"/>
                <a:gd name="connsiteX8" fmla="*/ 0 w 610132"/>
                <a:gd name="connsiteY8" fmla="*/ 42304 h 42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132" h="423040">
                  <a:moveTo>
                    <a:pt x="0" y="42304"/>
                  </a:moveTo>
                  <a:cubicBezTo>
                    <a:pt x="0" y="18940"/>
                    <a:pt x="18940" y="0"/>
                    <a:pt x="42304" y="0"/>
                  </a:cubicBezTo>
                  <a:lnTo>
                    <a:pt x="567828" y="0"/>
                  </a:lnTo>
                  <a:cubicBezTo>
                    <a:pt x="591192" y="0"/>
                    <a:pt x="610132" y="18940"/>
                    <a:pt x="610132" y="42304"/>
                  </a:cubicBezTo>
                  <a:lnTo>
                    <a:pt x="610132" y="380736"/>
                  </a:lnTo>
                  <a:cubicBezTo>
                    <a:pt x="610132" y="404100"/>
                    <a:pt x="591192" y="423040"/>
                    <a:pt x="567828" y="423040"/>
                  </a:cubicBezTo>
                  <a:lnTo>
                    <a:pt x="42304" y="423040"/>
                  </a:lnTo>
                  <a:cubicBezTo>
                    <a:pt x="18940" y="423040"/>
                    <a:pt x="0" y="404100"/>
                    <a:pt x="0" y="380736"/>
                  </a:cubicBezTo>
                  <a:lnTo>
                    <a:pt x="0" y="42304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300" tIns="54300" rIns="54300" bIns="5430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SudMig</a:t>
              </a:r>
              <a:endParaRPr lang="el-GR" sz="900" b="1" kern="120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2C0D3F8-95C0-643A-9275-4C61DB21DE69}"/>
                </a:ext>
              </a:extLst>
            </p:cNvPr>
            <p:cNvSpPr/>
            <p:nvPr/>
          </p:nvSpPr>
          <p:spPr>
            <a:xfrm>
              <a:off x="1779704" y="1175611"/>
              <a:ext cx="1030544" cy="726648"/>
            </a:xfrm>
            <a:custGeom>
              <a:avLst/>
              <a:gdLst>
                <a:gd name="connsiteX0" fmla="*/ 0 w 605715"/>
                <a:gd name="connsiteY0" fmla="*/ 44924 h 449242"/>
                <a:gd name="connsiteX1" fmla="*/ 44924 w 605715"/>
                <a:gd name="connsiteY1" fmla="*/ 0 h 449242"/>
                <a:gd name="connsiteX2" fmla="*/ 560791 w 605715"/>
                <a:gd name="connsiteY2" fmla="*/ 0 h 449242"/>
                <a:gd name="connsiteX3" fmla="*/ 605715 w 605715"/>
                <a:gd name="connsiteY3" fmla="*/ 44924 h 449242"/>
                <a:gd name="connsiteX4" fmla="*/ 605715 w 605715"/>
                <a:gd name="connsiteY4" fmla="*/ 404318 h 449242"/>
                <a:gd name="connsiteX5" fmla="*/ 560791 w 605715"/>
                <a:gd name="connsiteY5" fmla="*/ 449242 h 449242"/>
                <a:gd name="connsiteX6" fmla="*/ 44924 w 605715"/>
                <a:gd name="connsiteY6" fmla="*/ 449242 h 449242"/>
                <a:gd name="connsiteX7" fmla="*/ 0 w 605715"/>
                <a:gd name="connsiteY7" fmla="*/ 404318 h 449242"/>
                <a:gd name="connsiteX8" fmla="*/ 0 w 605715"/>
                <a:gd name="connsiteY8" fmla="*/ 44924 h 449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5715" h="449242">
                  <a:moveTo>
                    <a:pt x="0" y="44924"/>
                  </a:moveTo>
                  <a:cubicBezTo>
                    <a:pt x="0" y="20113"/>
                    <a:pt x="20113" y="0"/>
                    <a:pt x="44924" y="0"/>
                  </a:cubicBezTo>
                  <a:lnTo>
                    <a:pt x="560791" y="0"/>
                  </a:lnTo>
                  <a:cubicBezTo>
                    <a:pt x="585602" y="0"/>
                    <a:pt x="605715" y="20113"/>
                    <a:pt x="605715" y="44924"/>
                  </a:cubicBezTo>
                  <a:lnTo>
                    <a:pt x="605715" y="404318"/>
                  </a:lnTo>
                  <a:cubicBezTo>
                    <a:pt x="605715" y="429129"/>
                    <a:pt x="585602" y="449242"/>
                    <a:pt x="560791" y="449242"/>
                  </a:cubicBezTo>
                  <a:lnTo>
                    <a:pt x="44924" y="449242"/>
                  </a:lnTo>
                  <a:cubicBezTo>
                    <a:pt x="20113" y="449242"/>
                    <a:pt x="0" y="429129"/>
                    <a:pt x="0" y="404318"/>
                  </a:cubicBezTo>
                  <a:lnTo>
                    <a:pt x="0" y="44924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08078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1258" tIns="51258" rIns="51258" bIns="5125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0 </a:t>
              </a:r>
              <a:r>
                <a:rPr lang="en-GB" sz="1000" kern="1200" dirty="0"/>
                <a:t>Project Management</a:t>
              </a:r>
              <a:endParaRPr lang="el-GR" sz="800" kern="120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F6ED9CB-2887-900C-2054-BFF29C480FE3}"/>
                </a:ext>
              </a:extLst>
            </p:cNvPr>
            <p:cNvSpPr/>
            <p:nvPr/>
          </p:nvSpPr>
          <p:spPr>
            <a:xfrm>
              <a:off x="1985093" y="2055514"/>
              <a:ext cx="801191" cy="661042"/>
            </a:xfrm>
            <a:custGeom>
              <a:avLst/>
              <a:gdLst>
                <a:gd name="connsiteX0" fmla="*/ 0 w 269583"/>
                <a:gd name="connsiteY0" fmla="*/ 26958 h 300448"/>
                <a:gd name="connsiteX1" fmla="*/ 26958 w 269583"/>
                <a:gd name="connsiteY1" fmla="*/ 0 h 300448"/>
                <a:gd name="connsiteX2" fmla="*/ 242625 w 269583"/>
                <a:gd name="connsiteY2" fmla="*/ 0 h 300448"/>
                <a:gd name="connsiteX3" fmla="*/ 269583 w 269583"/>
                <a:gd name="connsiteY3" fmla="*/ 26958 h 300448"/>
                <a:gd name="connsiteX4" fmla="*/ 269583 w 269583"/>
                <a:gd name="connsiteY4" fmla="*/ 273490 h 300448"/>
                <a:gd name="connsiteX5" fmla="*/ 242625 w 269583"/>
                <a:gd name="connsiteY5" fmla="*/ 300448 h 300448"/>
                <a:gd name="connsiteX6" fmla="*/ 26958 w 269583"/>
                <a:gd name="connsiteY6" fmla="*/ 300448 h 300448"/>
                <a:gd name="connsiteX7" fmla="*/ 0 w 269583"/>
                <a:gd name="connsiteY7" fmla="*/ 273490 h 300448"/>
                <a:gd name="connsiteX8" fmla="*/ 0 w 269583"/>
                <a:gd name="connsiteY8" fmla="*/ 26958 h 30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583" h="300448">
                  <a:moveTo>
                    <a:pt x="0" y="26958"/>
                  </a:moveTo>
                  <a:cubicBezTo>
                    <a:pt x="0" y="12070"/>
                    <a:pt x="12070" y="0"/>
                    <a:pt x="26958" y="0"/>
                  </a:cubicBezTo>
                  <a:lnTo>
                    <a:pt x="242625" y="0"/>
                  </a:lnTo>
                  <a:cubicBezTo>
                    <a:pt x="257513" y="0"/>
                    <a:pt x="269583" y="12070"/>
                    <a:pt x="269583" y="26958"/>
                  </a:cubicBezTo>
                  <a:lnTo>
                    <a:pt x="269583" y="273490"/>
                  </a:lnTo>
                  <a:cubicBezTo>
                    <a:pt x="269583" y="288378"/>
                    <a:pt x="257513" y="300448"/>
                    <a:pt x="242625" y="300448"/>
                  </a:cubicBezTo>
                  <a:lnTo>
                    <a:pt x="26958" y="300448"/>
                  </a:lnTo>
                  <a:cubicBezTo>
                    <a:pt x="12070" y="300448"/>
                    <a:pt x="0" y="288378"/>
                    <a:pt x="0" y="273490"/>
                  </a:cubicBezTo>
                  <a:lnTo>
                    <a:pt x="0" y="2695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376" tIns="38376" rIns="38376" bIns="38376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Setting deadlines</a:t>
              </a:r>
              <a:endParaRPr lang="el-GR" sz="800" kern="120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6AFFC85-6713-9F5D-ABB5-400C82204579}"/>
                </a:ext>
              </a:extLst>
            </p:cNvPr>
            <p:cNvSpPr/>
            <p:nvPr/>
          </p:nvSpPr>
          <p:spPr>
            <a:xfrm>
              <a:off x="2008320" y="2867269"/>
              <a:ext cx="777808" cy="729475"/>
            </a:xfrm>
            <a:custGeom>
              <a:avLst/>
              <a:gdLst>
                <a:gd name="connsiteX0" fmla="*/ 0 w 339349"/>
                <a:gd name="connsiteY0" fmla="*/ 33935 h 422687"/>
                <a:gd name="connsiteX1" fmla="*/ 33935 w 339349"/>
                <a:gd name="connsiteY1" fmla="*/ 0 h 422687"/>
                <a:gd name="connsiteX2" fmla="*/ 305414 w 339349"/>
                <a:gd name="connsiteY2" fmla="*/ 0 h 422687"/>
                <a:gd name="connsiteX3" fmla="*/ 339349 w 339349"/>
                <a:gd name="connsiteY3" fmla="*/ 33935 h 422687"/>
                <a:gd name="connsiteX4" fmla="*/ 339349 w 339349"/>
                <a:gd name="connsiteY4" fmla="*/ 388752 h 422687"/>
                <a:gd name="connsiteX5" fmla="*/ 305414 w 339349"/>
                <a:gd name="connsiteY5" fmla="*/ 422687 h 422687"/>
                <a:gd name="connsiteX6" fmla="*/ 33935 w 339349"/>
                <a:gd name="connsiteY6" fmla="*/ 422687 h 422687"/>
                <a:gd name="connsiteX7" fmla="*/ 0 w 339349"/>
                <a:gd name="connsiteY7" fmla="*/ 388752 h 422687"/>
                <a:gd name="connsiteX8" fmla="*/ 0 w 339349"/>
                <a:gd name="connsiteY8" fmla="*/ 33935 h 42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349" h="422687">
                  <a:moveTo>
                    <a:pt x="0" y="33935"/>
                  </a:moveTo>
                  <a:cubicBezTo>
                    <a:pt x="0" y="15193"/>
                    <a:pt x="15193" y="0"/>
                    <a:pt x="33935" y="0"/>
                  </a:cubicBezTo>
                  <a:lnTo>
                    <a:pt x="305414" y="0"/>
                  </a:lnTo>
                  <a:cubicBezTo>
                    <a:pt x="324156" y="0"/>
                    <a:pt x="339349" y="15193"/>
                    <a:pt x="339349" y="33935"/>
                  </a:cubicBezTo>
                  <a:lnTo>
                    <a:pt x="339349" y="388752"/>
                  </a:lnTo>
                  <a:cubicBezTo>
                    <a:pt x="339349" y="407494"/>
                    <a:pt x="324156" y="422687"/>
                    <a:pt x="305414" y="422687"/>
                  </a:cubicBezTo>
                  <a:lnTo>
                    <a:pt x="33935" y="422687"/>
                  </a:lnTo>
                  <a:cubicBezTo>
                    <a:pt x="15193" y="422687"/>
                    <a:pt x="0" y="407494"/>
                    <a:pt x="0" y="388752"/>
                  </a:cubicBezTo>
                  <a:lnTo>
                    <a:pt x="0" y="339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419" tIns="40419" rIns="40419" bIns="4041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Team communication</a:t>
              </a:r>
              <a:endParaRPr lang="el-GR" sz="800" kern="120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84D4BF0-BB04-6871-E699-9E1DA78E0132}"/>
                </a:ext>
              </a:extLst>
            </p:cNvPr>
            <p:cNvSpPr/>
            <p:nvPr/>
          </p:nvSpPr>
          <p:spPr>
            <a:xfrm>
              <a:off x="2019925" y="3700843"/>
              <a:ext cx="771034" cy="726649"/>
            </a:xfrm>
            <a:custGeom>
              <a:avLst/>
              <a:gdLst>
                <a:gd name="connsiteX0" fmla="*/ 0 w 360790"/>
                <a:gd name="connsiteY0" fmla="*/ 36079 h 421049"/>
                <a:gd name="connsiteX1" fmla="*/ 36079 w 360790"/>
                <a:gd name="connsiteY1" fmla="*/ 0 h 421049"/>
                <a:gd name="connsiteX2" fmla="*/ 324711 w 360790"/>
                <a:gd name="connsiteY2" fmla="*/ 0 h 421049"/>
                <a:gd name="connsiteX3" fmla="*/ 360790 w 360790"/>
                <a:gd name="connsiteY3" fmla="*/ 36079 h 421049"/>
                <a:gd name="connsiteX4" fmla="*/ 360790 w 360790"/>
                <a:gd name="connsiteY4" fmla="*/ 384970 h 421049"/>
                <a:gd name="connsiteX5" fmla="*/ 324711 w 360790"/>
                <a:gd name="connsiteY5" fmla="*/ 421049 h 421049"/>
                <a:gd name="connsiteX6" fmla="*/ 36079 w 360790"/>
                <a:gd name="connsiteY6" fmla="*/ 421049 h 421049"/>
                <a:gd name="connsiteX7" fmla="*/ 0 w 360790"/>
                <a:gd name="connsiteY7" fmla="*/ 384970 h 421049"/>
                <a:gd name="connsiteX8" fmla="*/ 0 w 360790"/>
                <a:gd name="connsiteY8" fmla="*/ 36079 h 42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790" h="421049">
                  <a:moveTo>
                    <a:pt x="0" y="36079"/>
                  </a:moveTo>
                  <a:cubicBezTo>
                    <a:pt x="0" y="16153"/>
                    <a:pt x="16153" y="0"/>
                    <a:pt x="36079" y="0"/>
                  </a:cubicBezTo>
                  <a:lnTo>
                    <a:pt x="324711" y="0"/>
                  </a:lnTo>
                  <a:cubicBezTo>
                    <a:pt x="344637" y="0"/>
                    <a:pt x="360790" y="16153"/>
                    <a:pt x="360790" y="36079"/>
                  </a:cubicBezTo>
                  <a:lnTo>
                    <a:pt x="360790" y="384970"/>
                  </a:lnTo>
                  <a:cubicBezTo>
                    <a:pt x="360790" y="404896"/>
                    <a:pt x="344637" y="421049"/>
                    <a:pt x="324711" y="421049"/>
                  </a:cubicBezTo>
                  <a:lnTo>
                    <a:pt x="36079" y="421049"/>
                  </a:lnTo>
                  <a:cubicBezTo>
                    <a:pt x="16153" y="421049"/>
                    <a:pt x="0" y="404896"/>
                    <a:pt x="0" y="384970"/>
                  </a:cubicBezTo>
                  <a:lnTo>
                    <a:pt x="0" y="3607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047" tIns="41047" rIns="41047" bIns="41047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Set WPs</a:t>
              </a:r>
              <a:endParaRPr lang="el-GR" sz="800" kern="1200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91EAEFB-C838-3F68-6842-24CCFC3A43FA}"/>
                </a:ext>
              </a:extLst>
            </p:cNvPr>
            <p:cNvSpPr/>
            <p:nvPr/>
          </p:nvSpPr>
          <p:spPr>
            <a:xfrm>
              <a:off x="2017245" y="4556708"/>
              <a:ext cx="793003" cy="757922"/>
            </a:xfrm>
            <a:custGeom>
              <a:avLst/>
              <a:gdLst>
                <a:gd name="connsiteX0" fmla="*/ 0 w 371070"/>
                <a:gd name="connsiteY0" fmla="*/ 37107 h 439170"/>
                <a:gd name="connsiteX1" fmla="*/ 37107 w 371070"/>
                <a:gd name="connsiteY1" fmla="*/ 0 h 439170"/>
                <a:gd name="connsiteX2" fmla="*/ 333963 w 371070"/>
                <a:gd name="connsiteY2" fmla="*/ 0 h 439170"/>
                <a:gd name="connsiteX3" fmla="*/ 371070 w 371070"/>
                <a:gd name="connsiteY3" fmla="*/ 37107 h 439170"/>
                <a:gd name="connsiteX4" fmla="*/ 371070 w 371070"/>
                <a:gd name="connsiteY4" fmla="*/ 402063 h 439170"/>
                <a:gd name="connsiteX5" fmla="*/ 333963 w 371070"/>
                <a:gd name="connsiteY5" fmla="*/ 439170 h 439170"/>
                <a:gd name="connsiteX6" fmla="*/ 37107 w 371070"/>
                <a:gd name="connsiteY6" fmla="*/ 439170 h 439170"/>
                <a:gd name="connsiteX7" fmla="*/ 0 w 371070"/>
                <a:gd name="connsiteY7" fmla="*/ 402063 h 439170"/>
                <a:gd name="connsiteX8" fmla="*/ 0 w 371070"/>
                <a:gd name="connsiteY8" fmla="*/ 37107 h 43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070" h="439170">
                  <a:moveTo>
                    <a:pt x="0" y="37107"/>
                  </a:moveTo>
                  <a:cubicBezTo>
                    <a:pt x="0" y="16613"/>
                    <a:pt x="16613" y="0"/>
                    <a:pt x="37107" y="0"/>
                  </a:cubicBezTo>
                  <a:lnTo>
                    <a:pt x="333963" y="0"/>
                  </a:lnTo>
                  <a:cubicBezTo>
                    <a:pt x="354457" y="0"/>
                    <a:pt x="371070" y="16613"/>
                    <a:pt x="371070" y="37107"/>
                  </a:cubicBezTo>
                  <a:lnTo>
                    <a:pt x="371070" y="402063"/>
                  </a:lnTo>
                  <a:cubicBezTo>
                    <a:pt x="371070" y="422557"/>
                    <a:pt x="354457" y="439170"/>
                    <a:pt x="333963" y="439170"/>
                  </a:cubicBezTo>
                  <a:lnTo>
                    <a:pt x="37107" y="439170"/>
                  </a:lnTo>
                  <a:cubicBezTo>
                    <a:pt x="16613" y="439170"/>
                    <a:pt x="0" y="422557"/>
                    <a:pt x="0" y="402063"/>
                  </a:cubicBezTo>
                  <a:lnTo>
                    <a:pt x="0" y="3710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48" tIns="41348" rIns="41348" bIns="41348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800" kern="1200" dirty="0"/>
                <a:t>Maintain GitLab </a:t>
              </a:r>
              <a:endParaRPr lang="el-GR" sz="800" kern="1200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86BD110-FDE7-678B-320B-2A89AEF43958}"/>
                </a:ext>
              </a:extLst>
            </p:cNvPr>
            <p:cNvSpPr/>
            <p:nvPr/>
          </p:nvSpPr>
          <p:spPr>
            <a:xfrm>
              <a:off x="2008320" y="5419460"/>
              <a:ext cx="794245" cy="758498"/>
            </a:xfrm>
            <a:custGeom>
              <a:avLst/>
              <a:gdLst>
                <a:gd name="connsiteX0" fmla="*/ 0 w 371651"/>
                <a:gd name="connsiteY0" fmla="*/ 37165 h 439504"/>
                <a:gd name="connsiteX1" fmla="*/ 37165 w 371651"/>
                <a:gd name="connsiteY1" fmla="*/ 0 h 439504"/>
                <a:gd name="connsiteX2" fmla="*/ 334486 w 371651"/>
                <a:gd name="connsiteY2" fmla="*/ 0 h 439504"/>
                <a:gd name="connsiteX3" fmla="*/ 371651 w 371651"/>
                <a:gd name="connsiteY3" fmla="*/ 37165 h 439504"/>
                <a:gd name="connsiteX4" fmla="*/ 371651 w 371651"/>
                <a:gd name="connsiteY4" fmla="*/ 402339 h 439504"/>
                <a:gd name="connsiteX5" fmla="*/ 334486 w 371651"/>
                <a:gd name="connsiteY5" fmla="*/ 439504 h 439504"/>
                <a:gd name="connsiteX6" fmla="*/ 37165 w 371651"/>
                <a:gd name="connsiteY6" fmla="*/ 439504 h 439504"/>
                <a:gd name="connsiteX7" fmla="*/ 0 w 371651"/>
                <a:gd name="connsiteY7" fmla="*/ 402339 h 439504"/>
                <a:gd name="connsiteX8" fmla="*/ 0 w 371651"/>
                <a:gd name="connsiteY8" fmla="*/ 37165 h 439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651" h="439504">
                  <a:moveTo>
                    <a:pt x="0" y="37165"/>
                  </a:moveTo>
                  <a:cubicBezTo>
                    <a:pt x="0" y="16639"/>
                    <a:pt x="16639" y="0"/>
                    <a:pt x="37165" y="0"/>
                  </a:cubicBezTo>
                  <a:lnTo>
                    <a:pt x="334486" y="0"/>
                  </a:lnTo>
                  <a:cubicBezTo>
                    <a:pt x="355012" y="0"/>
                    <a:pt x="371651" y="16639"/>
                    <a:pt x="371651" y="37165"/>
                  </a:cubicBezTo>
                  <a:lnTo>
                    <a:pt x="371651" y="402339"/>
                  </a:lnTo>
                  <a:cubicBezTo>
                    <a:pt x="371651" y="422865"/>
                    <a:pt x="355012" y="439504"/>
                    <a:pt x="334486" y="439504"/>
                  </a:cubicBezTo>
                  <a:lnTo>
                    <a:pt x="37165" y="439504"/>
                  </a:lnTo>
                  <a:cubicBezTo>
                    <a:pt x="16639" y="439504"/>
                    <a:pt x="0" y="422865"/>
                    <a:pt x="0" y="402339"/>
                  </a:cubicBezTo>
                  <a:lnTo>
                    <a:pt x="0" y="3716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365" tIns="41365" rIns="41365" bIns="4136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Update timesheets</a:t>
              </a:r>
              <a:endParaRPr lang="el-GR" sz="800" kern="1200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3D4D9D7-D183-005D-2758-0F1E8CA6E7E5}"/>
                </a:ext>
              </a:extLst>
            </p:cNvPr>
            <p:cNvCxnSpPr>
              <a:cxnSpLocks/>
            </p:cNvCxnSpPr>
            <p:nvPr/>
          </p:nvCxnSpPr>
          <p:spPr>
            <a:xfrm>
              <a:off x="3653452" y="1944760"/>
              <a:ext cx="39161" cy="32541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69A38D-FB1F-C924-DFF1-1A0588532B2B}"/>
                </a:ext>
              </a:extLst>
            </p:cNvPr>
            <p:cNvSpPr/>
            <p:nvPr/>
          </p:nvSpPr>
          <p:spPr>
            <a:xfrm>
              <a:off x="3212038" y="1162286"/>
              <a:ext cx="1013358" cy="790525"/>
            </a:xfrm>
            <a:custGeom>
              <a:avLst/>
              <a:gdLst>
                <a:gd name="connsiteX0" fmla="*/ 0 w 789424"/>
                <a:gd name="connsiteY0" fmla="*/ 56340 h 563402"/>
                <a:gd name="connsiteX1" fmla="*/ 56340 w 789424"/>
                <a:gd name="connsiteY1" fmla="*/ 0 h 563402"/>
                <a:gd name="connsiteX2" fmla="*/ 733084 w 789424"/>
                <a:gd name="connsiteY2" fmla="*/ 0 h 563402"/>
                <a:gd name="connsiteX3" fmla="*/ 789424 w 789424"/>
                <a:gd name="connsiteY3" fmla="*/ 56340 h 563402"/>
                <a:gd name="connsiteX4" fmla="*/ 789424 w 789424"/>
                <a:gd name="connsiteY4" fmla="*/ 507062 h 563402"/>
                <a:gd name="connsiteX5" fmla="*/ 733084 w 789424"/>
                <a:gd name="connsiteY5" fmla="*/ 563402 h 563402"/>
                <a:gd name="connsiteX6" fmla="*/ 56340 w 789424"/>
                <a:gd name="connsiteY6" fmla="*/ 563402 h 563402"/>
                <a:gd name="connsiteX7" fmla="*/ 0 w 789424"/>
                <a:gd name="connsiteY7" fmla="*/ 507062 h 563402"/>
                <a:gd name="connsiteX8" fmla="*/ 0 w 789424"/>
                <a:gd name="connsiteY8" fmla="*/ 56340 h 563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424" h="563402">
                  <a:moveTo>
                    <a:pt x="0" y="56340"/>
                  </a:moveTo>
                  <a:cubicBezTo>
                    <a:pt x="0" y="25224"/>
                    <a:pt x="25224" y="0"/>
                    <a:pt x="56340" y="0"/>
                  </a:cubicBezTo>
                  <a:lnTo>
                    <a:pt x="733084" y="0"/>
                  </a:lnTo>
                  <a:cubicBezTo>
                    <a:pt x="764200" y="0"/>
                    <a:pt x="789424" y="25224"/>
                    <a:pt x="789424" y="56340"/>
                  </a:cubicBezTo>
                  <a:lnTo>
                    <a:pt x="789424" y="507062"/>
                  </a:lnTo>
                  <a:cubicBezTo>
                    <a:pt x="789424" y="538178"/>
                    <a:pt x="764200" y="563402"/>
                    <a:pt x="733084" y="563402"/>
                  </a:cubicBezTo>
                  <a:lnTo>
                    <a:pt x="56340" y="563402"/>
                  </a:lnTo>
                  <a:cubicBezTo>
                    <a:pt x="25224" y="563402"/>
                    <a:pt x="0" y="538178"/>
                    <a:pt x="0" y="507062"/>
                  </a:cubicBezTo>
                  <a:lnTo>
                    <a:pt x="0" y="5634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08078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4601" tIns="54601" rIns="54601" bIns="5460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kern="1200" dirty="0"/>
                <a:t>1 Topic and Data Identification</a:t>
              </a:r>
              <a:endParaRPr lang="el-GR" sz="1000" kern="1200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D77D764-01D2-56A2-F902-B77182AD24FA}"/>
                </a:ext>
              </a:extLst>
            </p:cNvPr>
            <p:cNvSpPr/>
            <p:nvPr/>
          </p:nvSpPr>
          <p:spPr>
            <a:xfrm>
              <a:off x="3473211" y="2098917"/>
              <a:ext cx="773690" cy="635584"/>
            </a:xfrm>
            <a:custGeom>
              <a:avLst/>
              <a:gdLst>
                <a:gd name="connsiteX0" fmla="*/ 0 w 418732"/>
                <a:gd name="connsiteY0" fmla="*/ 32144 h 321435"/>
                <a:gd name="connsiteX1" fmla="*/ 32144 w 418732"/>
                <a:gd name="connsiteY1" fmla="*/ 0 h 321435"/>
                <a:gd name="connsiteX2" fmla="*/ 386589 w 418732"/>
                <a:gd name="connsiteY2" fmla="*/ 0 h 321435"/>
                <a:gd name="connsiteX3" fmla="*/ 418733 w 418732"/>
                <a:gd name="connsiteY3" fmla="*/ 32144 h 321435"/>
                <a:gd name="connsiteX4" fmla="*/ 418732 w 418732"/>
                <a:gd name="connsiteY4" fmla="*/ 289292 h 321435"/>
                <a:gd name="connsiteX5" fmla="*/ 386588 w 418732"/>
                <a:gd name="connsiteY5" fmla="*/ 321436 h 321435"/>
                <a:gd name="connsiteX6" fmla="*/ 32144 w 418732"/>
                <a:gd name="connsiteY6" fmla="*/ 321435 h 321435"/>
                <a:gd name="connsiteX7" fmla="*/ 0 w 418732"/>
                <a:gd name="connsiteY7" fmla="*/ 289291 h 321435"/>
                <a:gd name="connsiteX8" fmla="*/ 0 w 418732"/>
                <a:gd name="connsiteY8" fmla="*/ 32144 h 32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732" h="321435">
                  <a:moveTo>
                    <a:pt x="0" y="32144"/>
                  </a:moveTo>
                  <a:cubicBezTo>
                    <a:pt x="0" y="14391"/>
                    <a:pt x="14391" y="0"/>
                    <a:pt x="32144" y="0"/>
                  </a:cubicBezTo>
                  <a:lnTo>
                    <a:pt x="386589" y="0"/>
                  </a:lnTo>
                  <a:cubicBezTo>
                    <a:pt x="404342" y="0"/>
                    <a:pt x="418733" y="14391"/>
                    <a:pt x="418733" y="32144"/>
                  </a:cubicBezTo>
                  <a:cubicBezTo>
                    <a:pt x="418733" y="117860"/>
                    <a:pt x="418732" y="203576"/>
                    <a:pt x="418732" y="289292"/>
                  </a:cubicBezTo>
                  <a:cubicBezTo>
                    <a:pt x="418732" y="307045"/>
                    <a:pt x="404341" y="321436"/>
                    <a:pt x="386588" y="321436"/>
                  </a:cubicBezTo>
                  <a:lnTo>
                    <a:pt x="32144" y="321435"/>
                  </a:lnTo>
                  <a:cubicBezTo>
                    <a:pt x="14391" y="321435"/>
                    <a:pt x="0" y="307044"/>
                    <a:pt x="0" y="289291"/>
                  </a:cubicBezTo>
                  <a:lnTo>
                    <a:pt x="0" y="321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895" tIns="39895" rIns="39895" bIns="3989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Decide on topic</a:t>
              </a:r>
              <a:endParaRPr lang="el-GR" sz="800" kern="120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858BB3-EA1A-C3FB-E932-715312D3605B}"/>
                </a:ext>
              </a:extLst>
            </p:cNvPr>
            <p:cNvSpPr/>
            <p:nvPr/>
          </p:nvSpPr>
          <p:spPr>
            <a:xfrm>
              <a:off x="3481145" y="2846145"/>
              <a:ext cx="782966" cy="649939"/>
            </a:xfrm>
            <a:custGeom>
              <a:avLst/>
              <a:gdLst>
                <a:gd name="connsiteX0" fmla="*/ 0 w 417884"/>
                <a:gd name="connsiteY0" fmla="*/ 32870 h 328695"/>
                <a:gd name="connsiteX1" fmla="*/ 32870 w 417884"/>
                <a:gd name="connsiteY1" fmla="*/ 0 h 328695"/>
                <a:gd name="connsiteX2" fmla="*/ 385015 w 417884"/>
                <a:gd name="connsiteY2" fmla="*/ 0 h 328695"/>
                <a:gd name="connsiteX3" fmla="*/ 417885 w 417884"/>
                <a:gd name="connsiteY3" fmla="*/ 32870 h 328695"/>
                <a:gd name="connsiteX4" fmla="*/ 417884 w 417884"/>
                <a:gd name="connsiteY4" fmla="*/ 295826 h 328695"/>
                <a:gd name="connsiteX5" fmla="*/ 385014 w 417884"/>
                <a:gd name="connsiteY5" fmla="*/ 328696 h 328695"/>
                <a:gd name="connsiteX6" fmla="*/ 32870 w 417884"/>
                <a:gd name="connsiteY6" fmla="*/ 328695 h 328695"/>
                <a:gd name="connsiteX7" fmla="*/ 0 w 417884"/>
                <a:gd name="connsiteY7" fmla="*/ 295825 h 328695"/>
                <a:gd name="connsiteX8" fmla="*/ 0 w 417884"/>
                <a:gd name="connsiteY8" fmla="*/ 32870 h 3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884" h="328695">
                  <a:moveTo>
                    <a:pt x="0" y="32870"/>
                  </a:moveTo>
                  <a:cubicBezTo>
                    <a:pt x="0" y="14716"/>
                    <a:pt x="14716" y="0"/>
                    <a:pt x="32870" y="0"/>
                  </a:cubicBezTo>
                  <a:lnTo>
                    <a:pt x="385015" y="0"/>
                  </a:lnTo>
                  <a:cubicBezTo>
                    <a:pt x="403169" y="0"/>
                    <a:pt x="417885" y="14716"/>
                    <a:pt x="417885" y="32870"/>
                  </a:cubicBezTo>
                  <a:cubicBezTo>
                    <a:pt x="417885" y="120522"/>
                    <a:pt x="417884" y="208174"/>
                    <a:pt x="417884" y="295826"/>
                  </a:cubicBezTo>
                  <a:cubicBezTo>
                    <a:pt x="417884" y="313980"/>
                    <a:pt x="403168" y="328696"/>
                    <a:pt x="385014" y="328696"/>
                  </a:cubicBezTo>
                  <a:lnTo>
                    <a:pt x="32870" y="328695"/>
                  </a:lnTo>
                  <a:cubicBezTo>
                    <a:pt x="14716" y="328695"/>
                    <a:pt x="0" y="313979"/>
                    <a:pt x="0" y="295825"/>
                  </a:cubicBezTo>
                  <a:lnTo>
                    <a:pt x="0" y="32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107" tIns="40107" rIns="40107" bIns="40107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Define stakeholders</a:t>
              </a:r>
              <a:endParaRPr lang="el-GR" sz="800" kern="1200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8959CD6-87E7-7E4E-CD90-2F6ECDF0B911}"/>
                </a:ext>
              </a:extLst>
            </p:cNvPr>
            <p:cNvSpPr/>
            <p:nvPr/>
          </p:nvSpPr>
          <p:spPr>
            <a:xfrm>
              <a:off x="3470280" y="5153666"/>
              <a:ext cx="772122" cy="649939"/>
            </a:xfrm>
            <a:custGeom>
              <a:avLst/>
              <a:gdLst>
                <a:gd name="connsiteX0" fmla="*/ 0 w 417884"/>
                <a:gd name="connsiteY0" fmla="*/ 32870 h 328695"/>
                <a:gd name="connsiteX1" fmla="*/ 32870 w 417884"/>
                <a:gd name="connsiteY1" fmla="*/ 0 h 328695"/>
                <a:gd name="connsiteX2" fmla="*/ 385015 w 417884"/>
                <a:gd name="connsiteY2" fmla="*/ 0 h 328695"/>
                <a:gd name="connsiteX3" fmla="*/ 417885 w 417884"/>
                <a:gd name="connsiteY3" fmla="*/ 32870 h 328695"/>
                <a:gd name="connsiteX4" fmla="*/ 417884 w 417884"/>
                <a:gd name="connsiteY4" fmla="*/ 295826 h 328695"/>
                <a:gd name="connsiteX5" fmla="*/ 385014 w 417884"/>
                <a:gd name="connsiteY5" fmla="*/ 328696 h 328695"/>
                <a:gd name="connsiteX6" fmla="*/ 32870 w 417884"/>
                <a:gd name="connsiteY6" fmla="*/ 328695 h 328695"/>
                <a:gd name="connsiteX7" fmla="*/ 0 w 417884"/>
                <a:gd name="connsiteY7" fmla="*/ 295825 h 328695"/>
                <a:gd name="connsiteX8" fmla="*/ 0 w 417884"/>
                <a:gd name="connsiteY8" fmla="*/ 32870 h 3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884" h="328695">
                  <a:moveTo>
                    <a:pt x="0" y="32870"/>
                  </a:moveTo>
                  <a:cubicBezTo>
                    <a:pt x="0" y="14716"/>
                    <a:pt x="14716" y="0"/>
                    <a:pt x="32870" y="0"/>
                  </a:cubicBezTo>
                  <a:lnTo>
                    <a:pt x="385015" y="0"/>
                  </a:lnTo>
                  <a:cubicBezTo>
                    <a:pt x="403169" y="0"/>
                    <a:pt x="417885" y="14716"/>
                    <a:pt x="417885" y="32870"/>
                  </a:cubicBezTo>
                  <a:cubicBezTo>
                    <a:pt x="417885" y="120522"/>
                    <a:pt x="417884" y="208174"/>
                    <a:pt x="417884" y="295826"/>
                  </a:cubicBezTo>
                  <a:cubicBezTo>
                    <a:pt x="417884" y="313980"/>
                    <a:pt x="403168" y="328696"/>
                    <a:pt x="385014" y="328696"/>
                  </a:cubicBezTo>
                  <a:lnTo>
                    <a:pt x="32870" y="328695"/>
                  </a:lnTo>
                  <a:cubicBezTo>
                    <a:pt x="14716" y="328695"/>
                    <a:pt x="0" y="313979"/>
                    <a:pt x="0" y="295825"/>
                  </a:cubicBezTo>
                  <a:lnTo>
                    <a:pt x="0" y="32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107" tIns="40107" rIns="40107" bIns="40107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Data download</a:t>
              </a:r>
              <a:endParaRPr lang="el-GR" sz="800" kern="1200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6214EDE-A7F6-3A10-5AA3-3E0B79EDCEC6}"/>
                </a:ext>
              </a:extLst>
            </p:cNvPr>
            <p:cNvSpPr/>
            <p:nvPr/>
          </p:nvSpPr>
          <p:spPr>
            <a:xfrm>
              <a:off x="3470278" y="4372997"/>
              <a:ext cx="772122" cy="649939"/>
            </a:xfrm>
            <a:custGeom>
              <a:avLst/>
              <a:gdLst>
                <a:gd name="connsiteX0" fmla="*/ 0 w 417884"/>
                <a:gd name="connsiteY0" fmla="*/ 32870 h 328695"/>
                <a:gd name="connsiteX1" fmla="*/ 32870 w 417884"/>
                <a:gd name="connsiteY1" fmla="*/ 0 h 328695"/>
                <a:gd name="connsiteX2" fmla="*/ 385015 w 417884"/>
                <a:gd name="connsiteY2" fmla="*/ 0 h 328695"/>
                <a:gd name="connsiteX3" fmla="*/ 417885 w 417884"/>
                <a:gd name="connsiteY3" fmla="*/ 32870 h 328695"/>
                <a:gd name="connsiteX4" fmla="*/ 417884 w 417884"/>
                <a:gd name="connsiteY4" fmla="*/ 295826 h 328695"/>
                <a:gd name="connsiteX5" fmla="*/ 385014 w 417884"/>
                <a:gd name="connsiteY5" fmla="*/ 328696 h 328695"/>
                <a:gd name="connsiteX6" fmla="*/ 32870 w 417884"/>
                <a:gd name="connsiteY6" fmla="*/ 328695 h 328695"/>
                <a:gd name="connsiteX7" fmla="*/ 0 w 417884"/>
                <a:gd name="connsiteY7" fmla="*/ 295825 h 328695"/>
                <a:gd name="connsiteX8" fmla="*/ 0 w 417884"/>
                <a:gd name="connsiteY8" fmla="*/ 32870 h 3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884" h="328695">
                  <a:moveTo>
                    <a:pt x="0" y="32870"/>
                  </a:moveTo>
                  <a:cubicBezTo>
                    <a:pt x="0" y="14716"/>
                    <a:pt x="14716" y="0"/>
                    <a:pt x="32870" y="0"/>
                  </a:cubicBezTo>
                  <a:lnTo>
                    <a:pt x="385015" y="0"/>
                  </a:lnTo>
                  <a:cubicBezTo>
                    <a:pt x="403169" y="0"/>
                    <a:pt x="417885" y="14716"/>
                    <a:pt x="417885" y="32870"/>
                  </a:cubicBezTo>
                  <a:cubicBezTo>
                    <a:pt x="417885" y="120522"/>
                    <a:pt x="417884" y="208174"/>
                    <a:pt x="417884" y="295826"/>
                  </a:cubicBezTo>
                  <a:cubicBezTo>
                    <a:pt x="417884" y="313980"/>
                    <a:pt x="403168" y="328696"/>
                    <a:pt x="385014" y="328696"/>
                  </a:cubicBezTo>
                  <a:lnTo>
                    <a:pt x="32870" y="328695"/>
                  </a:lnTo>
                  <a:cubicBezTo>
                    <a:pt x="14716" y="328695"/>
                    <a:pt x="0" y="313979"/>
                    <a:pt x="0" y="295825"/>
                  </a:cubicBezTo>
                  <a:lnTo>
                    <a:pt x="0" y="32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107" tIns="40107" rIns="40107" bIns="40107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Select AOI &amp; time period</a:t>
              </a:r>
              <a:endParaRPr lang="el-GR" sz="800" kern="120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F73A0C1-AE60-9BCB-F478-C7F5D69B5E34}"/>
                </a:ext>
              </a:extLst>
            </p:cNvPr>
            <p:cNvSpPr/>
            <p:nvPr/>
          </p:nvSpPr>
          <p:spPr>
            <a:xfrm>
              <a:off x="3491989" y="3598168"/>
              <a:ext cx="772122" cy="649939"/>
            </a:xfrm>
            <a:custGeom>
              <a:avLst/>
              <a:gdLst>
                <a:gd name="connsiteX0" fmla="*/ 0 w 417884"/>
                <a:gd name="connsiteY0" fmla="*/ 32870 h 328695"/>
                <a:gd name="connsiteX1" fmla="*/ 32870 w 417884"/>
                <a:gd name="connsiteY1" fmla="*/ 0 h 328695"/>
                <a:gd name="connsiteX2" fmla="*/ 385015 w 417884"/>
                <a:gd name="connsiteY2" fmla="*/ 0 h 328695"/>
                <a:gd name="connsiteX3" fmla="*/ 417885 w 417884"/>
                <a:gd name="connsiteY3" fmla="*/ 32870 h 328695"/>
                <a:gd name="connsiteX4" fmla="*/ 417884 w 417884"/>
                <a:gd name="connsiteY4" fmla="*/ 295826 h 328695"/>
                <a:gd name="connsiteX5" fmla="*/ 385014 w 417884"/>
                <a:gd name="connsiteY5" fmla="*/ 328696 h 328695"/>
                <a:gd name="connsiteX6" fmla="*/ 32870 w 417884"/>
                <a:gd name="connsiteY6" fmla="*/ 328695 h 328695"/>
                <a:gd name="connsiteX7" fmla="*/ 0 w 417884"/>
                <a:gd name="connsiteY7" fmla="*/ 295825 h 328695"/>
                <a:gd name="connsiteX8" fmla="*/ 0 w 417884"/>
                <a:gd name="connsiteY8" fmla="*/ 32870 h 32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884" h="328695">
                  <a:moveTo>
                    <a:pt x="0" y="32870"/>
                  </a:moveTo>
                  <a:cubicBezTo>
                    <a:pt x="0" y="14716"/>
                    <a:pt x="14716" y="0"/>
                    <a:pt x="32870" y="0"/>
                  </a:cubicBezTo>
                  <a:lnTo>
                    <a:pt x="385015" y="0"/>
                  </a:lnTo>
                  <a:cubicBezTo>
                    <a:pt x="403169" y="0"/>
                    <a:pt x="417885" y="14716"/>
                    <a:pt x="417885" y="32870"/>
                  </a:cubicBezTo>
                  <a:cubicBezTo>
                    <a:pt x="417885" y="120522"/>
                    <a:pt x="417884" y="208174"/>
                    <a:pt x="417884" y="295826"/>
                  </a:cubicBezTo>
                  <a:cubicBezTo>
                    <a:pt x="417884" y="313980"/>
                    <a:pt x="403168" y="328696"/>
                    <a:pt x="385014" y="328696"/>
                  </a:cubicBezTo>
                  <a:lnTo>
                    <a:pt x="32870" y="328695"/>
                  </a:lnTo>
                  <a:cubicBezTo>
                    <a:pt x="14716" y="328695"/>
                    <a:pt x="0" y="313979"/>
                    <a:pt x="0" y="295825"/>
                  </a:cubicBezTo>
                  <a:lnTo>
                    <a:pt x="0" y="32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107" tIns="40107" rIns="40107" bIns="40107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Data search</a:t>
              </a:r>
              <a:endParaRPr lang="el-GR" sz="800" kern="1200" dirty="0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9F7E7C8-881B-C181-5EA3-059CDEBE4D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2779" y="1948946"/>
              <a:ext cx="252" cy="43971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CA92C59-4035-A071-7CFF-4677009B31D7}"/>
                </a:ext>
              </a:extLst>
            </p:cNvPr>
            <p:cNvSpPr/>
            <p:nvPr/>
          </p:nvSpPr>
          <p:spPr>
            <a:xfrm>
              <a:off x="4708232" y="1167825"/>
              <a:ext cx="986221" cy="775051"/>
            </a:xfrm>
            <a:custGeom>
              <a:avLst/>
              <a:gdLst>
                <a:gd name="connsiteX0" fmla="*/ 0 w 782786"/>
                <a:gd name="connsiteY0" fmla="*/ 64701 h 647005"/>
                <a:gd name="connsiteX1" fmla="*/ 64701 w 782786"/>
                <a:gd name="connsiteY1" fmla="*/ 0 h 647005"/>
                <a:gd name="connsiteX2" fmla="*/ 718086 w 782786"/>
                <a:gd name="connsiteY2" fmla="*/ 0 h 647005"/>
                <a:gd name="connsiteX3" fmla="*/ 782787 w 782786"/>
                <a:gd name="connsiteY3" fmla="*/ 64701 h 647005"/>
                <a:gd name="connsiteX4" fmla="*/ 782786 w 782786"/>
                <a:gd name="connsiteY4" fmla="*/ 582305 h 647005"/>
                <a:gd name="connsiteX5" fmla="*/ 718085 w 782786"/>
                <a:gd name="connsiteY5" fmla="*/ 647006 h 647005"/>
                <a:gd name="connsiteX6" fmla="*/ 64701 w 782786"/>
                <a:gd name="connsiteY6" fmla="*/ 647005 h 647005"/>
                <a:gd name="connsiteX7" fmla="*/ 0 w 782786"/>
                <a:gd name="connsiteY7" fmla="*/ 582304 h 647005"/>
                <a:gd name="connsiteX8" fmla="*/ 0 w 782786"/>
                <a:gd name="connsiteY8" fmla="*/ 64701 h 64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2786" h="647005">
                  <a:moveTo>
                    <a:pt x="0" y="64701"/>
                  </a:moveTo>
                  <a:cubicBezTo>
                    <a:pt x="0" y="28968"/>
                    <a:pt x="28968" y="0"/>
                    <a:pt x="64701" y="0"/>
                  </a:cubicBezTo>
                  <a:lnTo>
                    <a:pt x="718086" y="0"/>
                  </a:lnTo>
                  <a:cubicBezTo>
                    <a:pt x="753819" y="0"/>
                    <a:pt x="782787" y="28968"/>
                    <a:pt x="782787" y="64701"/>
                  </a:cubicBezTo>
                  <a:cubicBezTo>
                    <a:pt x="782787" y="237236"/>
                    <a:pt x="782786" y="409770"/>
                    <a:pt x="782786" y="582305"/>
                  </a:cubicBezTo>
                  <a:cubicBezTo>
                    <a:pt x="782786" y="618038"/>
                    <a:pt x="753818" y="647006"/>
                    <a:pt x="718085" y="647006"/>
                  </a:cubicBezTo>
                  <a:lnTo>
                    <a:pt x="64701" y="647005"/>
                  </a:lnTo>
                  <a:cubicBezTo>
                    <a:pt x="28968" y="647005"/>
                    <a:pt x="0" y="618037"/>
                    <a:pt x="0" y="582304"/>
                  </a:cubicBezTo>
                  <a:lnTo>
                    <a:pt x="0" y="64701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08078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050" tIns="57050" rIns="57050" bIns="5705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2 </a:t>
              </a:r>
              <a:r>
                <a:rPr lang="en-GB" sz="1000" kern="1200" dirty="0"/>
                <a:t>Data Processing </a:t>
              </a:r>
              <a:endParaRPr lang="el-GR" sz="1000" kern="1200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ABF6E6-55C1-B1AA-20EE-9D13129EBB58}"/>
                </a:ext>
              </a:extLst>
            </p:cNvPr>
            <p:cNvSpPr/>
            <p:nvPr/>
          </p:nvSpPr>
          <p:spPr>
            <a:xfrm>
              <a:off x="4908256" y="2081806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QC data</a:t>
              </a:r>
              <a:endParaRPr lang="el-GR" sz="800" kern="1200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D1F012F-9E07-BEDE-CBB8-9BCC64EF61BF}"/>
                </a:ext>
              </a:extLst>
            </p:cNvPr>
            <p:cNvSpPr/>
            <p:nvPr/>
          </p:nvSpPr>
          <p:spPr>
            <a:xfrm>
              <a:off x="4922332" y="2842401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Prepare data (IDPs &amp; admin boundaries)</a:t>
              </a:r>
              <a:endParaRPr lang="el-GR" sz="800" kern="120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9D26AC7-7E07-B7E4-6BB8-ECCD5FBFD472}"/>
                </a:ext>
              </a:extLst>
            </p:cNvPr>
            <p:cNvSpPr/>
            <p:nvPr/>
          </p:nvSpPr>
          <p:spPr>
            <a:xfrm>
              <a:off x="4908256" y="3580846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Geocode/ geoenable data</a:t>
              </a:r>
              <a:endParaRPr lang="el-GR" sz="800" kern="1200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B1AC77A-7154-8EEB-941F-A8356DB06243}"/>
                </a:ext>
              </a:extLst>
            </p:cNvPr>
            <p:cNvSpPr/>
            <p:nvPr/>
          </p:nvSpPr>
          <p:spPr>
            <a:xfrm>
              <a:off x="4895920" y="5089557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Import data into DB</a:t>
              </a:r>
              <a:endParaRPr lang="el-GR" sz="800" kern="1200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6408A9D-3561-29ED-2183-A212B74B528F}"/>
                </a:ext>
              </a:extLst>
            </p:cNvPr>
            <p:cNvSpPr/>
            <p:nvPr/>
          </p:nvSpPr>
          <p:spPr>
            <a:xfrm>
              <a:off x="4895920" y="4335202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Decide on DBMS</a:t>
              </a:r>
              <a:endParaRPr lang="el-GR" sz="800" kern="1200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9ED9730-3585-C656-C176-90B7287D6E08}"/>
                </a:ext>
              </a:extLst>
            </p:cNvPr>
            <p:cNvCxnSpPr>
              <a:cxnSpLocks/>
            </p:cNvCxnSpPr>
            <p:nvPr/>
          </p:nvCxnSpPr>
          <p:spPr>
            <a:xfrm>
              <a:off x="6439953" y="1849382"/>
              <a:ext cx="43219" cy="21596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76B72A4-D22B-16FA-7F1D-43C9952DE4E1}"/>
                </a:ext>
              </a:extLst>
            </p:cNvPr>
            <p:cNvSpPr/>
            <p:nvPr/>
          </p:nvSpPr>
          <p:spPr>
            <a:xfrm>
              <a:off x="6248238" y="1167946"/>
              <a:ext cx="849212" cy="727535"/>
            </a:xfrm>
            <a:custGeom>
              <a:avLst/>
              <a:gdLst>
                <a:gd name="connsiteX0" fmla="*/ 0 w 590078"/>
                <a:gd name="connsiteY0" fmla="*/ 50123 h 501232"/>
                <a:gd name="connsiteX1" fmla="*/ 50123 w 590078"/>
                <a:gd name="connsiteY1" fmla="*/ 0 h 501232"/>
                <a:gd name="connsiteX2" fmla="*/ 539955 w 590078"/>
                <a:gd name="connsiteY2" fmla="*/ 0 h 501232"/>
                <a:gd name="connsiteX3" fmla="*/ 590078 w 590078"/>
                <a:gd name="connsiteY3" fmla="*/ 50123 h 501232"/>
                <a:gd name="connsiteX4" fmla="*/ 590078 w 590078"/>
                <a:gd name="connsiteY4" fmla="*/ 451109 h 501232"/>
                <a:gd name="connsiteX5" fmla="*/ 539955 w 590078"/>
                <a:gd name="connsiteY5" fmla="*/ 501232 h 501232"/>
                <a:gd name="connsiteX6" fmla="*/ 50123 w 590078"/>
                <a:gd name="connsiteY6" fmla="*/ 501232 h 501232"/>
                <a:gd name="connsiteX7" fmla="*/ 0 w 590078"/>
                <a:gd name="connsiteY7" fmla="*/ 451109 h 501232"/>
                <a:gd name="connsiteX8" fmla="*/ 0 w 590078"/>
                <a:gd name="connsiteY8" fmla="*/ 50123 h 50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078" h="501232">
                  <a:moveTo>
                    <a:pt x="0" y="50123"/>
                  </a:moveTo>
                  <a:cubicBezTo>
                    <a:pt x="0" y="22441"/>
                    <a:pt x="22441" y="0"/>
                    <a:pt x="50123" y="0"/>
                  </a:cubicBezTo>
                  <a:lnTo>
                    <a:pt x="539955" y="0"/>
                  </a:lnTo>
                  <a:cubicBezTo>
                    <a:pt x="567637" y="0"/>
                    <a:pt x="590078" y="22441"/>
                    <a:pt x="590078" y="50123"/>
                  </a:cubicBezTo>
                  <a:lnTo>
                    <a:pt x="590078" y="451109"/>
                  </a:lnTo>
                  <a:cubicBezTo>
                    <a:pt x="590078" y="478791"/>
                    <a:pt x="567637" y="501232"/>
                    <a:pt x="539955" y="501232"/>
                  </a:cubicBezTo>
                  <a:lnTo>
                    <a:pt x="50123" y="501232"/>
                  </a:lnTo>
                  <a:cubicBezTo>
                    <a:pt x="22441" y="501232"/>
                    <a:pt x="0" y="478791"/>
                    <a:pt x="0" y="451109"/>
                  </a:cubicBezTo>
                  <a:lnTo>
                    <a:pt x="0" y="5012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08078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781" tIns="52781" rIns="52781" bIns="52781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3 </a:t>
              </a:r>
              <a:r>
                <a:rPr lang="en-GB" sz="1000" kern="1200" dirty="0"/>
                <a:t>Services Creation </a:t>
              </a:r>
              <a:endParaRPr lang="el-GR" sz="1000" kern="1200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BE77D57-9B09-FE3E-4A8A-BDD496F3CF99}"/>
                </a:ext>
              </a:extLst>
            </p:cNvPr>
            <p:cNvSpPr/>
            <p:nvPr/>
          </p:nvSpPr>
          <p:spPr>
            <a:xfrm>
              <a:off x="6326404" y="2054030"/>
              <a:ext cx="786903" cy="626972"/>
            </a:xfrm>
            <a:custGeom>
              <a:avLst/>
              <a:gdLst>
                <a:gd name="connsiteX0" fmla="*/ 0 w 505533"/>
                <a:gd name="connsiteY0" fmla="*/ 44164 h 441639"/>
                <a:gd name="connsiteX1" fmla="*/ 44164 w 505533"/>
                <a:gd name="connsiteY1" fmla="*/ 0 h 441639"/>
                <a:gd name="connsiteX2" fmla="*/ 461369 w 505533"/>
                <a:gd name="connsiteY2" fmla="*/ 0 h 441639"/>
                <a:gd name="connsiteX3" fmla="*/ 505533 w 505533"/>
                <a:gd name="connsiteY3" fmla="*/ 44164 h 441639"/>
                <a:gd name="connsiteX4" fmla="*/ 505533 w 505533"/>
                <a:gd name="connsiteY4" fmla="*/ 397475 h 441639"/>
                <a:gd name="connsiteX5" fmla="*/ 461369 w 505533"/>
                <a:gd name="connsiteY5" fmla="*/ 441639 h 441639"/>
                <a:gd name="connsiteX6" fmla="*/ 44164 w 505533"/>
                <a:gd name="connsiteY6" fmla="*/ 441639 h 441639"/>
                <a:gd name="connsiteX7" fmla="*/ 0 w 505533"/>
                <a:gd name="connsiteY7" fmla="*/ 397475 h 441639"/>
                <a:gd name="connsiteX8" fmla="*/ 0 w 505533"/>
                <a:gd name="connsiteY8" fmla="*/ 44164 h 44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533" h="441639">
                  <a:moveTo>
                    <a:pt x="0" y="44164"/>
                  </a:moveTo>
                  <a:cubicBezTo>
                    <a:pt x="0" y="19773"/>
                    <a:pt x="19773" y="0"/>
                    <a:pt x="44164" y="0"/>
                  </a:cubicBezTo>
                  <a:lnTo>
                    <a:pt x="461369" y="0"/>
                  </a:lnTo>
                  <a:cubicBezTo>
                    <a:pt x="485760" y="0"/>
                    <a:pt x="505533" y="19773"/>
                    <a:pt x="505533" y="44164"/>
                  </a:cubicBezTo>
                  <a:lnTo>
                    <a:pt x="505533" y="397475"/>
                  </a:lnTo>
                  <a:cubicBezTo>
                    <a:pt x="505533" y="421866"/>
                    <a:pt x="485760" y="441639"/>
                    <a:pt x="461369" y="441639"/>
                  </a:cubicBezTo>
                  <a:lnTo>
                    <a:pt x="44164" y="441639"/>
                  </a:lnTo>
                  <a:cubicBezTo>
                    <a:pt x="19773" y="441639"/>
                    <a:pt x="0" y="421866"/>
                    <a:pt x="0" y="397475"/>
                  </a:cubicBezTo>
                  <a:lnTo>
                    <a:pt x="0" y="4416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415" tIns="43415" rIns="43415" bIns="4341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Define necessary services</a:t>
              </a:r>
              <a:endParaRPr lang="el-GR" sz="800" kern="1200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E22D1B4-2E9F-9770-F8F6-B568939753EE}"/>
                </a:ext>
              </a:extLst>
            </p:cNvPr>
            <p:cNvSpPr/>
            <p:nvPr/>
          </p:nvSpPr>
          <p:spPr>
            <a:xfrm>
              <a:off x="6334196" y="2801708"/>
              <a:ext cx="786903" cy="626972"/>
            </a:xfrm>
            <a:custGeom>
              <a:avLst/>
              <a:gdLst>
                <a:gd name="connsiteX0" fmla="*/ 0 w 505533"/>
                <a:gd name="connsiteY0" fmla="*/ 44164 h 441639"/>
                <a:gd name="connsiteX1" fmla="*/ 44164 w 505533"/>
                <a:gd name="connsiteY1" fmla="*/ 0 h 441639"/>
                <a:gd name="connsiteX2" fmla="*/ 461369 w 505533"/>
                <a:gd name="connsiteY2" fmla="*/ 0 h 441639"/>
                <a:gd name="connsiteX3" fmla="*/ 505533 w 505533"/>
                <a:gd name="connsiteY3" fmla="*/ 44164 h 441639"/>
                <a:gd name="connsiteX4" fmla="*/ 505533 w 505533"/>
                <a:gd name="connsiteY4" fmla="*/ 397475 h 441639"/>
                <a:gd name="connsiteX5" fmla="*/ 461369 w 505533"/>
                <a:gd name="connsiteY5" fmla="*/ 441639 h 441639"/>
                <a:gd name="connsiteX6" fmla="*/ 44164 w 505533"/>
                <a:gd name="connsiteY6" fmla="*/ 441639 h 441639"/>
                <a:gd name="connsiteX7" fmla="*/ 0 w 505533"/>
                <a:gd name="connsiteY7" fmla="*/ 397475 h 441639"/>
                <a:gd name="connsiteX8" fmla="*/ 0 w 505533"/>
                <a:gd name="connsiteY8" fmla="*/ 44164 h 44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533" h="441639">
                  <a:moveTo>
                    <a:pt x="0" y="44164"/>
                  </a:moveTo>
                  <a:cubicBezTo>
                    <a:pt x="0" y="19773"/>
                    <a:pt x="19773" y="0"/>
                    <a:pt x="44164" y="0"/>
                  </a:cubicBezTo>
                  <a:lnTo>
                    <a:pt x="461369" y="0"/>
                  </a:lnTo>
                  <a:cubicBezTo>
                    <a:pt x="485760" y="0"/>
                    <a:pt x="505533" y="19773"/>
                    <a:pt x="505533" y="44164"/>
                  </a:cubicBezTo>
                  <a:lnTo>
                    <a:pt x="505533" y="397475"/>
                  </a:lnTo>
                  <a:cubicBezTo>
                    <a:pt x="505533" y="421866"/>
                    <a:pt x="485760" y="441639"/>
                    <a:pt x="461369" y="441639"/>
                  </a:cubicBezTo>
                  <a:lnTo>
                    <a:pt x="44164" y="441639"/>
                  </a:lnTo>
                  <a:cubicBezTo>
                    <a:pt x="19773" y="441639"/>
                    <a:pt x="0" y="421866"/>
                    <a:pt x="0" y="397475"/>
                  </a:cubicBezTo>
                  <a:lnTo>
                    <a:pt x="0" y="4416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415" tIns="43415" rIns="43415" bIns="4341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Decide on server</a:t>
              </a:r>
              <a:endParaRPr lang="el-GR" sz="800" kern="1200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13A6B0B-6C2E-19DD-E58F-C964FD39810B}"/>
                </a:ext>
              </a:extLst>
            </p:cNvPr>
            <p:cNvSpPr/>
            <p:nvPr/>
          </p:nvSpPr>
          <p:spPr>
            <a:xfrm>
              <a:off x="6326402" y="3571515"/>
              <a:ext cx="786903" cy="626972"/>
            </a:xfrm>
            <a:custGeom>
              <a:avLst/>
              <a:gdLst>
                <a:gd name="connsiteX0" fmla="*/ 0 w 505533"/>
                <a:gd name="connsiteY0" fmla="*/ 44164 h 441639"/>
                <a:gd name="connsiteX1" fmla="*/ 44164 w 505533"/>
                <a:gd name="connsiteY1" fmla="*/ 0 h 441639"/>
                <a:gd name="connsiteX2" fmla="*/ 461369 w 505533"/>
                <a:gd name="connsiteY2" fmla="*/ 0 h 441639"/>
                <a:gd name="connsiteX3" fmla="*/ 505533 w 505533"/>
                <a:gd name="connsiteY3" fmla="*/ 44164 h 441639"/>
                <a:gd name="connsiteX4" fmla="*/ 505533 w 505533"/>
                <a:gd name="connsiteY4" fmla="*/ 397475 h 441639"/>
                <a:gd name="connsiteX5" fmla="*/ 461369 w 505533"/>
                <a:gd name="connsiteY5" fmla="*/ 441639 h 441639"/>
                <a:gd name="connsiteX6" fmla="*/ 44164 w 505533"/>
                <a:gd name="connsiteY6" fmla="*/ 441639 h 441639"/>
                <a:gd name="connsiteX7" fmla="*/ 0 w 505533"/>
                <a:gd name="connsiteY7" fmla="*/ 397475 h 441639"/>
                <a:gd name="connsiteX8" fmla="*/ 0 w 505533"/>
                <a:gd name="connsiteY8" fmla="*/ 44164 h 44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533" h="441639">
                  <a:moveTo>
                    <a:pt x="0" y="44164"/>
                  </a:moveTo>
                  <a:cubicBezTo>
                    <a:pt x="0" y="19773"/>
                    <a:pt x="19773" y="0"/>
                    <a:pt x="44164" y="0"/>
                  </a:cubicBezTo>
                  <a:lnTo>
                    <a:pt x="461369" y="0"/>
                  </a:lnTo>
                  <a:cubicBezTo>
                    <a:pt x="485760" y="0"/>
                    <a:pt x="505533" y="19773"/>
                    <a:pt x="505533" y="44164"/>
                  </a:cubicBezTo>
                  <a:lnTo>
                    <a:pt x="505533" y="397475"/>
                  </a:lnTo>
                  <a:cubicBezTo>
                    <a:pt x="505533" y="421866"/>
                    <a:pt x="485760" y="441639"/>
                    <a:pt x="461369" y="441639"/>
                  </a:cubicBezTo>
                  <a:lnTo>
                    <a:pt x="44164" y="441639"/>
                  </a:lnTo>
                  <a:cubicBezTo>
                    <a:pt x="19773" y="441639"/>
                    <a:pt x="0" y="421866"/>
                    <a:pt x="0" y="397475"/>
                  </a:cubicBezTo>
                  <a:lnTo>
                    <a:pt x="0" y="4416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415" tIns="43415" rIns="43415" bIns="43415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Publish OGC Web Services</a:t>
              </a:r>
              <a:endParaRPr lang="el-GR" sz="800" kern="1200" dirty="0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C938AD5-94E5-9673-92B7-CD688697F06D}"/>
                </a:ext>
              </a:extLst>
            </p:cNvPr>
            <p:cNvCxnSpPr>
              <a:cxnSpLocks/>
            </p:cNvCxnSpPr>
            <p:nvPr/>
          </p:nvCxnSpPr>
          <p:spPr>
            <a:xfrm>
              <a:off x="8195101" y="1870568"/>
              <a:ext cx="0" cy="25744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94C921A-F0C2-F28A-D975-68BCC6E872A6}"/>
                </a:ext>
              </a:extLst>
            </p:cNvPr>
            <p:cNvSpPr/>
            <p:nvPr/>
          </p:nvSpPr>
          <p:spPr>
            <a:xfrm>
              <a:off x="7650916" y="1149789"/>
              <a:ext cx="1189555" cy="706171"/>
            </a:xfrm>
            <a:custGeom>
              <a:avLst/>
              <a:gdLst>
                <a:gd name="connsiteX0" fmla="*/ 0 w 636248"/>
                <a:gd name="connsiteY0" fmla="*/ 53828 h 538276"/>
                <a:gd name="connsiteX1" fmla="*/ 53828 w 636248"/>
                <a:gd name="connsiteY1" fmla="*/ 0 h 538276"/>
                <a:gd name="connsiteX2" fmla="*/ 582420 w 636248"/>
                <a:gd name="connsiteY2" fmla="*/ 0 h 538276"/>
                <a:gd name="connsiteX3" fmla="*/ 636248 w 636248"/>
                <a:gd name="connsiteY3" fmla="*/ 53828 h 538276"/>
                <a:gd name="connsiteX4" fmla="*/ 636248 w 636248"/>
                <a:gd name="connsiteY4" fmla="*/ 484448 h 538276"/>
                <a:gd name="connsiteX5" fmla="*/ 582420 w 636248"/>
                <a:gd name="connsiteY5" fmla="*/ 538276 h 538276"/>
                <a:gd name="connsiteX6" fmla="*/ 53828 w 636248"/>
                <a:gd name="connsiteY6" fmla="*/ 538276 h 538276"/>
                <a:gd name="connsiteX7" fmla="*/ 0 w 636248"/>
                <a:gd name="connsiteY7" fmla="*/ 484448 h 538276"/>
                <a:gd name="connsiteX8" fmla="*/ 0 w 636248"/>
                <a:gd name="connsiteY8" fmla="*/ 53828 h 53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248" h="538276">
                  <a:moveTo>
                    <a:pt x="0" y="53828"/>
                  </a:moveTo>
                  <a:cubicBezTo>
                    <a:pt x="0" y="24100"/>
                    <a:pt x="24100" y="0"/>
                    <a:pt x="53828" y="0"/>
                  </a:cubicBezTo>
                  <a:lnTo>
                    <a:pt x="582420" y="0"/>
                  </a:lnTo>
                  <a:cubicBezTo>
                    <a:pt x="612148" y="0"/>
                    <a:pt x="636248" y="24100"/>
                    <a:pt x="636248" y="53828"/>
                  </a:cubicBezTo>
                  <a:lnTo>
                    <a:pt x="636248" y="484448"/>
                  </a:lnTo>
                  <a:cubicBezTo>
                    <a:pt x="636248" y="514176"/>
                    <a:pt x="612148" y="538276"/>
                    <a:pt x="582420" y="538276"/>
                  </a:cubicBezTo>
                  <a:lnTo>
                    <a:pt x="53828" y="538276"/>
                  </a:lnTo>
                  <a:cubicBezTo>
                    <a:pt x="24100" y="538276"/>
                    <a:pt x="0" y="514176"/>
                    <a:pt x="0" y="484448"/>
                  </a:cubicBezTo>
                  <a:lnTo>
                    <a:pt x="0" y="53828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08078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866" tIns="53866" rIns="53866" bIns="53866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4 </a:t>
              </a:r>
              <a:r>
                <a:rPr lang="en-GB" sz="1000" kern="1200" dirty="0"/>
                <a:t>Data Communication</a:t>
              </a:r>
              <a:endParaRPr lang="el-GR" sz="1000" kern="1200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C1EEE06-74D4-BF46-895D-6E7149A00E8B}"/>
                </a:ext>
              </a:extLst>
            </p:cNvPr>
            <p:cNvSpPr/>
            <p:nvPr/>
          </p:nvSpPr>
          <p:spPr>
            <a:xfrm>
              <a:off x="8057256" y="2030922"/>
              <a:ext cx="772121" cy="639875"/>
            </a:xfrm>
            <a:custGeom>
              <a:avLst/>
              <a:gdLst>
                <a:gd name="connsiteX0" fmla="*/ 0 w 542805"/>
                <a:gd name="connsiteY0" fmla="*/ 45542 h 455417"/>
                <a:gd name="connsiteX1" fmla="*/ 45542 w 542805"/>
                <a:gd name="connsiteY1" fmla="*/ 0 h 455417"/>
                <a:gd name="connsiteX2" fmla="*/ 497263 w 542805"/>
                <a:gd name="connsiteY2" fmla="*/ 0 h 455417"/>
                <a:gd name="connsiteX3" fmla="*/ 542805 w 542805"/>
                <a:gd name="connsiteY3" fmla="*/ 45542 h 455417"/>
                <a:gd name="connsiteX4" fmla="*/ 542805 w 542805"/>
                <a:gd name="connsiteY4" fmla="*/ 409875 h 455417"/>
                <a:gd name="connsiteX5" fmla="*/ 497263 w 542805"/>
                <a:gd name="connsiteY5" fmla="*/ 455417 h 455417"/>
                <a:gd name="connsiteX6" fmla="*/ 45542 w 542805"/>
                <a:gd name="connsiteY6" fmla="*/ 455417 h 455417"/>
                <a:gd name="connsiteX7" fmla="*/ 0 w 542805"/>
                <a:gd name="connsiteY7" fmla="*/ 409875 h 455417"/>
                <a:gd name="connsiteX8" fmla="*/ 0 w 542805"/>
                <a:gd name="connsiteY8" fmla="*/ 45542 h 45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2805" h="455417">
                  <a:moveTo>
                    <a:pt x="0" y="45542"/>
                  </a:moveTo>
                  <a:cubicBezTo>
                    <a:pt x="0" y="20390"/>
                    <a:pt x="20390" y="0"/>
                    <a:pt x="45542" y="0"/>
                  </a:cubicBezTo>
                  <a:lnTo>
                    <a:pt x="497263" y="0"/>
                  </a:lnTo>
                  <a:cubicBezTo>
                    <a:pt x="522415" y="0"/>
                    <a:pt x="542805" y="20390"/>
                    <a:pt x="542805" y="45542"/>
                  </a:cubicBezTo>
                  <a:lnTo>
                    <a:pt x="542805" y="409875"/>
                  </a:lnTo>
                  <a:cubicBezTo>
                    <a:pt x="542805" y="435027"/>
                    <a:pt x="522415" y="455417"/>
                    <a:pt x="497263" y="455417"/>
                  </a:cubicBezTo>
                  <a:lnTo>
                    <a:pt x="45542" y="455417"/>
                  </a:lnTo>
                  <a:cubicBezTo>
                    <a:pt x="20390" y="455417"/>
                    <a:pt x="0" y="435027"/>
                    <a:pt x="0" y="409875"/>
                  </a:cubicBezTo>
                  <a:lnTo>
                    <a:pt x="0" y="4554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819" tIns="43819" rIns="43819" bIns="4381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Decide on platform </a:t>
              </a:r>
              <a:endParaRPr lang="el-GR" sz="800" kern="120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A90BE52-F4C3-ADAA-A7B9-1C74DED076B7}"/>
                </a:ext>
              </a:extLst>
            </p:cNvPr>
            <p:cNvSpPr/>
            <p:nvPr/>
          </p:nvSpPr>
          <p:spPr>
            <a:xfrm>
              <a:off x="8052232" y="2776136"/>
              <a:ext cx="772121" cy="639875"/>
            </a:xfrm>
            <a:custGeom>
              <a:avLst/>
              <a:gdLst>
                <a:gd name="connsiteX0" fmla="*/ 0 w 542805"/>
                <a:gd name="connsiteY0" fmla="*/ 45542 h 455417"/>
                <a:gd name="connsiteX1" fmla="*/ 45542 w 542805"/>
                <a:gd name="connsiteY1" fmla="*/ 0 h 455417"/>
                <a:gd name="connsiteX2" fmla="*/ 497263 w 542805"/>
                <a:gd name="connsiteY2" fmla="*/ 0 h 455417"/>
                <a:gd name="connsiteX3" fmla="*/ 542805 w 542805"/>
                <a:gd name="connsiteY3" fmla="*/ 45542 h 455417"/>
                <a:gd name="connsiteX4" fmla="*/ 542805 w 542805"/>
                <a:gd name="connsiteY4" fmla="*/ 409875 h 455417"/>
                <a:gd name="connsiteX5" fmla="*/ 497263 w 542805"/>
                <a:gd name="connsiteY5" fmla="*/ 455417 h 455417"/>
                <a:gd name="connsiteX6" fmla="*/ 45542 w 542805"/>
                <a:gd name="connsiteY6" fmla="*/ 455417 h 455417"/>
                <a:gd name="connsiteX7" fmla="*/ 0 w 542805"/>
                <a:gd name="connsiteY7" fmla="*/ 409875 h 455417"/>
                <a:gd name="connsiteX8" fmla="*/ 0 w 542805"/>
                <a:gd name="connsiteY8" fmla="*/ 45542 h 45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2805" h="455417">
                  <a:moveTo>
                    <a:pt x="0" y="45542"/>
                  </a:moveTo>
                  <a:cubicBezTo>
                    <a:pt x="0" y="20390"/>
                    <a:pt x="20390" y="0"/>
                    <a:pt x="45542" y="0"/>
                  </a:cubicBezTo>
                  <a:lnTo>
                    <a:pt x="497263" y="0"/>
                  </a:lnTo>
                  <a:cubicBezTo>
                    <a:pt x="522415" y="0"/>
                    <a:pt x="542805" y="20390"/>
                    <a:pt x="542805" y="45542"/>
                  </a:cubicBezTo>
                  <a:lnTo>
                    <a:pt x="542805" y="409875"/>
                  </a:lnTo>
                  <a:cubicBezTo>
                    <a:pt x="542805" y="435027"/>
                    <a:pt x="522415" y="455417"/>
                    <a:pt x="497263" y="455417"/>
                  </a:cubicBezTo>
                  <a:lnTo>
                    <a:pt x="45542" y="455417"/>
                  </a:lnTo>
                  <a:cubicBezTo>
                    <a:pt x="20390" y="455417"/>
                    <a:pt x="0" y="435027"/>
                    <a:pt x="0" y="409875"/>
                  </a:cubicBezTo>
                  <a:lnTo>
                    <a:pt x="0" y="4554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819" tIns="43819" rIns="43819" bIns="4381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Design dashboard layout</a:t>
              </a:r>
              <a:endParaRPr lang="el-GR" sz="800" kern="120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D1E31B7-8457-CDF8-C925-C9A11B91F82E}"/>
                </a:ext>
              </a:extLst>
            </p:cNvPr>
            <p:cNvSpPr/>
            <p:nvPr/>
          </p:nvSpPr>
          <p:spPr>
            <a:xfrm>
              <a:off x="8052232" y="3529604"/>
              <a:ext cx="772121" cy="639875"/>
            </a:xfrm>
            <a:custGeom>
              <a:avLst/>
              <a:gdLst>
                <a:gd name="connsiteX0" fmla="*/ 0 w 542805"/>
                <a:gd name="connsiteY0" fmla="*/ 45542 h 455417"/>
                <a:gd name="connsiteX1" fmla="*/ 45542 w 542805"/>
                <a:gd name="connsiteY1" fmla="*/ 0 h 455417"/>
                <a:gd name="connsiteX2" fmla="*/ 497263 w 542805"/>
                <a:gd name="connsiteY2" fmla="*/ 0 h 455417"/>
                <a:gd name="connsiteX3" fmla="*/ 542805 w 542805"/>
                <a:gd name="connsiteY3" fmla="*/ 45542 h 455417"/>
                <a:gd name="connsiteX4" fmla="*/ 542805 w 542805"/>
                <a:gd name="connsiteY4" fmla="*/ 409875 h 455417"/>
                <a:gd name="connsiteX5" fmla="*/ 497263 w 542805"/>
                <a:gd name="connsiteY5" fmla="*/ 455417 h 455417"/>
                <a:gd name="connsiteX6" fmla="*/ 45542 w 542805"/>
                <a:gd name="connsiteY6" fmla="*/ 455417 h 455417"/>
                <a:gd name="connsiteX7" fmla="*/ 0 w 542805"/>
                <a:gd name="connsiteY7" fmla="*/ 409875 h 455417"/>
                <a:gd name="connsiteX8" fmla="*/ 0 w 542805"/>
                <a:gd name="connsiteY8" fmla="*/ 45542 h 45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2805" h="455417">
                  <a:moveTo>
                    <a:pt x="0" y="45542"/>
                  </a:moveTo>
                  <a:cubicBezTo>
                    <a:pt x="0" y="20390"/>
                    <a:pt x="20390" y="0"/>
                    <a:pt x="45542" y="0"/>
                  </a:cubicBezTo>
                  <a:lnTo>
                    <a:pt x="497263" y="0"/>
                  </a:lnTo>
                  <a:cubicBezTo>
                    <a:pt x="522415" y="0"/>
                    <a:pt x="542805" y="20390"/>
                    <a:pt x="542805" y="45542"/>
                  </a:cubicBezTo>
                  <a:lnTo>
                    <a:pt x="542805" y="409875"/>
                  </a:lnTo>
                  <a:cubicBezTo>
                    <a:pt x="542805" y="435027"/>
                    <a:pt x="522415" y="455417"/>
                    <a:pt x="497263" y="455417"/>
                  </a:cubicBezTo>
                  <a:lnTo>
                    <a:pt x="45542" y="455417"/>
                  </a:lnTo>
                  <a:cubicBezTo>
                    <a:pt x="20390" y="455417"/>
                    <a:pt x="0" y="435027"/>
                    <a:pt x="0" y="409875"/>
                  </a:cubicBezTo>
                  <a:lnTo>
                    <a:pt x="0" y="4554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819" tIns="43819" rIns="43819" bIns="4381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Integrate data</a:t>
              </a:r>
              <a:endParaRPr lang="el-GR" sz="800" kern="1200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2D3F7EA-D1A3-07B4-C90A-3F71F0F3BCBF}"/>
                </a:ext>
              </a:extLst>
            </p:cNvPr>
            <p:cNvSpPr/>
            <p:nvPr/>
          </p:nvSpPr>
          <p:spPr>
            <a:xfrm>
              <a:off x="8068350" y="4283073"/>
              <a:ext cx="772121" cy="639875"/>
            </a:xfrm>
            <a:custGeom>
              <a:avLst/>
              <a:gdLst>
                <a:gd name="connsiteX0" fmla="*/ 0 w 542805"/>
                <a:gd name="connsiteY0" fmla="*/ 45542 h 455417"/>
                <a:gd name="connsiteX1" fmla="*/ 45542 w 542805"/>
                <a:gd name="connsiteY1" fmla="*/ 0 h 455417"/>
                <a:gd name="connsiteX2" fmla="*/ 497263 w 542805"/>
                <a:gd name="connsiteY2" fmla="*/ 0 h 455417"/>
                <a:gd name="connsiteX3" fmla="*/ 542805 w 542805"/>
                <a:gd name="connsiteY3" fmla="*/ 45542 h 455417"/>
                <a:gd name="connsiteX4" fmla="*/ 542805 w 542805"/>
                <a:gd name="connsiteY4" fmla="*/ 409875 h 455417"/>
                <a:gd name="connsiteX5" fmla="*/ 497263 w 542805"/>
                <a:gd name="connsiteY5" fmla="*/ 455417 h 455417"/>
                <a:gd name="connsiteX6" fmla="*/ 45542 w 542805"/>
                <a:gd name="connsiteY6" fmla="*/ 455417 h 455417"/>
                <a:gd name="connsiteX7" fmla="*/ 0 w 542805"/>
                <a:gd name="connsiteY7" fmla="*/ 409875 h 455417"/>
                <a:gd name="connsiteX8" fmla="*/ 0 w 542805"/>
                <a:gd name="connsiteY8" fmla="*/ 45542 h 45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2805" h="455417">
                  <a:moveTo>
                    <a:pt x="0" y="45542"/>
                  </a:moveTo>
                  <a:cubicBezTo>
                    <a:pt x="0" y="20390"/>
                    <a:pt x="20390" y="0"/>
                    <a:pt x="45542" y="0"/>
                  </a:cubicBezTo>
                  <a:lnTo>
                    <a:pt x="497263" y="0"/>
                  </a:lnTo>
                  <a:cubicBezTo>
                    <a:pt x="522415" y="0"/>
                    <a:pt x="542805" y="20390"/>
                    <a:pt x="542805" y="45542"/>
                  </a:cubicBezTo>
                  <a:lnTo>
                    <a:pt x="542805" y="409875"/>
                  </a:lnTo>
                  <a:cubicBezTo>
                    <a:pt x="542805" y="435027"/>
                    <a:pt x="522415" y="455417"/>
                    <a:pt x="497263" y="455417"/>
                  </a:cubicBezTo>
                  <a:lnTo>
                    <a:pt x="45542" y="455417"/>
                  </a:lnTo>
                  <a:cubicBezTo>
                    <a:pt x="20390" y="455417"/>
                    <a:pt x="0" y="435027"/>
                    <a:pt x="0" y="409875"/>
                  </a:cubicBezTo>
                  <a:lnTo>
                    <a:pt x="0" y="4554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819" tIns="43819" rIns="43819" bIns="43819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Add maps, graphs </a:t>
              </a:r>
              <a:r>
                <a:rPr lang="en-US" sz="800" kern="1200"/>
                <a:t>etc</a:t>
              </a:r>
              <a:r>
                <a:rPr lang="en-US" sz="800"/>
                <a:t>.</a:t>
              </a:r>
              <a:endParaRPr lang="el-GR" sz="800" kern="1200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0031508-2995-4868-577F-5115F7E24603}"/>
                </a:ext>
              </a:extLst>
            </p:cNvPr>
            <p:cNvSpPr/>
            <p:nvPr/>
          </p:nvSpPr>
          <p:spPr>
            <a:xfrm>
              <a:off x="9225495" y="1143034"/>
              <a:ext cx="1189060" cy="727535"/>
            </a:xfrm>
            <a:custGeom>
              <a:avLst/>
              <a:gdLst>
                <a:gd name="connsiteX0" fmla="*/ 0 w 707467"/>
                <a:gd name="connsiteY0" fmla="*/ 61747 h 617470"/>
                <a:gd name="connsiteX1" fmla="*/ 61747 w 707467"/>
                <a:gd name="connsiteY1" fmla="*/ 0 h 617470"/>
                <a:gd name="connsiteX2" fmla="*/ 645720 w 707467"/>
                <a:gd name="connsiteY2" fmla="*/ 0 h 617470"/>
                <a:gd name="connsiteX3" fmla="*/ 707467 w 707467"/>
                <a:gd name="connsiteY3" fmla="*/ 61747 h 617470"/>
                <a:gd name="connsiteX4" fmla="*/ 707467 w 707467"/>
                <a:gd name="connsiteY4" fmla="*/ 555723 h 617470"/>
                <a:gd name="connsiteX5" fmla="*/ 645720 w 707467"/>
                <a:gd name="connsiteY5" fmla="*/ 617470 h 617470"/>
                <a:gd name="connsiteX6" fmla="*/ 61747 w 707467"/>
                <a:gd name="connsiteY6" fmla="*/ 617470 h 617470"/>
                <a:gd name="connsiteX7" fmla="*/ 0 w 707467"/>
                <a:gd name="connsiteY7" fmla="*/ 555723 h 617470"/>
                <a:gd name="connsiteX8" fmla="*/ 0 w 707467"/>
                <a:gd name="connsiteY8" fmla="*/ 61747 h 61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7467" h="617470">
                  <a:moveTo>
                    <a:pt x="0" y="61747"/>
                  </a:moveTo>
                  <a:cubicBezTo>
                    <a:pt x="0" y="27645"/>
                    <a:pt x="27645" y="0"/>
                    <a:pt x="61747" y="0"/>
                  </a:cubicBezTo>
                  <a:lnTo>
                    <a:pt x="645720" y="0"/>
                  </a:lnTo>
                  <a:cubicBezTo>
                    <a:pt x="679822" y="0"/>
                    <a:pt x="707467" y="27645"/>
                    <a:pt x="707467" y="61747"/>
                  </a:cubicBezTo>
                  <a:lnTo>
                    <a:pt x="707467" y="555723"/>
                  </a:lnTo>
                  <a:cubicBezTo>
                    <a:pt x="707467" y="589825"/>
                    <a:pt x="679822" y="617470"/>
                    <a:pt x="645720" y="617470"/>
                  </a:cubicBezTo>
                  <a:lnTo>
                    <a:pt x="61747" y="617470"/>
                  </a:lnTo>
                  <a:cubicBezTo>
                    <a:pt x="27645" y="617470"/>
                    <a:pt x="0" y="589825"/>
                    <a:pt x="0" y="555723"/>
                  </a:cubicBezTo>
                  <a:lnTo>
                    <a:pt x="0" y="61747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408078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6185" tIns="56185" rIns="56185" bIns="56185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kern="1200" dirty="0"/>
                <a:t>5 Documentation </a:t>
              </a:r>
              <a:endParaRPr lang="el-GR" sz="1000" kern="1200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1BF869D-58FD-74FF-84C0-FFC6B0AA2F33}"/>
                </a:ext>
              </a:extLst>
            </p:cNvPr>
            <p:cNvSpPr/>
            <p:nvPr/>
          </p:nvSpPr>
          <p:spPr>
            <a:xfrm>
              <a:off x="9587197" y="2071925"/>
              <a:ext cx="772121" cy="639875"/>
            </a:xfrm>
            <a:custGeom>
              <a:avLst/>
              <a:gdLst>
                <a:gd name="connsiteX0" fmla="*/ 0 w 549903"/>
                <a:gd name="connsiteY0" fmla="*/ 54990 h 588515"/>
                <a:gd name="connsiteX1" fmla="*/ 54990 w 549903"/>
                <a:gd name="connsiteY1" fmla="*/ 0 h 588515"/>
                <a:gd name="connsiteX2" fmla="*/ 494913 w 549903"/>
                <a:gd name="connsiteY2" fmla="*/ 0 h 588515"/>
                <a:gd name="connsiteX3" fmla="*/ 549903 w 549903"/>
                <a:gd name="connsiteY3" fmla="*/ 54990 h 588515"/>
                <a:gd name="connsiteX4" fmla="*/ 549903 w 549903"/>
                <a:gd name="connsiteY4" fmla="*/ 533525 h 588515"/>
                <a:gd name="connsiteX5" fmla="*/ 494913 w 549903"/>
                <a:gd name="connsiteY5" fmla="*/ 588515 h 588515"/>
                <a:gd name="connsiteX6" fmla="*/ 54990 w 549903"/>
                <a:gd name="connsiteY6" fmla="*/ 588515 h 588515"/>
                <a:gd name="connsiteX7" fmla="*/ 0 w 549903"/>
                <a:gd name="connsiteY7" fmla="*/ 533525 h 588515"/>
                <a:gd name="connsiteX8" fmla="*/ 0 w 549903"/>
                <a:gd name="connsiteY8" fmla="*/ 54990 h 58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903" h="588515">
                  <a:moveTo>
                    <a:pt x="0" y="54990"/>
                  </a:moveTo>
                  <a:cubicBezTo>
                    <a:pt x="0" y="24620"/>
                    <a:pt x="24620" y="0"/>
                    <a:pt x="54990" y="0"/>
                  </a:cubicBezTo>
                  <a:lnTo>
                    <a:pt x="494913" y="0"/>
                  </a:lnTo>
                  <a:cubicBezTo>
                    <a:pt x="525283" y="0"/>
                    <a:pt x="549903" y="24620"/>
                    <a:pt x="549903" y="54990"/>
                  </a:cubicBezTo>
                  <a:lnTo>
                    <a:pt x="549903" y="533525"/>
                  </a:lnTo>
                  <a:cubicBezTo>
                    <a:pt x="549903" y="563895"/>
                    <a:pt x="525283" y="588515"/>
                    <a:pt x="494913" y="588515"/>
                  </a:cubicBezTo>
                  <a:lnTo>
                    <a:pt x="54990" y="588515"/>
                  </a:lnTo>
                  <a:cubicBezTo>
                    <a:pt x="24620" y="588515"/>
                    <a:pt x="0" y="563895"/>
                    <a:pt x="0" y="533525"/>
                  </a:cubicBezTo>
                  <a:lnTo>
                    <a:pt x="0" y="5499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586" tIns="46586" rIns="46586" bIns="46586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Contents</a:t>
              </a:r>
              <a:endParaRPr lang="el-GR" sz="800" kern="1200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BCE4C38-CAC3-FD0D-77BE-09868D90611D}"/>
                </a:ext>
              </a:extLst>
            </p:cNvPr>
            <p:cNvSpPr/>
            <p:nvPr/>
          </p:nvSpPr>
          <p:spPr>
            <a:xfrm>
              <a:off x="9587197" y="2832783"/>
              <a:ext cx="772121" cy="639875"/>
            </a:xfrm>
            <a:custGeom>
              <a:avLst/>
              <a:gdLst>
                <a:gd name="connsiteX0" fmla="*/ 0 w 549903"/>
                <a:gd name="connsiteY0" fmla="*/ 54990 h 588515"/>
                <a:gd name="connsiteX1" fmla="*/ 54990 w 549903"/>
                <a:gd name="connsiteY1" fmla="*/ 0 h 588515"/>
                <a:gd name="connsiteX2" fmla="*/ 494913 w 549903"/>
                <a:gd name="connsiteY2" fmla="*/ 0 h 588515"/>
                <a:gd name="connsiteX3" fmla="*/ 549903 w 549903"/>
                <a:gd name="connsiteY3" fmla="*/ 54990 h 588515"/>
                <a:gd name="connsiteX4" fmla="*/ 549903 w 549903"/>
                <a:gd name="connsiteY4" fmla="*/ 533525 h 588515"/>
                <a:gd name="connsiteX5" fmla="*/ 494913 w 549903"/>
                <a:gd name="connsiteY5" fmla="*/ 588515 h 588515"/>
                <a:gd name="connsiteX6" fmla="*/ 54990 w 549903"/>
                <a:gd name="connsiteY6" fmla="*/ 588515 h 588515"/>
                <a:gd name="connsiteX7" fmla="*/ 0 w 549903"/>
                <a:gd name="connsiteY7" fmla="*/ 533525 h 588515"/>
                <a:gd name="connsiteX8" fmla="*/ 0 w 549903"/>
                <a:gd name="connsiteY8" fmla="*/ 54990 h 58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903" h="588515">
                  <a:moveTo>
                    <a:pt x="0" y="54990"/>
                  </a:moveTo>
                  <a:cubicBezTo>
                    <a:pt x="0" y="24620"/>
                    <a:pt x="24620" y="0"/>
                    <a:pt x="54990" y="0"/>
                  </a:cubicBezTo>
                  <a:lnTo>
                    <a:pt x="494913" y="0"/>
                  </a:lnTo>
                  <a:cubicBezTo>
                    <a:pt x="525283" y="0"/>
                    <a:pt x="549903" y="24620"/>
                    <a:pt x="549903" y="54990"/>
                  </a:cubicBezTo>
                  <a:lnTo>
                    <a:pt x="549903" y="533525"/>
                  </a:lnTo>
                  <a:cubicBezTo>
                    <a:pt x="549903" y="563895"/>
                    <a:pt x="525283" y="588515"/>
                    <a:pt x="494913" y="588515"/>
                  </a:cubicBezTo>
                  <a:lnTo>
                    <a:pt x="54990" y="588515"/>
                  </a:lnTo>
                  <a:cubicBezTo>
                    <a:pt x="24620" y="588515"/>
                    <a:pt x="0" y="563895"/>
                    <a:pt x="0" y="533525"/>
                  </a:cubicBezTo>
                  <a:lnTo>
                    <a:pt x="0" y="5499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586" tIns="46586" rIns="46586" bIns="46586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Report</a:t>
              </a:r>
              <a:r>
                <a:rPr lang="en-US" sz="1000" kern="1200" dirty="0"/>
                <a:t> </a:t>
              </a:r>
              <a:r>
                <a:rPr lang="en-US" sz="800" kern="1200" dirty="0"/>
                <a:t>template</a:t>
              </a:r>
              <a:endParaRPr lang="el-GR" sz="1000" kern="1200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1ED80E3-E56F-9C3F-8439-74BF789B8EF5}"/>
                </a:ext>
              </a:extLst>
            </p:cNvPr>
            <p:cNvSpPr/>
            <p:nvPr/>
          </p:nvSpPr>
          <p:spPr>
            <a:xfrm>
              <a:off x="9587197" y="3593641"/>
              <a:ext cx="772121" cy="639875"/>
            </a:xfrm>
            <a:custGeom>
              <a:avLst/>
              <a:gdLst>
                <a:gd name="connsiteX0" fmla="*/ 0 w 549903"/>
                <a:gd name="connsiteY0" fmla="*/ 54990 h 588515"/>
                <a:gd name="connsiteX1" fmla="*/ 54990 w 549903"/>
                <a:gd name="connsiteY1" fmla="*/ 0 h 588515"/>
                <a:gd name="connsiteX2" fmla="*/ 494913 w 549903"/>
                <a:gd name="connsiteY2" fmla="*/ 0 h 588515"/>
                <a:gd name="connsiteX3" fmla="*/ 549903 w 549903"/>
                <a:gd name="connsiteY3" fmla="*/ 54990 h 588515"/>
                <a:gd name="connsiteX4" fmla="*/ 549903 w 549903"/>
                <a:gd name="connsiteY4" fmla="*/ 533525 h 588515"/>
                <a:gd name="connsiteX5" fmla="*/ 494913 w 549903"/>
                <a:gd name="connsiteY5" fmla="*/ 588515 h 588515"/>
                <a:gd name="connsiteX6" fmla="*/ 54990 w 549903"/>
                <a:gd name="connsiteY6" fmla="*/ 588515 h 588515"/>
                <a:gd name="connsiteX7" fmla="*/ 0 w 549903"/>
                <a:gd name="connsiteY7" fmla="*/ 533525 h 588515"/>
                <a:gd name="connsiteX8" fmla="*/ 0 w 549903"/>
                <a:gd name="connsiteY8" fmla="*/ 54990 h 58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903" h="588515">
                  <a:moveTo>
                    <a:pt x="0" y="54990"/>
                  </a:moveTo>
                  <a:cubicBezTo>
                    <a:pt x="0" y="24620"/>
                    <a:pt x="24620" y="0"/>
                    <a:pt x="54990" y="0"/>
                  </a:cubicBezTo>
                  <a:lnTo>
                    <a:pt x="494913" y="0"/>
                  </a:lnTo>
                  <a:cubicBezTo>
                    <a:pt x="525283" y="0"/>
                    <a:pt x="549903" y="24620"/>
                    <a:pt x="549903" y="54990"/>
                  </a:cubicBezTo>
                  <a:lnTo>
                    <a:pt x="549903" y="533525"/>
                  </a:lnTo>
                  <a:cubicBezTo>
                    <a:pt x="549903" y="563895"/>
                    <a:pt x="525283" y="588515"/>
                    <a:pt x="494913" y="588515"/>
                  </a:cubicBezTo>
                  <a:lnTo>
                    <a:pt x="54990" y="588515"/>
                  </a:lnTo>
                  <a:cubicBezTo>
                    <a:pt x="24620" y="588515"/>
                    <a:pt x="0" y="563895"/>
                    <a:pt x="0" y="533525"/>
                  </a:cubicBezTo>
                  <a:lnTo>
                    <a:pt x="0" y="5499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6586" tIns="46586" rIns="46586" bIns="46586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Compile report/Wiki</a:t>
              </a:r>
              <a:endParaRPr lang="el-GR" sz="800" kern="1200" dirty="0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3280DD9-FF8C-1C49-D4CD-27476DA02039}"/>
                </a:ext>
              </a:extLst>
            </p:cNvPr>
            <p:cNvCxnSpPr>
              <a:cxnSpLocks/>
              <a:stCxn id="38" idx="7"/>
              <a:endCxn id="40" idx="2"/>
            </p:cNvCxnSpPr>
            <p:nvPr/>
          </p:nvCxnSpPr>
          <p:spPr>
            <a:xfrm flipH="1">
              <a:off x="2733816" y="910377"/>
              <a:ext cx="2656000" cy="265234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4E9931B-CC3F-7D55-6368-57D94F368C2B}"/>
                </a:ext>
              </a:extLst>
            </p:cNvPr>
            <p:cNvCxnSpPr>
              <a:cxnSpLocks/>
              <a:stCxn id="38" idx="7"/>
              <a:endCxn id="52" idx="2"/>
            </p:cNvCxnSpPr>
            <p:nvPr/>
          </p:nvCxnSpPr>
          <p:spPr>
            <a:xfrm flipH="1">
              <a:off x="4153074" y="910377"/>
              <a:ext cx="1236742" cy="251909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9898CDC-A3FE-D2D4-9CE4-D52229BBF9CF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H="1">
              <a:off x="5182298" y="910377"/>
              <a:ext cx="207518" cy="265235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30E8AAF-5A48-9A19-C66E-10BAAA85E60D}"/>
                </a:ext>
              </a:extLst>
            </p:cNvPr>
            <p:cNvCxnSpPr>
              <a:cxnSpLocks/>
              <a:stCxn id="38" idx="4"/>
              <a:endCxn id="76" idx="1"/>
            </p:cNvCxnSpPr>
            <p:nvPr/>
          </p:nvCxnSpPr>
          <p:spPr>
            <a:xfrm>
              <a:off x="6196613" y="910377"/>
              <a:ext cx="123760" cy="257569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33E2594-5886-E44A-0627-CB3403BC664E}"/>
                </a:ext>
              </a:extLst>
            </p:cNvPr>
            <p:cNvCxnSpPr>
              <a:cxnSpLocks/>
              <a:stCxn id="38" idx="4"/>
              <a:endCxn id="84" idx="0"/>
            </p:cNvCxnSpPr>
            <p:nvPr/>
          </p:nvCxnSpPr>
          <p:spPr>
            <a:xfrm>
              <a:off x="6196613" y="910377"/>
              <a:ext cx="1454303" cy="310030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CD8203-27D5-DFC3-B3EE-60E52DA96651}"/>
                </a:ext>
              </a:extLst>
            </p:cNvPr>
            <p:cNvCxnSpPr>
              <a:stCxn id="38" idx="4"/>
              <a:endCxn id="94" idx="1"/>
            </p:cNvCxnSpPr>
            <p:nvPr/>
          </p:nvCxnSpPr>
          <p:spPr>
            <a:xfrm>
              <a:off x="6196613" y="910377"/>
              <a:ext cx="3132662" cy="232657"/>
            </a:xfrm>
            <a:prstGeom prst="line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17C38DC-2C60-84A5-5DCF-94A267FA4C63}"/>
                </a:ext>
              </a:extLst>
            </p:cNvPr>
            <p:cNvSpPr/>
            <p:nvPr/>
          </p:nvSpPr>
          <p:spPr>
            <a:xfrm>
              <a:off x="4895920" y="5897327"/>
              <a:ext cx="772121" cy="646136"/>
            </a:xfrm>
            <a:custGeom>
              <a:avLst/>
              <a:gdLst>
                <a:gd name="connsiteX0" fmla="*/ 0 w 492612"/>
                <a:gd name="connsiteY0" fmla="*/ 40357 h 403568"/>
                <a:gd name="connsiteX1" fmla="*/ 40357 w 492612"/>
                <a:gd name="connsiteY1" fmla="*/ 0 h 403568"/>
                <a:gd name="connsiteX2" fmla="*/ 452255 w 492612"/>
                <a:gd name="connsiteY2" fmla="*/ 0 h 403568"/>
                <a:gd name="connsiteX3" fmla="*/ 492612 w 492612"/>
                <a:gd name="connsiteY3" fmla="*/ 40357 h 403568"/>
                <a:gd name="connsiteX4" fmla="*/ 492612 w 492612"/>
                <a:gd name="connsiteY4" fmla="*/ 363211 h 403568"/>
                <a:gd name="connsiteX5" fmla="*/ 452255 w 492612"/>
                <a:gd name="connsiteY5" fmla="*/ 403568 h 403568"/>
                <a:gd name="connsiteX6" fmla="*/ 40357 w 492612"/>
                <a:gd name="connsiteY6" fmla="*/ 403568 h 403568"/>
                <a:gd name="connsiteX7" fmla="*/ 0 w 492612"/>
                <a:gd name="connsiteY7" fmla="*/ 363211 h 403568"/>
                <a:gd name="connsiteX8" fmla="*/ 0 w 492612"/>
                <a:gd name="connsiteY8" fmla="*/ 40357 h 40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612" h="403568">
                  <a:moveTo>
                    <a:pt x="0" y="40357"/>
                  </a:moveTo>
                  <a:cubicBezTo>
                    <a:pt x="0" y="18068"/>
                    <a:pt x="18068" y="0"/>
                    <a:pt x="40357" y="0"/>
                  </a:cubicBezTo>
                  <a:lnTo>
                    <a:pt x="452255" y="0"/>
                  </a:lnTo>
                  <a:cubicBezTo>
                    <a:pt x="474544" y="0"/>
                    <a:pt x="492612" y="18068"/>
                    <a:pt x="492612" y="40357"/>
                  </a:cubicBezTo>
                  <a:lnTo>
                    <a:pt x="492612" y="363211"/>
                  </a:lnTo>
                  <a:cubicBezTo>
                    <a:pt x="492612" y="385500"/>
                    <a:pt x="474544" y="403568"/>
                    <a:pt x="452255" y="403568"/>
                  </a:cubicBezTo>
                  <a:lnTo>
                    <a:pt x="40357" y="403568"/>
                  </a:lnTo>
                  <a:cubicBezTo>
                    <a:pt x="18068" y="403568"/>
                    <a:pt x="0" y="385500"/>
                    <a:pt x="0" y="363211"/>
                  </a:cubicBezTo>
                  <a:lnTo>
                    <a:pt x="0" y="403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336699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300" tIns="42300" rIns="42300" bIns="42300" numCol="1" spcCol="1270" anchor="ctr" anchorCtr="0">
              <a:noAutofit/>
            </a:bodyPr>
            <a:lstStyle/>
            <a:p>
              <a:pPr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>
                  <a:cs typeface="Calibri"/>
                </a:rPr>
                <a:t>Metadata creation and publish</a:t>
              </a:r>
              <a:endParaRPr lang="en-US" sz="800" kern="1200" dirty="0">
                <a:cs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CCAE4FA-6F43-B1DB-1494-15CBE8770448}"/>
              </a:ext>
            </a:extLst>
          </p:cNvPr>
          <p:cNvSpPr txBox="1"/>
          <p:nvPr/>
        </p:nvSpPr>
        <p:spPr>
          <a:xfrm>
            <a:off x="204186" y="314087"/>
            <a:ext cx="30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194885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94172A664C3D44B55AD259CF5259CC" ma:contentTypeVersion="11" ma:contentTypeDescription="Create a new document." ma:contentTypeScope="" ma:versionID="a3a3b985f66752244a6c0b9bb1957eb4">
  <xsd:schema xmlns:xsd="http://www.w3.org/2001/XMLSchema" xmlns:xs="http://www.w3.org/2001/XMLSchema" xmlns:p="http://schemas.microsoft.com/office/2006/metadata/properties" xmlns:ns2="efe5fd09-895f-413c-ad62-8a7b7313e3f2" xmlns:ns3="34840fcf-b2b1-4e6c-965a-1d79bbd7ca53" targetNamespace="http://schemas.microsoft.com/office/2006/metadata/properties" ma:root="true" ma:fieldsID="1f1f5da211ee33ec20a81d51d442b62d" ns2:_="" ns3:_="">
    <xsd:import namespace="efe5fd09-895f-413c-ad62-8a7b7313e3f2"/>
    <xsd:import namespace="34840fcf-b2b1-4e6c-965a-1d79bbd7ca5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e5fd09-895f-413c-ad62-8a7b7313e3f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cf7b5e6c-8ff7-4866-a5dd-8346666018d4}" ma:internalName="TaxCatchAll" ma:showField="CatchAllData" ma:web="efe5fd09-895f-413c-ad62-8a7b7313e3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840fcf-b2b1-4e6c-965a-1d79bbd7ca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f277d82-4ba0-4e19-a687-e0435e50b4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840fcf-b2b1-4e6c-965a-1d79bbd7ca53">
      <Terms xmlns="http://schemas.microsoft.com/office/infopath/2007/PartnerControls"/>
    </lcf76f155ced4ddcb4097134ff3c332f>
    <TaxCatchAll xmlns="efe5fd09-895f-413c-ad62-8a7b7313e3f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6F0494-AA3A-4ECA-8C61-5B56673CB0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e5fd09-895f-413c-ad62-8a7b7313e3f2"/>
    <ds:schemaRef ds:uri="34840fcf-b2b1-4e6c-965a-1d79bbd7ca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B8BAF2-86C9-4343-A837-D08B2470A284}">
  <ds:schemaRefs>
    <ds:schemaRef ds:uri="http://schemas.microsoft.com/office/2006/metadata/properties"/>
    <ds:schemaRef ds:uri="http://schemas.microsoft.com/office/infopath/2007/PartnerControls"/>
    <ds:schemaRef ds:uri="34840fcf-b2b1-4e6c-965a-1d79bbd7ca53"/>
    <ds:schemaRef ds:uri="efe5fd09-895f-413c-ad62-8a7b7313e3f2"/>
  </ds:schemaRefs>
</ds:datastoreItem>
</file>

<file path=customXml/itemProps3.xml><?xml version="1.0" encoding="utf-8"?>
<ds:datastoreItem xmlns:ds="http://schemas.openxmlformats.org/officeDocument/2006/customXml" ds:itemID="{AF806B03-7BA4-4A03-B402-9D1F1E4998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199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Tounta Stamatina</dc:creator>
  <cp:lastModifiedBy>Tounta Stamatina</cp:lastModifiedBy>
  <cp:revision>24</cp:revision>
  <dcterms:created xsi:type="dcterms:W3CDTF">2023-11-20T19:47:29Z</dcterms:created>
  <dcterms:modified xsi:type="dcterms:W3CDTF">2023-11-30T15:57:01Z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0x010100E194172A664C3D44B55AD259CF5259CC</vt:lpwstr>
  </property>
  <property fmtid="{D5CDD505-2E9C-101B-9397-08002B2CF9AE}" pid="3" name="MediaServiceImageTags">
    <vt:lpwstr/>
  </property>
</Properties>
</file>