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57" r:id="rId6"/>
    <p:sldId id="258" r:id="rId7"/>
    <p:sldId id="267" r:id="rId8"/>
    <p:sldId id="260" r:id="rId9"/>
    <p:sldId id="264" r:id="rId10"/>
    <p:sldId id="261" r:id="rId11"/>
    <p:sldId id="262" r:id="rId12"/>
    <p:sldId id="263" r:id="rId13"/>
    <p:sldId id="268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3C432-2672-0274-7F71-86FF59F4946D}" v="10" dt="2023-11-27T17:58:31.076"/>
    <p1510:client id="{3F6129A2-364C-A4EA-278C-A6EAEDAD0494}" v="3" dt="2023-11-27T18:41:28.078"/>
    <p1510:client id="{4613EB30-49A7-87D3-FFC4-89D034A116C3}" v="55" dt="2023-11-28T16:50:33.860"/>
    <p1510:client id="{8485A817-632F-41F8-9C12-3631DC1FB3F6}" v="153" dt="2023-11-27T21:43:52.843"/>
    <p1510:client id="{B22C3355-8A83-9354-AF30-6579B96C8584}" v="1" dt="2023-11-27T18:50:41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upner Noah" userId="S::noah.greupner@stud.plus.ac.at::d637cb31-6db9-461c-a7c2-dcf6282bbb65" providerId="AD" clId="Web-{BC0D2307-378D-4AB6-BEF3-B23AD2C7A1EB}"/>
    <pc:docChg chg="addSld modSld">
      <pc:chgData name="Greupner Noah" userId="S::noah.greupner@stud.plus.ac.at::d637cb31-6db9-461c-a7c2-dcf6282bbb65" providerId="AD" clId="Web-{BC0D2307-378D-4AB6-BEF3-B23AD2C7A1EB}" dt="2023-11-22T19:49:17.367" v="641" actId="20577"/>
      <pc:docMkLst>
        <pc:docMk/>
      </pc:docMkLst>
      <pc:sldChg chg="modSp">
        <pc:chgData name="Greupner Noah" userId="S::noah.greupner@stud.plus.ac.at::d637cb31-6db9-461c-a7c2-dcf6282bbb65" providerId="AD" clId="Web-{BC0D2307-378D-4AB6-BEF3-B23AD2C7A1EB}" dt="2023-11-22T19:24:46.833" v="8" actId="20577"/>
        <pc:sldMkLst>
          <pc:docMk/>
          <pc:sldMk cId="109857222" sldId="256"/>
        </pc:sldMkLst>
        <pc:spChg chg="mod">
          <ac:chgData name="Greupner Noah" userId="S::noah.greupner@stud.plus.ac.at::d637cb31-6db9-461c-a7c2-dcf6282bbb65" providerId="AD" clId="Web-{BC0D2307-378D-4AB6-BEF3-B23AD2C7A1EB}" dt="2023-11-22T19:24:41.786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reupner Noah" userId="S::noah.greupner@stud.plus.ac.at::d637cb31-6db9-461c-a7c2-dcf6282bbb65" providerId="AD" clId="Web-{BC0D2307-378D-4AB6-BEF3-B23AD2C7A1EB}" dt="2023-11-22T19:24:46.833" v="8" actId="20577"/>
          <ac:spMkLst>
            <pc:docMk/>
            <pc:sldMk cId="109857222" sldId="256"/>
            <ac:spMk id="25" creationId="{00000000-0000-0000-0000-000000000000}"/>
          </ac:spMkLst>
        </pc:spChg>
      </pc:sldChg>
      <pc:sldChg chg="addSp delSp modSp new mod setBg">
        <pc:chgData name="Greupner Noah" userId="S::noah.greupner@stud.plus.ac.at::d637cb31-6db9-461c-a7c2-dcf6282bbb65" providerId="AD" clId="Web-{BC0D2307-378D-4AB6-BEF3-B23AD2C7A1EB}" dt="2023-11-22T19:47:40.584" v="625"/>
        <pc:sldMkLst>
          <pc:docMk/>
          <pc:sldMk cId="1185619485" sldId="257"/>
        </pc:sldMkLst>
        <pc:spChg chg="mod">
          <ac:chgData name="Greupner Noah" userId="S::noah.greupner@stud.plus.ac.at::d637cb31-6db9-461c-a7c2-dcf6282bbb65" providerId="AD" clId="Web-{BC0D2307-378D-4AB6-BEF3-B23AD2C7A1EB}" dt="2023-11-22T19:47:40.584" v="625"/>
          <ac:spMkLst>
            <pc:docMk/>
            <pc:sldMk cId="1185619485" sldId="257"/>
            <ac:spMk id="2" creationId="{DFD42E93-EB4D-6124-46E5-2F29CD01A149}"/>
          </ac:spMkLst>
        </pc:spChg>
        <pc:spChg chg="add del mod">
          <ac:chgData name="Greupner Noah" userId="S::noah.greupner@stud.plus.ac.at::d637cb31-6db9-461c-a7c2-dcf6282bbb65" providerId="AD" clId="Web-{BC0D2307-378D-4AB6-BEF3-B23AD2C7A1EB}" dt="2023-11-22T19:47:40.584" v="625"/>
          <ac:spMkLst>
            <pc:docMk/>
            <pc:sldMk cId="1185619485" sldId="257"/>
            <ac:spMk id="3" creationId="{CFDDB24C-FBBE-6B42-EA7F-2C604A116416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7:40.584" v="625"/>
          <ac:spMkLst>
            <pc:docMk/>
            <pc:sldMk cId="1185619485" sldId="257"/>
            <ac:spMk id="10" creationId="{D1D34770-47A8-402C-AF23-2B653F2D88C1}"/>
          </ac:spMkLst>
        </pc:spChg>
        <pc:graphicFrameChg chg="add del">
          <ac:chgData name="Greupner Noah" userId="S::noah.greupner@stud.plus.ac.at::d637cb31-6db9-461c-a7c2-dcf6282bbb65" providerId="AD" clId="Web-{BC0D2307-378D-4AB6-BEF3-B23AD2C7A1EB}" dt="2023-11-22T19:47:40.584" v="625"/>
          <ac:graphicFrameMkLst>
            <pc:docMk/>
            <pc:sldMk cId="1185619485" sldId="257"/>
            <ac:graphicFrameMk id="5" creationId="{02B4FF69-FAC4-DCC8-F5D6-9134CF939590}"/>
          </ac:graphicFrameMkLst>
        </pc:graphicFrameChg>
        <pc:picChg chg="add del">
          <ac:chgData name="Greupner Noah" userId="S::noah.greupner@stud.plus.ac.at::d637cb31-6db9-461c-a7c2-dcf6282bbb65" providerId="AD" clId="Web-{BC0D2307-378D-4AB6-BEF3-B23AD2C7A1EB}" dt="2023-11-22T19:47:40.584" v="625"/>
          <ac:picMkLst>
            <pc:docMk/>
            <pc:sldMk cId="1185619485" sldId="257"/>
            <ac:picMk id="6" creationId="{CC65EB78-A585-89AC-2CCE-C399842AB117}"/>
          </ac:picMkLst>
        </pc:picChg>
      </pc:sldChg>
      <pc:sldChg chg="modSp new">
        <pc:chgData name="Greupner Noah" userId="S::noah.greupner@stud.plus.ac.at::d637cb31-6db9-461c-a7c2-dcf6282bbb65" providerId="AD" clId="Web-{BC0D2307-378D-4AB6-BEF3-B23AD2C7A1EB}" dt="2023-11-22T19:36:43.065" v="404" actId="20577"/>
        <pc:sldMkLst>
          <pc:docMk/>
          <pc:sldMk cId="3951584169" sldId="258"/>
        </pc:sldMkLst>
        <pc:spChg chg="mod">
          <ac:chgData name="Greupner Noah" userId="S::noah.greupner@stud.plus.ac.at::d637cb31-6db9-461c-a7c2-dcf6282bbb65" providerId="AD" clId="Web-{BC0D2307-378D-4AB6-BEF3-B23AD2C7A1EB}" dt="2023-11-22T19:30:27.620" v="172" actId="20577"/>
          <ac:spMkLst>
            <pc:docMk/>
            <pc:sldMk cId="3951584169" sldId="258"/>
            <ac:spMk id="2" creationId="{CE6ACDE0-94FD-5C97-92C6-0E8F9228B607}"/>
          </ac:spMkLst>
        </pc:spChg>
        <pc:spChg chg="mod">
          <ac:chgData name="Greupner Noah" userId="S::noah.greupner@stud.plus.ac.at::d637cb31-6db9-461c-a7c2-dcf6282bbb65" providerId="AD" clId="Web-{BC0D2307-378D-4AB6-BEF3-B23AD2C7A1EB}" dt="2023-11-22T19:36:43.065" v="404" actId="20577"/>
          <ac:spMkLst>
            <pc:docMk/>
            <pc:sldMk cId="3951584169" sldId="258"/>
            <ac:spMk id="3" creationId="{C01135DF-CB2E-42CB-7065-2C5FF5D3B1F7}"/>
          </ac:spMkLst>
        </pc:spChg>
      </pc:sldChg>
      <pc:sldChg chg="addSp delSp modSp new mod setBg">
        <pc:chgData name="Greupner Noah" userId="S::noah.greupner@stud.plus.ac.at::d637cb31-6db9-461c-a7c2-dcf6282bbb65" providerId="AD" clId="Web-{BC0D2307-378D-4AB6-BEF3-B23AD2C7A1EB}" dt="2023-11-22T19:49:17.367" v="641" actId="20577"/>
        <pc:sldMkLst>
          <pc:docMk/>
          <pc:sldMk cId="2098919716" sldId="259"/>
        </pc:sldMkLst>
        <pc:spChg chg="mod">
          <ac:chgData name="Greupner Noah" userId="S::noah.greupner@stud.plus.ac.at::d637cb31-6db9-461c-a7c2-dcf6282bbb65" providerId="AD" clId="Web-{BC0D2307-378D-4AB6-BEF3-B23AD2C7A1EB}" dt="2023-11-22T19:49:03.320" v="634"/>
          <ac:spMkLst>
            <pc:docMk/>
            <pc:sldMk cId="2098919716" sldId="259"/>
            <ac:spMk id="2" creationId="{68550FF1-D67C-C736-083B-B351381A9BFD}"/>
          </ac:spMkLst>
        </pc:spChg>
        <pc:spChg chg="add del mod">
          <ac:chgData name="Greupner Noah" userId="S::noah.greupner@stud.plus.ac.at::d637cb31-6db9-461c-a7c2-dcf6282bbb65" providerId="AD" clId="Web-{BC0D2307-378D-4AB6-BEF3-B23AD2C7A1EB}" dt="2023-11-22T19:43:41.549" v="592"/>
          <ac:spMkLst>
            <pc:docMk/>
            <pc:sldMk cId="2098919716" sldId="259"/>
            <ac:spMk id="3" creationId="{DDDB4286-F71A-6299-3614-2F9C169A87B1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3:41.533" v="591"/>
          <ac:spMkLst>
            <pc:docMk/>
            <pc:sldMk cId="2098919716" sldId="259"/>
            <ac:spMk id="8" creationId="{907EF6B7-1338-4443-8C46-6A318D952DFD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3:16.970" v="585"/>
          <ac:spMkLst>
            <pc:docMk/>
            <pc:sldMk cId="2098919716" sldId="259"/>
            <ac:spMk id="9" creationId="{BACC6370-2D7E-4714-9D71-7542949D7D5D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3:41.533" v="591"/>
          <ac:spMkLst>
            <pc:docMk/>
            <pc:sldMk cId="2098919716" sldId="259"/>
            <ac:spMk id="10" creationId="{DAAE4CDD-124C-4DCF-9584-B6033B545DD5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3:16.970" v="585"/>
          <ac:spMkLst>
            <pc:docMk/>
            <pc:sldMk cId="2098919716" sldId="259"/>
            <ac:spMk id="11" creationId="{F68B3F68-107C-434F-AA38-110D5EA91B85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3:41.533" v="591"/>
          <ac:spMkLst>
            <pc:docMk/>
            <pc:sldMk cId="2098919716" sldId="259"/>
            <ac:spMk id="12" creationId="{081E4A58-353D-44AE-B2FC-2A74E2E400F7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3:16.970" v="585"/>
          <ac:spMkLst>
            <pc:docMk/>
            <pc:sldMk cId="2098919716" sldId="259"/>
            <ac:spMk id="13" creationId="{AAD0DBB9-1A4B-4391-81D4-CB19F9AB918A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3:16.970" v="585"/>
          <ac:spMkLst>
            <pc:docMk/>
            <pc:sldMk cId="2098919716" sldId="259"/>
            <ac:spMk id="15" creationId="{063BBA22-50EA-4C4D-BE05-F1CE4E63AA56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3:24.439" v="587"/>
          <ac:spMkLst>
            <pc:docMk/>
            <pc:sldMk cId="2098919716" sldId="259"/>
            <ac:spMk id="17" creationId="{C0763A76-9F1C-4FC5-82B7-DD475DA461B2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3:24.439" v="587"/>
          <ac:spMkLst>
            <pc:docMk/>
            <pc:sldMk cId="2098919716" sldId="259"/>
            <ac:spMk id="18" creationId="{E81BF4F6-F2CF-4984-9D14-D6966D92F99F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3:24.439" v="587"/>
          <ac:spMkLst>
            <pc:docMk/>
            <pc:sldMk cId="2098919716" sldId="259"/>
            <ac:spMk id="19" creationId="{DDDB4286-F71A-6299-3614-2F9C169A87B1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3:35.486" v="589"/>
          <ac:spMkLst>
            <pc:docMk/>
            <pc:sldMk cId="2098919716" sldId="259"/>
            <ac:spMk id="22" creationId="{9F7D5CDA-D291-4307-BF55-1381FED29634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3:35.486" v="589"/>
          <ac:spMkLst>
            <pc:docMk/>
            <pc:sldMk cId="2098919716" sldId="259"/>
            <ac:spMk id="24" creationId="{59B296B9-C5A5-4E4F-9B60-C907B5F1466C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3:35.486" v="589"/>
          <ac:spMkLst>
            <pc:docMk/>
            <pc:sldMk cId="2098919716" sldId="259"/>
            <ac:spMk id="25" creationId="{D0300FD3-5AF1-6305-15FA-9078072672E2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3:35.486" v="589"/>
          <ac:spMkLst>
            <pc:docMk/>
            <pc:sldMk cId="2098919716" sldId="259"/>
            <ac:spMk id="26" creationId="{DDDB4286-F71A-6299-3614-2F9C169A87B1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3:41.533" v="591"/>
          <ac:spMkLst>
            <pc:docMk/>
            <pc:sldMk cId="2098919716" sldId="259"/>
            <ac:spMk id="28" creationId="{DDDB4286-F71A-6299-3614-2F9C169A87B1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5:28.379" v="603"/>
          <ac:spMkLst>
            <pc:docMk/>
            <pc:sldMk cId="2098919716" sldId="259"/>
            <ac:spMk id="30" creationId="{9F7D5CDA-D291-4307-BF55-1381FED29634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5:28.379" v="603"/>
          <ac:spMkLst>
            <pc:docMk/>
            <pc:sldMk cId="2098919716" sldId="259"/>
            <ac:spMk id="32" creationId="{59B296B9-C5A5-4E4F-9B60-C907B5F1466C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5:28.379" v="603"/>
          <ac:spMkLst>
            <pc:docMk/>
            <pc:sldMk cId="2098919716" sldId="259"/>
            <ac:spMk id="33" creationId="{D0300FD3-5AF1-6305-15FA-9078072672E2}"/>
          </ac:spMkLst>
        </pc:spChg>
        <pc:spChg chg="add mod">
          <ac:chgData name="Greupner Noah" userId="S::noah.greupner@stud.plus.ac.at::d637cb31-6db9-461c-a7c2-dcf6282bbb65" providerId="AD" clId="Web-{BC0D2307-378D-4AB6-BEF3-B23AD2C7A1EB}" dt="2023-11-22T19:49:17.367" v="641" actId="20577"/>
          <ac:spMkLst>
            <pc:docMk/>
            <pc:sldMk cId="2098919716" sldId="259"/>
            <ac:spMk id="34" creationId="{DDDB4286-F71A-6299-3614-2F9C169A87B1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9:03.320" v="634"/>
          <ac:spMkLst>
            <pc:docMk/>
            <pc:sldMk cId="2098919716" sldId="259"/>
            <ac:spMk id="39" creationId="{04812C46-200A-4DEB-A05E-3ED6C68C2387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9:03.320" v="634"/>
          <ac:spMkLst>
            <pc:docMk/>
            <pc:sldMk cId="2098919716" sldId="259"/>
            <ac:spMk id="41" creationId="{D1EA859B-E555-4109-94F3-6700E046E008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9:00.648" v="631"/>
          <ac:spMkLst>
            <pc:docMk/>
            <pc:sldMk cId="2098919716" sldId="259"/>
            <ac:spMk id="46" creationId="{D1D34770-47A8-402C-AF23-2B653F2D88C1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9:03.320" v="633"/>
          <ac:spMkLst>
            <pc:docMk/>
            <pc:sldMk cId="2098919716" sldId="259"/>
            <ac:spMk id="48" creationId="{D1EA859B-E555-4109-94F3-6700E046E008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9:03.320" v="633"/>
          <ac:spMkLst>
            <pc:docMk/>
            <pc:sldMk cId="2098919716" sldId="259"/>
            <ac:spMk id="49" creationId="{04812C46-200A-4DEB-A05E-3ED6C68C2387}"/>
          </ac:spMkLst>
        </pc:spChg>
        <pc:spChg chg="add">
          <ac:chgData name="Greupner Noah" userId="S::noah.greupner@stud.plus.ac.at::d637cb31-6db9-461c-a7c2-dcf6282bbb65" providerId="AD" clId="Web-{BC0D2307-378D-4AB6-BEF3-B23AD2C7A1EB}" dt="2023-11-22T19:49:03.320" v="634"/>
          <ac:spMkLst>
            <pc:docMk/>
            <pc:sldMk cId="2098919716" sldId="259"/>
            <ac:spMk id="51" creationId="{D1D34770-47A8-402C-AF23-2B653F2D88C1}"/>
          </ac:spMkLst>
        </pc:spChg>
        <pc:graphicFrameChg chg="add del">
          <ac:chgData name="Greupner Noah" userId="S::noah.greupner@stud.plus.ac.at::d637cb31-6db9-461c-a7c2-dcf6282bbb65" providerId="AD" clId="Web-{BC0D2307-378D-4AB6-BEF3-B23AD2C7A1EB}" dt="2023-11-22T19:43:16.970" v="585"/>
          <ac:graphicFrameMkLst>
            <pc:docMk/>
            <pc:sldMk cId="2098919716" sldId="259"/>
            <ac:graphicFrameMk id="5" creationId="{59DF21A7-65FB-BE4F-5A4F-830BF8D63DA6}"/>
          </ac:graphicFrameMkLst>
        </pc:graphicFrameChg>
        <pc:picChg chg="add del mod ord">
          <ac:chgData name="Greupner Noah" userId="S::noah.greupner@stud.plus.ac.at::d637cb31-6db9-461c-a7c2-dcf6282bbb65" providerId="AD" clId="Web-{BC0D2307-378D-4AB6-BEF3-B23AD2C7A1EB}" dt="2023-11-22T19:48:48.773" v="629"/>
          <ac:picMkLst>
            <pc:docMk/>
            <pc:sldMk cId="2098919716" sldId="259"/>
            <ac:picMk id="14" creationId="{58260C8F-DFB6-A091-1736-085DD0A1B5F0}"/>
          </ac:picMkLst>
        </pc:picChg>
        <pc:picChg chg="add del">
          <ac:chgData name="Greupner Noah" userId="S::noah.greupner@stud.plus.ac.at::d637cb31-6db9-461c-a7c2-dcf6282bbb65" providerId="AD" clId="Web-{BC0D2307-378D-4AB6-BEF3-B23AD2C7A1EB}" dt="2023-11-22T19:44:41.253" v="595"/>
          <ac:picMkLst>
            <pc:docMk/>
            <pc:sldMk cId="2098919716" sldId="259"/>
            <ac:picMk id="16" creationId="{12852930-074F-6E67-10D9-74F9092D1A22}"/>
          </ac:picMkLst>
        </pc:picChg>
        <pc:picChg chg="add del">
          <ac:chgData name="Greupner Noah" userId="S::noah.greupner@stud.plus.ac.at::d637cb31-6db9-461c-a7c2-dcf6282bbb65" providerId="AD" clId="Web-{BC0D2307-378D-4AB6-BEF3-B23AD2C7A1EB}" dt="2023-11-22T19:43:24.439" v="587"/>
          <ac:picMkLst>
            <pc:docMk/>
            <pc:sldMk cId="2098919716" sldId="259"/>
            <ac:picMk id="20" creationId="{D481FC0F-1E6E-89C8-3390-8F55C706AD92}"/>
          </ac:picMkLst>
        </pc:picChg>
        <pc:picChg chg="add del mod">
          <ac:chgData name="Greupner Noah" userId="S::noah.greupner@stud.plus.ac.at::d637cb31-6db9-461c-a7c2-dcf6282bbb65" providerId="AD" clId="Web-{BC0D2307-378D-4AB6-BEF3-B23AD2C7A1EB}" dt="2023-11-22T19:48:17.179" v="627"/>
          <ac:picMkLst>
            <pc:docMk/>
            <pc:sldMk cId="2098919716" sldId="259"/>
            <ac:picMk id="21" creationId="{081FE4D6-F8B1-E5D2-CC8D-EAE9165536C0}"/>
          </ac:picMkLst>
        </pc:picChg>
        <pc:picChg chg="add del">
          <ac:chgData name="Greupner Noah" userId="S::noah.greupner@stud.plus.ac.at::d637cb31-6db9-461c-a7c2-dcf6282bbb65" providerId="AD" clId="Web-{BC0D2307-378D-4AB6-BEF3-B23AD2C7A1EB}" dt="2023-11-22T19:43:35.486" v="589"/>
          <ac:picMkLst>
            <pc:docMk/>
            <pc:sldMk cId="2098919716" sldId="259"/>
            <ac:picMk id="23" creationId="{2B81F511-F9FD-DC2E-BA4C-62CBA4E4A562}"/>
          </ac:picMkLst>
        </pc:picChg>
        <pc:picChg chg="add mod ord">
          <ac:chgData name="Greupner Noah" userId="S::noah.greupner@stud.plus.ac.at::d637cb31-6db9-461c-a7c2-dcf6282bbb65" providerId="AD" clId="Web-{BC0D2307-378D-4AB6-BEF3-B23AD2C7A1EB}" dt="2023-11-22T19:49:03.320" v="634"/>
          <ac:picMkLst>
            <pc:docMk/>
            <pc:sldMk cId="2098919716" sldId="259"/>
            <ac:picMk id="27" creationId="{1BDD7481-F9B3-20F4-DFA3-F1A302EB6AD6}"/>
          </ac:picMkLst>
        </pc:picChg>
        <pc:picChg chg="add del">
          <ac:chgData name="Greupner Noah" userId="S::noah.greupner@stud.plus.ac.at::d637cb31-6db9-461c-a7c2-dcf6282bbb65" providerId="AD" clId="Web-{BC0D2307-378D-4AB6-BEF3-B23AD2C7A1EB}" dt="2023-11-22T19:45:09.941" v="601"/>
          <ac:picMkLst>
            <pc:docMk/>
            <pc:sldMk cId="2098919716" sldId="259"/>
            <ac:picMk id="31" creationId="{2B81F511-F9FD-DC2E-BA4C-62CBA4E4A562}"/>
          </ac:picMkLst>
        </pc:picChg>
      </pc:sldChg>
      <pc:sldChg chg="addSp delSp modSp new mod setBg">
        <pc:chgData name="Greupner Noah" userId="S::noah.greupner@stud.plus.ac.at::d637cb31-6db9-461c-a7c2-dcf6282bbb65" providerId="AD" clId="Web-{BC0D2307-378D-4AB6-BEF3-B23AD2C7A1EB}" dt="2023-11-22T19:47:38.100" v="624"/>
        <pc:sldMkLst>
          <pc:docMk/>
          <pc:sldMk cId="887441055" sldId="260"/>
        </pc:sldMkLst>
        <pc:spChg chg="mod">
          <ac:chgData name="Greupner Noah" userId="S::noah.greupner@stud.plus.ac.at::d637cb31-6db9-461c-a7c2-dcf6282bbb65" providerId="AD" clId="Web-{BC0D2307-378D-4AB6-BEF3-B23AD2C7A1EB}" dt="2023-11-22T19:47:38.100" v="624"/>
          <ac:spMkLst>
            <pc:docMk/>
            <pc:sldMk cId="887441055" sldId="260"/>
            <ac:spMk id="2" creationId="{5E7CDD17-5D8C-F14B-59E9-E12D2D92AEEF}"/>
          </ac:spMkLst>
        </pc:spChg>
        <pc:spChg chg="del">
          <ac:chgData name="Greupner Noah" userId="S::noah.greupner@stud.plus.ac.at::d637cb31-6db9-461c-a7c2-dcf6282bbb65" providerId="AD" clId="Web-{BC0D2307-378D-4AB6-BEF3-B23AD2C7A1EB}" dt="2023-11-22T19:38:42.067" v="476"/>
          <ac:spMkLst>
            <pc:docMk/>
            <pc:sldMk cId="887441055" sldId="260"/>
            <ac:spMk id="3" creationId="{EA666986-7334-66FC-B299-B1DCD37D0466}"/>
          </ac:spMkLst>
        </pc:spChg>
        <pc:spChg chg="add mod">
          <ac:chgData name="Greupner Noah" userId="S::noah.greupner@stud.plus.ac.at::d637cb31-6db9-461c-a7c2-dcf6282bbb65" providerId="AD" clId="Web-{BC0D2307-378D-4AB6-BEF3-B23AD2C7A1EB}" dt="2023-11-22T19:47:38.100" v="624"/>
          <ac:spMkLst>
            <pc:docMk/>
            <pc:sldMk cId="887441055" sldId="260"/>
            <ac:spMk id="6" creationId="{DF52BE55-DE7C-87A1-BB80-E310082DBCA4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6:52.083" v="606"/>
          <ac:spMkLst>
            <pc:docMk/>
            <pc:sldMk cId="887441055" sldId="260"/>
            <ac:spMk id="11" creationId="{649C91A9-84E7-4BF0-9026-62F01380D853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6:52.083" v="606"/>
          <ac:spMkLst>
            <pc:docMk/>
            <pc:sldMk cId="887441055" sldId="260"/>
            <ac:spMk id="13" creationId="{9B47378D-AD27-45D0-8C1C-5B1098DCC068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7:38.100" v="624"/>
          <ac:spMkLst>
            <pc:docMk/>
            <pc:sldMk cId="887441055" sldId="260"/>
            <ac:spMk id="15" creationId="{90D0877E-6CD0-4206-8A18-56CEE73EFBF9}"/>
          </ac:spMkLst>
        </pc:spChg>
        <pc:spChg chg="add del">
          <ac:chgData name="Greupner Noah" userId="S::noah.greupner@stud.plus.ac.at::d637cb31-6db9-461c-a7c2-dcf6282bbb65" providerId="AD" clId="Web-{BC0D2307-378D-4AB6-BEF3-B23AD2C7A1EB}" dt="2023-11-22T19:47:38.100" v="624"/>
          <ac:spMkLst>
            <pc:docMk/>
            <pc:sldMk cId="887441055" sldId="260"/>
            <ac:spMk id="16" creationId="{E18AC0D4-F32D-4067-9F63-E553F4AFFF0E}"/>
          </ac:spMkLst>
        </pc:spChg>
        <pc:graphicFrameChg chg="add mod ord modGraphic">
          <ac:chgData name="Greupner Noah" userId="S::noah.greupner@stud.plus.ac.at::d637cb31-6db9-461c-a7c2-dcf6282bbb65" providerId="AD" clId="Web-{BC0D2307-378D-4AB6-BEF3-B23AD2C7A1EB}" dt="2023-11-22T19:47:38.100" v="624"/>
          <ac:graphicFrameMkLst>
            <pc:docMk/>
            <pc:sldMk cId="887441055" sldId="260"/>
            <ac:graphicFrameMk id="5" creationId="{4AC14422-311B-B636-E8DB-11CA66DAE81E}"/>
          </ac:graphicFrameMkLst>
        </pc:graphicFrameChg>
      </pc:sldChg>
    </pc:docChg>
  </pc:docChgLst>
  <pc:docChgLst>
    <pc:chgData name="Tounta Stamatina" userId="4241a12b-8db1-4321-8231-2e1376f8af51" providerId="ADAL" clId="{8485A817-632F-41F8-9C12-3631DC1FB3F6}"/>
    <pc:docChg chg="custSel addSld modSld modMainMaster">
      <pc:chgData name="Tounta Stamatina" userId="4241a12b-8db1-4321-8231-2e1376f8af51" providerId="ADAL" clId="{8485A817-632F-41F8-9C12-3631DC1FB3F6}" dt="2023-11-27T21:42:08.706" v="168" actId="14100"/>
      <pc:docMkLst>
        <pc:docMk/>
      </pc:docMkLst>
      <pc:sldChg chg="setBg">
        <pc:chgData name="Tounta Stamatina" userId="4241a12b-8db1-4321-8231-2e1376f8af51" providerId="ADAL" clId="{8485A817-632F-41F8-9C12-3631DC1FB3F6}" dt="2023-11-27T18:51:23.248" v="147"/>
        <pc:sldMkLst>
          <pc:docMk/>
          <pc:sldMk cId="109857222" sldId="256"/>
        </pc:sldMkLst>
      </pc:sldChg>
      <pc:sldChg chg="modSp mod">
        <pc:chgData name="Tounta Stamatina" userId="4241a12b-8db1-4321-8231-2e1376f8af51" providerId="ADAL" clId="{8485A817-632F-41F8-9C12-3631DC1FB3F6}" dt="2023-11-27T18:49:27.260" v="146" actId="14100"/>
        <pc:sldMkLst>
          <pc:docMk/>
          <pc:sldMk cId="1185619485" sldId="257"/>
        </pc:sldMkLst>
        <pc:spChg chg="mod">
          <ac:chgData name="Tounta Stamatina" userId="4241a12b-8db1-4321-8231-2e1376f8af51" providerId="ADAL" clId="{8485A817-632F-41F8-9C12-3631DC1FB3F6}" dt="2023-11-27T18:49:27.260" v="146" actId="14100"/>
          <ac:spMkLst>
            <pc:docMk/>
            <pc:sldMk cId="1185619485" sldId="257"/>
            <ac:spMk id="2" creationId="{DFD42E93-EB4D-6124-46E5-2F29CD01A149}"/>
          </ac:spMkLst>
        </pc:spChg>
      </pc:sldChg>
      <pc:sldChg chg="modSp mod">
        <pc:chgData name="Tounta Stamatina" userId="4241a12b-8db1-4321-8231-2e1376f8af51" providerId="ADAL" clId="{8485A817-632F-41F8-9C12-3631DC1FB3F6}" dt="2023-11-27T21:42:08.706" v="168" actId="14100"/>
        <pc:sldMkLst>
          <pc:docMk/>
          <pc:sldMk cId="2901762442" sldId="263"/>
        </pc:sldMkLst>
        <pc:cxnChg chg="mod">
          <ac:chgData name="Tounta Stamatina" userId="4241a12b-8db1-4321-8231-2e1376f8af51" providerId="ADAL" clId="{8485A817-632F-41F8-9C12-3631DC1FB3F6}" dt="2023-11-27T21:42:08.706" v="168" actId="14100"/>
          <ac:cxnSpMkLst>
            <pc:docMk/>
            <pc:sldMk cId="2901762442" sldId="263"/>
            <ac:cxnSpMk id="17" creationId="{DBF163B3-363D-DC76-BC1D-810CA0BCA035}"/>
          </ac:cxnSpMkLst>
        </pc:cxnChg>
      </pc:sldChg>
      <pc:sldChg chg="modSp mod">
        <pc:chgData name="Tounta Stamatina" userId="4241a12b-8db1-4321-8231-2e1376f8af51" providerId="ADAL" clId="{8485A817-632F-41F8-9C12-3631DC1FB3F6}" dt="2023-11-27T21:41:29.805" v="166" actId="113"/>
        <pc:sldMkLst>
          <pc:docMk/>
          <pc:sldMk cId="1453998423" sldId="264"/>
        </pc:sldMkLst>
        <pc:spChg chg="mod">
          <ac:chgData name="Tounta Stamatina" userId="4241a12b-8db1-4321-8231-2e1376f8af51" providerId="ADAL" clId="{8485A817-632F-41F8-9C12-3631DC1FB3F6}" dt="2023-11-27T18:46:01.248" v="145" actId="14100"/>
          <ac:spMkLst>
            <pc:docMk/>
            <pc:sldMk cId="1453998423" sldId="264"/>
            <ac:spMk id="6" creationId="{7BBC67E2-FE0C-75B5-DE80-38F80B5B5115}"/>
          </ac:spMkLst>
        </pc:spChg>
        <pc:spChg chg="mod">
          <ac:chgData name="Tounta Stamatina" userId="4241a12b-8db1-4321-8231-2e1376f8af51" providerId="ADAL" clId="{8485A817-632F-41F8-9C12-3631DC1FB3F6}" dt="2023-11-27T21:41:29.805" v="166" actId="113"/>
          <ac:spMkLst>
            <pc:docMk/>
            <pc:sldMk cId="1453998423" sldId="264"/>
            <ac:spMk id="7" creationId="{2A561AF9-6195-CB7B-2D92-BC1B99FB1AA9}"/>
          </ac:spMkLst>
        </pc:spChg>
      </pc:sldChg>
      <pc:sldChg chg="modSp add mod">
        <pc:chgData name="Tounta Stamatina" userId="4241a12b-8db1-4321-8231-2e1376f8af51" providerId="ADAL" clId="{8485A817-632F-41F8-9C12-3631DC1FB3F6}" dt="2023-11-27T16:24:53.186" v="144" actId="20577"/>
        <pc:sldMkLst>
          <pc:docMk/>
          <pc:sldMk cId="1695337663" sldId="266"/>
        </pc:sldMkLst>
        <pc:spChg chg="mod">
          <ac:chgData name="Tounta Stamatina" userId="4241a12b-8db1-4321-8231-2e1376f8af51" providerId="ADAL" clId="{8485A817-632F-41F8-9C12-3631DC1FB3F6}" dt="2023-11-27T16:23:10.184" v="1"/>
          <ac:spMkLst>
            <pc:docMk/>
            <pc:sldMk cId="1695337663" sldId="266"/>
            <ac:spMk id="2" creationId="{5E7CDD17-5D8C-F14B-59E9-E12D2D92AEEF}"/>
          </ac:spMkLst>
        </pc:spChg>
        <pc:spChg chg="mod">
          <ac:chgData name="Tounta Stamatina" userId="4241a12b-8db1-4321-8231-2e1376f8af51" providerId="ADAL" clId="{8485A817-632F-41F8-9C12-3631DC1FB3F6}" dt="2023-11-27T16:24:53.186" v="144" actId="20577"/>
          <ac:spMkLst>
            <pc:docMk/>
            <pc:sldMk cId="1695337663" sldId="266"/>
            <ac:spMk id="7" creationId="{4FC5AB07-FB77-1339-009B-AED36A9A8200}"/>
          </ac:spMkLst>
        </pc:spChg>
      </pc:sldChg>
      <pc:sldChg chg="modSp mod">
        <pc:chgData name="Tounta Stamatina" userId="4241a12b-8db1-4321-8231-2e1376f8af51" providerId="ADAL" clId="{8485A817-632F-41F8-9C12-3631DC1FB3F6}" dt="2023-11-27T21:40:36.788" v="163" actId="20577"/>
        <pc:sldMkLst>
          <pc:docMk/>
          <pc:sldMk cId="832719263" sldId="267"/>
        </pc:sldMkLst>
        <pc:spChg chg="mod">
          <ac:chgData name="Tounta Stamatina" userId="4241a12b-8db1-4321-8231-2e1376f8af51" providerId="ADAL" clId="{8485A817-632F-41F8-9C12-3631DC1FB3F6}" dt="2023-11-27T21:40:36.788" v="163" actId="20577"/>
          <ac:spMkLst>
            <pc:docMk/>
            <pc:sldMk cId="832719263" sldId="267"/>
            <ac:spMk id="3" creationId="{C01135DF-CB2E-42CB-7065-2C5FF5D3B1F7}"/>
          </ac:spMkLst>
        </pc:spChg>
      </pc:sldChg>
      <pc:sldMasterChg chg="setBg modSldLayout">
        <pc:chgData name="Tounta Stamatina" userId="4241a12b-8db1-4321-8231-2e1376f8af51" providerId="ADAL" clId="{8485A817-632F-41F8-9C12-3631DC1FB3F6}" dt="2023-11-27T18:51:23.248" v="147"/>
        <pc:sldMasterMkLst>
          <pc:docMk/>
          <pc:sldMasterMk cId="2460954070" sldId="2147483660"/>
        </pc:sldMasterMkLst>
        <pc:sldLayoutChg chg="setBg">
          <pc:chgData name="Tounta Stamatina" userId="4241a12b-8db1-4321-8231-2e1376f8af51" providerId="ADAL" clId="{8485A817-632F-41F8-9C12-3631DC1FB3F6}" dt="2023-11-27T18:51:23.248" v="147"/>
          <pc:sldLayoutMkLst>
            <pc:docMk/>
            <pc:sldMasterMk cId="2460954070" sldId="2147483660"/>
            <pc:sldLayoutMk cId="2385387890" sldId="2147483661"/>
          </pc:sldLayoutMkLst>
        </pc:sldLayoutChg>
        <pc:sldLayoutChg chg="setBg">
          <pc:chgData name="Tounta Stamatina" userId="4241a12b-8db1-4321-8231-2e1376f8af51" providerId="ADAL" clId="{8485A817-632F-41F8-9C12-3631DC1FB3F6}" dt="2023-11-27T18:51:23.248" v="147"/>
          <pc:sldLayoutMkLst>
            <pc:docMk/>
            <pc:sldMasterMk cId="2460954070" sldId="2147483660"/>
            <pc:sldLayoutMk cId="949138452" sldId="2147483662"/>
          </pc:sldLayoutMkLst>
        </pc:sldLayoutChg>
        <pc:sldLayoutChg chg="setBg">
          <pc:chgData name="Tounta Stamatina" userId="4241a12b-8db1-4321-8231-2e1376f8af51" providerId="ADAL" clId="{8485A817-632F-41F8-9C12-3631DC1FB3F6}" dt="2023-11-27T18:51:23.248" v="147"/>
          <pc:sldLayoutMkLst>
            <pc:docMk/>
            <pc:sldMasterMk cId="2460954070" sldId="2147483660"/>
            <pc:sldLayoutMk cId="2591524520" sldId="2147483663"/>
          </pc:sldLayoutMkLst>
        </pc:sldLayoutChg>
        <pc:sldLayoutChg chg="setBg">
          <pc:chgData name="Tounta Stamatina" userId="4241a12b-8db1-4321-8231-2e1376f8af51" providerId="ADAL" clId="{8485A817-632F-41F8-9C12-3631DC1FB3F6}" dt="2023-11-27T18:51:23.248" v="147"/>
          <pc:sldLayoutMkLst>
            <pc:docMk/>
            <pc:sldMasterMk cId="2460954070" sldId="2147483660"/>
            <pc:sldLayoutMk cId="1203092039" sldId="2147483664"/>
          </pc:sldLayoutMkLst>
        </pc:sldLayoutChg>
        <pc:sldLayoutChg chg="setBg">
          <pc:chgData name="Tounta Stamatina" userId="4241a12b-8db1-4321-8231-2e1376f8af51" providerId="ADAL" clId="{8485A817-632F-41F8-9C12-3631DC1FB3F6}" dt="2023-11-27T18:51:23.248" v="147"/>
          <pc:sldLayoutMkLst>
            <pc:docMk/>
            <pc:sldMasterMk cId="2460954070" sldId="2147483660"/>
            <pc:sldLayoutMk cId="3733172339" sldId="2147483665"/>
          </pc:sldLayoutMkLst>
        </pc:sldLayoutChg>
        <pc:sldLayoutChg chg="setBg">
          <pc:chgData name="Tounta Stamatina" userId="4241a12b-8db1-4321-8231-2e1376f8af51" providerId="ADAL" clId="{8485A817-632F-41F8-9C12-3631DC1FB3F6}" dt="2023-11-27T18:51:23.248" v="147"/>
          <pc:sldLayoutMkLst>
            <pc:docMk/>
            <pc:sldMasterMk cId="2460954070" sldId="2147483660"/>
            <pc:sldLayoutMk cId="3210312558" sldId="2147483666"/>
          </pc:sldLayoutMkLst>
        </pc:sldLayoutChg>
        <pc:sldLayoutChg chg="setBg">
          <pc:chgData name="Tounta Stamatina" userId="4241a12b-8db1-4321-8231-2e1376f8af51" providerId="ADAL" clId="{8485A817-632F-41F8-9C12-3631DC1FB3F6}" dt="2023-11-27T18:51:23.248" v="147"/>
          <pc:sldLayoutMkLst>
            <pc:docMk/>
            <pc:sldMasterMk cId="2460954070" sldId="2147483660"/>
            <pc:sldLayoutMk cId="3146388984" sldId="2147483667"/>
          </pc:sldLayoutMkLst>
        </pc:sldLayoutChg>
        <pc:sldLayoutChg chg="setBg">
          <pc:chgData name="Tounta Stamatina" userId="4241a12b-8db1-4321-8231-2e1376f8af51" providerId="ADAL" clId="{8485A817-632F-41F8-9C12-3631DC1FB3F6}" dt="2023-11-27T18:51:23.248" v="147"/>
          <pc:sldLayoutMkLst>
            <pc:docMk/>
            <pc:sldMasterMk cId="2460954070" sldId="2147483660"/>
            <pc:sldLayoutMk cId="3171841454" sldId="2147483668"/>
          </pc:sldLayoutMkLst>
        </pc:sldLayoutChg>
        <pc:sldLayoutChg chg="setBg">
          <pc:chgData name="Tounta Stamatina" userId="4241a12b-8db1-4321-8231-2e1376f8af51" providerId="ADAL" clId="{8485A817-632F-41F8-9C12-3631DC1FB3F6}" dt="2023-11-27T18:51:23.248" v="147"/>
          <pc:sldLayoutMkLst>
            <pc:docMk/>
            <pc:sldMasterMk cId="2460954070" sldId="2147483660"/>
            <pc:sldLayoutMk cId="1718958274" sldId="2147483669"/>
          </pc:sldLayoutMkLst>
        </pc:sldLayoutChg>
        <pc:sldLayoutChg chg="setBg">
          <pc:chgData name="Tounta Stamatina" userId="4241a12b-8db1-4321-8231-2e1376f8af51" providerId="ADAL" clId="{8485A817-632F-41F8-9C12-3631DC1FB3F6}" dt="2023-11-27T18:51:23.248" v="147"/>
          <pc:sldLayoutMkLst>
            <pc:docMk/>
            <pc:sldMasterMk cId="2460954070" sldId="2147483660"/>
            <pc:sldLayoutMk cId="2202905451" sldId="2147483670"/>
          </pc:sldLayoutMkLst>
        </pc:sldLayoutChg>
        <pc:sldLayoutChg chg="setBg">
          <pc:chgData name="Tounta Stamatina" userId="4241a12b-8db1-4321-8231-2e1376f8af51" providerId="ADAL" clId="{8485A817-632F-41F8-9C12-3631DC1FB3F6}" dt="2023-11-27T18:51:23.248" v="147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Greupner Noah" userId="S::noah.greupner@stud.plus.ac.at::d637cb31-6db9-461c-a7c2-dcf6282bbb65" providerId="AD" clId="Web-{3F6129A2-364C-A4EA-278C-A6EAEDAD0494}"/>
    <pc:docChg chg="modSld">
      <pc:chgData name="Greupner Noah" userId="S::noah.greupner@stud.plus.ac.at::d637cb31-6db9-461c-a7c2-dcf6282bbb65" providerId="AD" clId="Web-{3F6129A2-364C-A4EA-278C-A6EAEDAD0494}" dt="2023-11-27T18:41:28.078" v="2" actId="20577"/>
      <pc:docMkLst>
        <pc:docMk/>
      </pc:docMkLst>
      <pc:sldChg chg="modSp">
        <pc:chgData name="Greupner Noah" userId="S::noah.greupner@stud.plus.ac.at::d637cb31-6db9-461c-a7c2-dcf6282bbb65" providerId="AD" clId="Web-{3F6129A2-364C-A4EA-278C-A6EAEDAD0494}" dt="2023-11-27T18:41:02.531" v="1" actId="14100"/>
        <pc:sldMkLst>
          <pc:docMk/>
          <pc:sldMk cId="1453998423" sldId="264"/>
        </pc:sldMkLst>
        <pc:spChg chg="mod">
          <ac:chgData name="Greupner Noah" userId="S::noah.greupner@stud.plus.ac.at::d637cb31-6db9-461c-a7c2-dcf6282bbb65" providerId="AD" clId="Web-{3F6129A2-364C-A4EA-278C-A6EAEDAD0494}" dt="2023-11-27T18:41:02.531" v="1" actId="14100"/>
          <ac:spMkLst>
            <pc:docMk/>
            <pc:sldMk cId="1453998423" sldId="264"/>
            <ac:spMk id="6" creationId="{7BBC67E2-FE0C-75B5-DE80-38F80B5B5115}"/>
          </ac:spMkLst>
        </pc:spChg>
      </pc:sldChg>
      <pc:sldChg chg="modSp">
        <pc:chgData name="Greupner Noah" userId="S::noah.greupner@stud.plus.ac.at::d637cb31-6db9-461c-a7c2-dcf6282bbb65" providerId="AD" clId="Web-{3F6129A2-364C-A4EA-278C-A6EAEDAD0494}" dt="2023-11-27T18:41:28.078" v="2" actId="20577"/>
        <pc:sldMkLst>
          <pc:docMk/>
          <pc:sldMk cId="1695337663" sldId="266"/>
        </pc:sldMkLst>
        <pc:spChg chg="mod">
          <ac:chgData name="Greupner Noah" userId="S::noah.greupner@stud.plus.ac.at::d637cb31-6db9-461c-a7c2-dcf6282bbb65" providerId="AD" clId="Web-{3F6129A2-364C-A4EA-278C-A6EAEDAD0494}" dt="2023-11-27T18:41:28.078" v="2" actId="20577"/>
          <ac:spMkLst>
            <pc:docMk/>
            <pc:sldMk cId="1695337663" sldId="266"/>
            <ac:spMk id="2" creationId="{5E7CDD17-5D8C-F14B-59E9-E12D2D92AEEF}"/>
          </ac:spMkLst>
        </pc:spChg>
      </pc:sldChg>
    </pc:docChg>
  </pc:docChgLst>
  <pc:docChgLst>
    <pc:chgData name="Greupner Noah" userId="d637cb31-6db9-461c-a7c2-dcf6282bbb65" providerId="ADAL" clId="{6ACCE52A-3AB6-4E63-8CD1-83138467C49F}"/>
    <pc:docChg chg="undo redo custSel addSld delSld modSld modMainMaster">
      <pc:chgData name="Greupner Noah" userId="d637cb31-6db9-461c-a7c2-dcf6282bbb65" providerId="ADAL" clId="{6ACCE52A-3AB6-4E63-8CD1-83138467C49F}" dt="2023-11-27T18:40:08.225" v="384" actId="1076"/>
      <pc:docMkLst>
        <pc:docMk/>
      </pc:docMkLst>
      <pc:sldChg chg="addSp delSp modSp mod delDesignElem">
        <pc:chgData name="Greupner Noah" userId="d637cb31-6db9-461c-a7c2-dcf6282bbb65" providerId="ADAL" clId="{6ACCE52A-3AB6-4E63-8CD1-83138467C49F}" dt="2023-11-27T18:40:08.225" v="384" actId="1076"/>
        <pc:sldMkLst>
          <pc:docMk/>
          <pc:sldMk cId="109857222" sldId="256"/>
        </pc:sldMkLst>
        <pc:spChg chg="mod">
          <ac:chgData name="Greupner Noah" userId="d637cb31-6db9-461c-a7c2-dcf6282bbb65" providerId="ADAL" clId="{6ACCE52A-3AB6-4E63-8CD1-83138467C49F}" dt="2023-11-27T18:40:08.225" v="384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reupner Noah" userId="d637cb31-6db9-461c-a7c2-dcf6282bbb65" providerId="ADAL" clId="{6ACCE52A-3AB6-4E63-8CD1-83138467C49F}" dt="2023-11-27T18:23:44.425" v="249" actId="107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Greupner Noah" userId="d637cb31-6db9-461c-a7c2-dcf6282bbb65" providerId="ADAL" clId="{6ACCE52A-3AB6-4E63-8CD1-83138467C49F}" dt="2023-11-27T18:23:50.143" v="250" actId="1076"/>
          <ac:spMkLst>
            <pc:docMk/>
            <pc:sldMk cId="109857222" sldId="256"/>
            <ac:spMk id="4" creationId="{9A7C7A84-A830-0A1B-5424-3CC9B4C54A8A}"/>
          </ac:spMkLst>
        </pc:spChg>
        <pc:spChg chg="mod">
          <ac:chgData name="Greupner Noah" userId="d637cb31-6db9-461c-a7c2-dcf6282bbb65" providerId="ADAL" clId="{6ACCE52A-3AB6-4E63-8CD1-83138467C49F}" dt="2023-11-27T18:23:58.640" v="251" actId="1076"/>
          <ac:spMkLst>
            <pc:docMk/>
            <pc:sldMk cId="109857222" sldId="256"/>
            <ac:spMk id="5" creationId="{F3EFC72D-D9E7-3FA3-76DB-659D3E4132FD}"/>
          </ac:spMkLst>
        </pc:spChg>
        <pc:spChg chg="del">
          <ac:chgData name="Greupner Noah" userId="d637cb31-6db9-461c-a7c2-dcf6282bbb65" providerId="ADAL" clId="{6ACCE52A-3AB6-4E63-8CD1-83138467C49F}" dt="2023-11-27T18:21:36.315" v="230" actId="478"/>
          <ac:spMkLst>
            <pc:docMk/>
            <pc:sldMk cId="109857222" sldId="256"/>
            <ac:spMk id="6" creationId="{3EA087DE-5C60-F1E3-9ABD-70B4C0B00A12}"/>
          </ac:spMkLst>
        </pc:spChg>
        <pc:spChg chg="del">
          <ac:chgData name="Greupner Noah" userId="d637cb31-6db9-461c-a7c2-dcf6282bbb65" providerId="ADAL" clId="{6ACCE52A-3AB6-4E63-8CD1-83138467C49F}" dt="2023-11-27T18:21:51.818" v="234" actId="478"/>
          <ac:spMkLst>
            <pc:docMk/>
            <pc:sldMk cId="109857222" sldId="256"/>
            <ac:spMk id="7" creationId="{556D98EA-D23F-70EB-9508-8EEBF04096D2}"/>
          </ac:spMkLst>
        </pc:spChg>
        <pc:spChg chg="del">
          <ac:chgData name="Greupner Noah" userId="d637cb31-6db9-461c-a7c2-dcf6282bbb65" providerId="ADAL" clId="{6ACCE52A-3AB6-4E63-8CD1-83138467C49F}" dt="2023-11-27T18:21:46.273" v="232" actId="478"/>
          <ac:spMkLst>
            <pc:docMk/>
            <pc:sldMk cId="109857222" sldId="256"/>
            <ac:spMk id="8" creationId="{47761268-9660-C224-2F56-7335AF5EFA98}"/>
          </ac:spMkLst>
        </pc:spChg>
        <pc:spChg chg="del">
          <ac:chgData name="Greupner Noah" userId="d637cb31-6db9-461c-a7c2-dcf6282bbb65" providerId="ADAL" clId="{6ACCE52A-3AB6-4E63-8CD1-83138467C49F}" dt="2023-11-27T18:39:12.487" v="378"/>
          <ac:spMkLst>
            <pc:docMk/>
            <pc:sldMk cId="109857222" sldId="256"/>
            <ac:spMk id="8" creationId="{BACC6370-2D7E-4714-9D71-7542949D7D5D}"/>
          </ac:spMkLst>
        </pc:spChg>
        <pc:spChg chg="del">
          <ac:chgData name="Greupner Noah" userId="d637cb31-6db9-461c-a7c2-dcf6282bbb65" providerId="ADAL" clId="{6ACCE52A-3AB6-4E63-8CD1-83138467C49F}" dt="2023-11-27T18:21:49.185" v="233" actId="478"/>
          <ac:spMkLst>
            <pc:docMk/>
            <pc:sldMk cId="109857222" sldId="256"/>
            <ac:spMk id="9" creationId="{4DC2C14D-CE3B-6A79-09D6-5435AE4FA198}"/>
          </ac:spMkLst>
        </pc:spChg>
        <pc:spChg chg="del">
          <ac:chgData name="Greupner Noah" userId="d637cb31-6db9-461c-a7c2-dcf6282bbb65" providerId="ADAL" clId="{6ACCE52A-3AB6-4E63-8CD1-83138467C49F}" dt="2023-11-27T18:39:12.487" v="378"/>
          <ac:spMkLst>
            <pc:docMk/>
            <pc:sldMk cId="109857222" sldId="256"/>
            <ac:spMk id="9" creationId="{F68B3F68-107C-434F-AA38-110D5EA91B85}"/>
          </ac:spMkLst>
        </pc:spChg>
        <pc:spChg chg="add del mod">
          <ac:chgData name="Greupner Noah" userId="d637cb31-6db9-461c-a7c2-dcf6282bbb65" providerId="ADAL" clId="{6ACCE52A-3AB6-4E63-8CD1-83138467C49F}" dt="2023-11-27T18:24:38.877" v="255" actId="478"/>
          <ac:spMkLst>
            <pc:docMk/>
            <pc:sldMk cId="109857222" sldId="256"/>
            <ac:spMk id="10" creationId="{00EEBEB0-F3CF-6DC7-CE38-94D05265F9F4}"/>
          </ac:spMkLst>
        </pc:spChg>
        <pc:spChg chg="del">
          <ac:chgData name="Greupner Noah" userId="d637cb31-6db9-461c-a7c2-dcf6282bbb65" providerId="ADAL" clId="{6ACCE52A-3AB6-4E63-8CD1-83138467C49F}" dt="2023-11-27T18:39:12.487" v="378"/>
          <ac:spMkLst>
            <pc:docMk/>
            <pc:sldMk cId="109857222" sldId="256"/>
            <ac:spMk id="10" creationId="{AAD0DBB9-1A4B-4391-81D4-CB19F9AB918A}"/>
          </ac:spMkLst>
        </pc:spChg>
        <pc:spChg chg="del">
          <ac:chgData name="Greupner Noah" userId="d637cb31-6db9-461c-a7c2-dcf6282bbb65" providerId="ADAL" clId="{6ACCE52A-3AB6-4E63-8CD1-83138467C49F}" dt="2023-11-27T18:39:12.487" v="378"/>
          <ac:spMkLst>
            <pc:docMk/>
            <pc:sldMk cId="109857222" sldId="256"/>
            <ac:spMk id="11" creationId="{063BBA22-50EA-4C4D-BE05-F1CE4E63AA56}"/>
          </ac:spMkLst>
        </pc:spChg>
        <pc:picChg chg="add mod">
          <ac:chgData name="Greupner Noah" userId="d637cb31-6db9-461c-a7c2-dcf6282bbb65" providerId="ADAL" clId="{6ACCE52A-3AB6-4E63-8CD1-83138467C49F}" dt="2023-11-27T18:25:42.215" v="262" actId="1076"/>
          <ac:picMkLst>
            <pc:docMk/>
            <pc:sldMk cId="109857222" sldId="256"/>
            <ac:picMk id="12" creationId="{D45AB449-E2CE-DBB0-011A-1B22F0EC77B3}"/>
          </ac:picMkLst>
        </pc:picChg>
      </pc:sldChg>
      <pc:sldChg chg="modSp mod">
        <pc:chgData name="Greupner Noah" userId="d637cb31-6db9-461c-a7c2-dcf6282bbb65" providerId="ADAL" clId="{6ACCE52A-3AB6-4E63-8CD1-83138467C49F}" dt="2023-11-27T18:39:12.487" v="378"/>
        <pc:sldMkLst>
          <pc:docMk/>
          <pc:sldMk cId="1185619485" sldId="257"/>
        </pc:sldMkLst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1185619485" sldId="257"/>
            <ac:spMk id="2" creationId="{DFD42E93-EB4D-6124-46E5-2F29CD01A149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1185619485" sldId="257"/>
            <ac:spMk id="3" creationId="{CFDDB24C-FBBE-6B42-EA7F-2C604A116416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1185619485" sldId="257"/>
            <ac:spMk id="4" creationId="{38A403C3-9982-3C49-ED4D-9AFC6A8A84F1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1185619485" sldId="257"/>
            <ac:spMk id="5" creationId="{E7AAF412-F6D9-CC90-2220-9F2CC2017647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1185619485" sldId="257"/>
            <ac:spMk id="6" creationId="{862AA06B-7163-6E5F-32FF-A99E157ABD4F}"/>
          </ac:spMkLst>
        </pc:spChg>
      </pc:sldChg>
      <pc:sldChg chg="addSp modSp mod">
        <pc:chgData name="Greupner Noah" userId="d637cb31-6db9-461c-a7c2-dcf6282bbb65" providerId="ADAL" clId="{6ACCE52A-3AB6-4E63-8CD1-83138467C49F}" dt="2023-11-27T18:39:12.487" v="378"/>
        <pc:sldMkLst>
          <pc:docMk/>
          <pc:sldMk cId="3951584169" sldId="258"/>
        </pc:sldMkLst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3951584169" sldId="258"/>
            <ac:spMk id="2" creationId="{CE6ACDE0-94FD-5C97-92C6-0E8F9228B607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3951584169" sldId="258"/>
            <ac:spMk id="3" creationId="{C01135DF-CB2E-42CB-7065-2C5FF5D3B1F7}"/>
          </ac:spMkLst>
        </pc:spChg>
        <pc:spChg chg="mod">
          <ac:chgData name="Greupner Noah" userId="d637cb31-6db9-461c-a7c2-dcf6282bbb65" providerId="ADAL" clId="{6ACCE52A-3AB6-4E63-8CD1-83138467C49F}" dt="2023-11-27T18:29:48.802" v="291" actId="1076"/>
          <ac:spMkLst>
            <pc:docMk/>
            <pc:sldMk cId="3951584169" sldId="258"/>
            <ac:spMk id="5" creationId="{6BD95F7E-8A76-0770-5498-F2D41B384406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3951584169" sldId="258"/>
            <ac:spMk id="7" creationId="{2594D974-3B3D-B0BA-2A07-CD060AE2397F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3951584169" sldId="258"/>
            <ac:spMk id="8" creationId="{E72D4B82-BC71-F82D-9156-90047FE05268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3951584169" sldId="258"/>
            <ac:spMk id="9" creationId="{CF56CC45-F4E2-D8A6-30A4-45A7163FB1AD}"/>
          </ac:spMkLst>
        </pc:spChg>
        <pc:spChg chg="add mod">
          <ac:chgData name="Greupner Noah" userId="d637cb31-6db9-461c-a7c2-dcf6282bbb65" providerId="ADAL" clId="{6ACCE52A-3AB6-4E63-8CD1-83138467C49F}" dt="2023-11-27T18:28:20.795" v="289" actId="20577"/>
          <ac:spMkLst>
            <pc:docMk/>
            <pc:sldMk cId="3951584169" sldId="258"/>
            <ac:spMk id="12" creationId="{FEF4C641-30C0-6B13-4111-7DB70E60BE15}"/>
          </ac:spMkLst>
        </pc:spChg>
        <pc:grpChg chg="mod">
          <ac:chgData name="Greupner Noah" userId="d637cb31-6db9-461c-a7c2-dcf6282bbb65" providerId="ADAL" clId="{6ACCE52A-3AB6-4E63-8CD1-83138467C49F}" dt="2023-11-27T18:29:39.836" v="290"/>
          <ac:grpSpMkLst>
            <pc:docMk/>
            <pc:sldMk cId="3951584169" sldId="258"/>
            <ac:grpSpMk id="6" creationId="{843611E2-A253-352C-ABFF-1D89775986EA}"/>
          </ac:grpSpMkLst>
        </pc:grpChg>
        <pc:picChg chg="mod">
          <ac:chgData name="Greupner Noah" userId="d637cb31-6db9-461c-a7c2-dcf6282bbb65" providerId="ADAL" clId="{6ACCE52A-3AB6-4E63-8CD1-83138467C49F}" dt="2023-11-27T18:29:39.836" v="290"/>
          <ac:picMkLst>
            <pc:docMk/>
            <pc:sldMk cId="3951584169" sldId="258"/>
            <ac:picMk id="4" creationId="{44E04351-5499-0C16-E926-CD18643C0D4A}"/>
          </ac:picMkLst>
        </pc:picChg>
        <pc:picChg chg="add mod">
          <ac:chgData name="Greupner Noah" userId="d637cb31-6db9-461c-a7c2-dcf6282bbb65" providerId="ADAL" clId="{6ACCE52A-3AB6-4E63-8CD1-83138467C49F}" dt="2023-11-27T18:29:59.140" v="293" actId="1076"/>
          <ac:picMkLst>
            <pc:docMk/>
            <pc:sldMk cId="3951584169" sldId="258"/>
            <ac:picMk id="11" creationId="{7DF9A7EA-9089-3103-E38F-826DB3DA7689}"/>
          </ac:picMkLst>
        </pc:picChg>
      </pc:sldChg>
      <pc:sldChg chg="del">
        <pc:chgData name="Greupner Noah" userId="d637cb31-6db9-461c-a7c2-dcf6282bbb65" providerId="ADAL" clId="{6ACCE52A-3AB6-4E63-8CD1-83138467C49F}" dt="2023-11-27T18:31:01.231" v="310" actId="2696"/>
        <pc:sldMkLst>
          <pc:docMk/>
          <pc:sldMk cId="2098919716" sldId="259"/>
        </pc:sldMkLst>
      </pc:sldChg>
      <pc:sldChg chg="modSp mod">
        <pc:chgData name="Greupner Noah" userId="d637cb31-6db9-461c-a7c2-dcf6282bbb65" providerId="ADAL" clId="{6ACCE52A-3AB6-4E63-8CD1-83138467C49F}" dt="2023-11-27T18:39:12.487" v="378"/>
        <pc:sldMkLst>
          <pc:docMk/>
          <pc:sldMk cId="887441055" sldId="260"/>
        </pc:sldMkLst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887441055" sldId="260"/>
            <ac:spMk id="2" creationId="{5E7CDD17-5D8C-F14B-59E9-E12D2D92AEEF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887441055" sldId="260"/>
            <ac:spMk id="3" creationId="{83963FE0-53E0-834E-1114-D3E90FAFB76E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887441055" sldId="260"/>
            <ac:spMk id="4" creationId="{118D80FF-DB33-5CFF-B702-2486855777DD}"/>
          </ac:spMkLst>
        </pc:spChg>
        <pc:spChg chg="mod">
          <ac:chgData name="Greupner Noah" userId="d637cb31-6db9-461c-a7c2-dcf6282bbb65" providerId="ADAL" clId="{6ACCE52A-3AB6-4E63-8CD1-83138467C49F}" dt="2023-11-27T18:12:19.507" v="57" actId="1076"/>
          <ac:spMkLst>
            <pc:docMk/>
            <pc:sldMk cId="887441055" sldId="260"/>
            <ac:spMk id="6" creationId="{DF52BE55-DE7C-87A1-BB80-E310082DBCA4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887441055" sldId="260"/>
            <ac:spMk id="7" creationId="{7C60F323-0513-15EB-7F7D-74A1DFBA8A28}"/>
          </ac:spMkLst>
        </pc:spChg>
        <pc:graphicFrameChg chg="mod">
          <ac:chgData name="Greupner Noah" userId="d637cb31-6db9-461c-a7c2-dcf6282bbb65" providerId="ADAL" clId="{6ACCE52A-3AB6-4E63-8CD1-83138467C49F}" dt="2023-11-27T18:12:15.690" v="56" actId="1076"/>
          <ac:graphicFrameMkLst>
            <pc:docMk/>
            <pc:sldMk cId="887441055" sldId="260"/>
            <ac:graphicFrameMk id="5" creationId="{4AC14422-311B-B636-E8DB-11CA66DAE81E}"/>
          </ac:graphicFrameMkLst>
        </pc:graphicFrameChg>
      </pc:sldChg>
      <pc:sldChg chg="addSp delSp modSp mod">
        <pc:chgData name="Greupner Noah" userId="d637cb31-6db9-461c-a7c2-dcf6282bbb65" providerId="ADAL" clId="{6ACCE52A-3AB6-4E63-8CD1-83138467C49F}" dt="2023-11-27T18:39:12.487" v="378"/>
        <pc:sldMkLst>
          <pc:docMk/>
          <pc:sldMk cId="2513639430" sldId="261"/>
        </pc:sldMkLst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2513639430" sldId="261"/>
            <ac:spMk id="2" creationId="{9DE3740A-A042-E6BE-F7B0-793B403B55C1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2513639430" sldId="261"/>
            <ac:spMk id="3" creationId="{1D5A2ACA-3CC9-D140-8A49-0BB4C0730790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2513639430" sldId="261"/>
            <ac:spMk id="4" creationId="{EFE78ABD-1BB0-4E3F-C471-B8020F671A7C}"/>
          </ac:spMkLst>
        </pc:spChg>
        <pc:spChg chg="add del mod">
          <ac:chgData name="Greupner Noah" userId="d637cb31-6db9-461c-a7c2-dcf6282bbb65" providerId="ADAL" clId="{6ACCE52A-3AB6-4E63-8CD1-83138467C49F}" dt="2023-11-27T18:20:20.559" v="174" actId="478"/>
          <ac:spMkLst>
            <pc:docMk/>
            <pc:sldMk cId="2513639430" sldId="261"/>
            <ac:spMk id="5" creationId="{6BFA027D-D9B2-8EFC-8DC1-C8D769652621}"/>
          </ac:spMkLst>
        </pc:spChg>
        <pc:spChg chg="add mod">
          <ac:chgData name="Greupner Noah" userId="d637cb31-6db9-461c-a7c2-dcf6282bbb65" providerId="ADAL" clId="{6ACCE52A-3AB6-4E63-8CD1-83138467C49F}" dt="2023-11-27T18:37:39.880" v="376" actId="1076"/>
          <ac:spMkLst>
            <pc:docMk/>
            <pc:sldMk cId="2513639430" sldId="261"/>
            <ac:spMk id="6" creationId="{D523DA0A-0E90-61BB-6C82-90EF7BD984E6}"/>
          </ac:spMkLst>
        </pc:spChg>
        <pc:spChg chg="del">
          <ac:chgData name="Greupner Noah" userId="d637cb31-6db9-461c-a7c2-dcf6282bbb65" providerId="ADAL" clId="{6ACCE52A-3AB6-4E63-8CD1-83138467C49F}" dt="2023-11-27T18:19:20.226" v="172" actId="478"/>
          <ac:spMkLst>
            <pc:docMk/>
            <pc:sldMk cId="2513639430" sldId="261"/>
            <ac:spMk id="150" creationId="{CE076C78-93A4-6041-C894-AF70FA0DB482}"/>
          </ac:spMkLst>
        </pc:spChg>
        <pc:grpChg chg="mod">
          <ac:chgData name="Greupner Noah" userId="d637cb31-6db9-461c-a7c2-dcf6282bbb65" providerId="ADAL" clId="{6ACCE52A-3AB6-4E63-8CD1-83138467C49F}" dt="2023-11-27T18:21:17.442" v="214" actId="1076"/>
          <ac:grpSpMkLst>
            <pc:docMk/>
            <pc:sldMk cId="2513639430" sldId="261"/>
            <ac:grpSpMk id="151" creationId="{54C46E7B-BA14-7435-2A00-D3F92BF1E645}"/>
          </ac:grpSpMkLst>
        </pc:grpChg>
      </pc:sldChg>
      <pc:sldChg chg="modSp mod">
        <pc:chgData name="Greupner Noah" userId="d637cb31-6db9-461c-a7c2-dcf6282bbb65" providerId="ADAL" clId="{6ACCE52A-3AB6-4E63-8CD1-83138467C49F}" dt="2023-11-27T18:39:12.487" v="378"/>
        <pc:sldMkLst>
          <pc:docMk/>
          <pc:sldMk cId="3597992986" sldId="262"/>
        </pc:sldMkLst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3597992986" sldId="262"/>
            <ac:spMk id="2" creationId="{5E7CDD17-5D8C-F14B-59E9-E12D2D92AEEF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3597992986" sldId="262"/>
            <ac:spMk id="3" creationId="{D9275CFB-594E-267F-54DF-89B644E8625E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3597992986" sldId="262"/>
            <ac:spMk id="4" creationId="{14A2BE7B-AC72-71C2-A91F-5C0CEAC6468E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3597992986" sldId="262"/>
            <ac:spMk id="5" creationId="{43720A0F-E4E9-C209-7710-10875484B59B}"/>
          </ac:spMkLst>
        </pc:spChg>
        <pc:spChg chg="mod">
          <ac:chgData name="Greupner Noah" userId="d637cb31-6db9-461c-a7c2-dcf6282bbb65" providerId="ADAL" clId="{6ACCE52A-3AB6-4E63-8CD1-83138467C49F}" dt="2023-11-27T18:13:46.673" v="95" actId="20577"/>
          <ac:spMkLst>
            <pc:docMk/>
            <pc:sldMk cId="3597992986" sldId="262"/>
            <ac:spMk id="7" creationId="{4FC5AB07-FB77-1339-009B-AED36A9A8200}"/>
          </ac:spMkLst>
        </pc:spChg>
      </pc:sldChg>
      <pc:sldChg chg="addSp modSp mod">
        <pc:chgData name="Greupner Noah" userId="d637cb31-6db9-461c-a7c2-dcf6282bbb65" providerId="ADAL" clId="{6ACCE52A-3AB6-4E63-8CD1-83138467C49F}" dt="2023-11-27T18:39:12.487" v="378"/>
        <pc:sldMkLst>
          <pc:docMk/>
          <pc:sldMk cId="2901762442" sldId="263"/>
        </pc:sldMkLst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2901762442" sldId="263"/>
            <ac:spMk id="2" creationId="{5E7CDD17-5D8C-F14B-59E9-E12D2D92AEEF}"/>
          </ac:spMkLst>
        </pc:spChg>
        <pc:spChg chg="mod">
          <ac:chgData name="Greupner Noah" userId="d637cb31-6db9-461c-a7c2-dcf6282bbb65" providerId="ADAL" clId="{6ACCE52A-3AB6-4E63-8CD1-83138467C49F}" dt="2023-11-27T18:14:59.589" v="101" actId="1076"/>
          <ac:spMkLst>
            <pc:docMk/>
            <pc:sldMk cId="2901762442" sldId="263"/>
            <ac:spMk id="6" creationId="{7E8E5332-8F06-9139-0743-6DE6C0A553CF}"/>
          </ac:spMkLst>
        </pc:spChg>
        <pc:spChg chg="mod">
          <ac:chgData name="Greupner Noah" userId="d637cb31-6db9-461c-a7c2-dcf6282bbb65" providerId="ADAL" clId="{6ACCE52A-3AB6-4E63-8CD1-83138467C49F}" dt="2023-11-27T18:14:54.770" v="100" actId="1076"/>
          <ac:spMkLst>
            <pc:docMk/>
            <pc:sldMk cId="2901762442" sldId="263"/>
            <ac:spMk id="8" creationId="{84ADFDF4-C28B-C77E-9405-5B43F80DDB94}"/>
          </ac:spMkLst>
        </pc:spChg>
        <pc:spChg chg="mod">
          <ac:chgData name="Greupner Noah" userId="d637cb31-6db9-461c-a7c2-dcf6282bbb65" providerId="ADAL" clId="{6ACCE52A-3AB6-4E63-8CD1-83138467C49F}" dt="2023-11-27T18:15:34.075" v="105" actId="1076"/>
          <ac:spMkLst>
            <pc:docMk/>
            <pc:sldMk cId="2901762442" sldId="263"/>
            <ac:spMk id="16" creationId="{ECA26C04-4328-577A-B977-E2770F0A0FF1}"/>
          </ac:spMkLst>
        </pc:spChg>
        <pc:spChg chg="mod">
          <ac:chgData name="Greupner Noah" userId="d637cb31-6db9-461c-a7c2-dcf6282bbb65" providerId="ADAL" clId="{6ACCE52A-3AB6-4E63-8CD1-83138467C49F}" dt="2023-11-27T18:14:46.370" v="98" actId="1076"/>
          <ac:spMkLst>
            <pc:docMk/>
            <pc:sldMk cId="2901762442" sldId="263"/>
            <ac:spMk id="18" creationId="{8F900BBC-68B4-A8B0-4E59-4B6FF8B381E7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2901762442" sldId="263"/>
            <ac:spMk id="25" creationId="{9BD0A2C4-5DBB-53BA-B00F-265A7527858A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2901762442" sldId="263"/>
            <ac:spMk id="30" creationId="{A596FA96-F1CB-9545-701B-B0B71D4DB179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2901762442" sldId="263"/>
            <ac:spMk id="32" creationId="{12DFABED-DCCA-681C-0031-8EAA93E97756}"/>
          </ac:spMkLst>
        </pc:spChg>
        <pc:spChg chg="mod">
          <ac:chgData name="Greupner Noah" userId="d637cb31-6db9-461c-a7c2-dcf6282bbb65" providerId="ADAL" clId="{6ACCE52A-3AB6-4E63-8CD1-83138467C49F}" dt="2023-11-27T18:14:46.370" v="98" actId="1076"/>
          <ac:spMkLst>
            <pc:docMk/>
            <pc:sldMk cId="2901762442" sldId="263"/>
            <ac:spMk id="34" creationId="{45C733B8-C1D4-E2F6-F34E-0F928189CBD1}"/>
          </ac:spMkLst>
        </pc:spChg>
        <pc:spChg chg="mod">
          <ac:chgData name="Greupner Noah" userId="d637cb31-6db9-461c-a7c2-dcf6282bbb65" providerId="ADAL" clId="{6ACCE52A-3AB6-4E63-8CD1-83138467C49F}" dt="2023-11-27T18:17:59.551" v="113" actId="1076"/>
          <ac:spMkLst>
            <pc:docMk/>
            <pc:sldMk cId="2901762442" sldId="263"/>
            <ac:spMk id="39" creationId="{DBC09D40-B47C-1603-25D8-CD311BB26C76}"/>
          </ac:spMkLst>
        </pc:spChg>
        <pc:spChg chg="mod">
          <ac:chgData name="Greupner Noah" userId="d637cb31-6db9-461c-a7c2-dcf6282bbb65" providerId="ADAL" clId="{6ACCE52A-3AB6-4E63-8CD1-83138467C49F}" dt="2023-11-27T18:14:46.370" v="98" actId="1076"/>
          <ac:spMkLst>
            <pc:docMk/>
            <pc:sldMk cId="2901762442" sldId="263"/>
            <ac:spMk id="40" creationId="{992268BF-35A9-07B2-BFF0-053F80A54701}"/>
          </ac:spMkLst>
        </pc:spChg>
        <pc:spChg chg="add mod">
          <ac:chgData name="Greupner Noah" userId="d637cb31-6db9-461c-a7c2-dcf6282bbb65" providerId="ADAL" clId="{6ACCE52A-3AB6-4E63-8CD1-83138467C49F}" dt="2023-11-27T18:18:27.580" v="135" actId="1076"/>
          <ac:spMkLst>
            <pc:docMk/>
            <pc:sldMk cId="2901762442" sldId="263"/>
            <ac:spMk id="48" creationId="{A34F44A8-42C2-E07E-8662-91E1AF6868D6}"/>
          </ac:spMkLst>
        </pc:spChg>
        <pc:grpChg chg="mod">
          <ac:chgData name="Greupner Noah" userId="d637cb31-6db9-461c-a7c2-dcf6282bbb65" providerId="ADAL" clId="{6ACCE52A-3AB6-4E63-8CD1-83138467C49F}" dt="2023-11-27T18:14:46.370" v="98" actId="1076"/>
          <ac:grpSpMkLst>
            <pc:docMk/>
            <pc:sldMk cId="2901762442" sldId="263"/>
            <ac:grpSpMk id="5" creationId="{242F3FF5-145E-38B9-453E-35B68313A900}"/>
          </ac:grpSpMkLst>
        </pc:grpChg>
        <pc:grpChg chg="mod">
          <ac:chgData name="Greupner Noah" userId="d637cb31-6db9-461c-a7c2-dcf6282bbb65" providerId="ADAL" clId="{6ACCE52A-3AB6-4E63-8CD1-83138467C49F}" dt="2023-11-27T18:15:44.464" v="106" actId="14100"/>
          <ac:grpSpMkLst>
            <pc:docMk/>
            <pc:sldMk cId="2901762442" sldId="263"/>
            <ac:grpSpMk id="19" creationId="{3E828152-63B6-A79F-8349-1F385D13EE54}"/>
          </ac:grpSpMkLst>
        </pc:grpChg>
        <pc:grpChg chg="mod">
          <ac:chgData name="Greupner Noah" userId="d637cb31-6db9-461c-a7c2-dcf6282bbb65" providerId="ADAL" clId="{6ACCE52A-3AB6-4E63-8CD1-83138467C49F}" dt="2023-11-27T18:14:46.370" v="98" actId="1076"/>
          <ac:grpSpMkLst>
            <pc:docMk/>
            <pc:sldMk cId="2901762442" sldId="263"/>
            <ac:grpSpMk id="20" creationId="{788A9DCE-E420-BC8E-07B8-664BB913B3E5}"/>
          </ac:grpSpMkLst>
        </pc:grpChg>
        <pc:grpChg chg="mod">
          <ac:chgData name="Greupner Noah" userId="d637cb31-6db9-461c-a7c2-dcf6282bbb65" providerId="ADAL" clId="{6ACCE52A-3AB6-4E63-8CD1-83138467C49F}" dt="2023-11-27T18:14:46.370" v="98" actId="1076"/>
          <ac:grpSpMkLst>
            <pc:docMk/>
            <pc:sldMk cId="2901762442" sldId="263"/>
            <ac:grpSpMk id="21" creationId="{A9CD884A-792E-6C6F-9348-21EAE4EBA367}"/>
          </ac:grpSpMkLst>
        </pc:grpChg>
        <pc:grpChg chg="mod">
          <ac:chgData name="Greupner Noah" userId="d637cb31-6db9-461c-a7c2-dcf6282bbb65" providerId="ADAL" clId="{6ACCE52A-3AB6-4E63-8CD1-83138467C49F}" dt="2023-11-27T18:14:46.370" v="98" actId="1076"/>
          <ac:grpSpMkLst>
            <pc:docMk/>
            <pc:sldMk cId="2901762442" sldId="263"/>
            <ac:grpSpMk id="22" creationId="{EF80AC63-0B38-4E68-94CF-192EC9CA0438}"/>
          </ac:grpSpMkLst>
        </pc:grpChg>
        <pc:grpChg chg="mod">
          <ac:chgData name="Greupner Noah" userId="d637cb31-6db9-461c-a7c2-dcf6282bbb65" providerId="ADAL" clId="{6ACCE52A-3AB6-4E63-8CD1-83138467C49F}" dt="2023-11-27T18:15:14.719" v="103" actId="1076"/>
          <ac:grpSpMkLst>
            <pc:docMk/>
            <pc:sldMk cId="2901762442" sldId="263"/>
            <ac:grpSpMk id="29" creationId="{14C969ED-19A1-21CD-030D-2712166E70DF}"/>
          </ac:grpSpMkLst>
        </pc:grpChg>
        <pc:grpChg chg="mod">
          <ac:chgData name="Greupner Noah" userId="d637cb31-6db9-461c-a7c2-dcf6282bbb65" providerId="ADAL" clId="{6ACCE52A-3AB6-4E63-8CD1-83138467C49F}" dt="2023-11-27T18:14:46.370" v="98" actId="1076"/>
          <ac:grpSpMkLst>
            <pc:docMk/>
            <pc:sldMk cId="2901762442" sldId="263"/>
            <ac:grpSpMk id="31" creationId="{E2660D55-3B09-162A-DD45-A9F366D9D6D9}"/>
          </ac:grpSpMkLst>
        </pc:grpChg>
        <pc:grpChg chg="mod">
          <ac:chgData name="Greupner Noah" userId="d637cb31-6db9-461c-a7c2-dcf6282bbb65" providerId="ADAL" clId="{6ACCE52A-3AB6-4E63-8CD1-83138467C49F}" dt="2023-11-27T18:14:46.370" v="98" actId="1076"/>
          <ac:grpSpMkLst>
            <pc:docMk/>
            <pc:sldMk cId="2901762442" sldId="263"/>
            <ac:grpSpMk id="35" creationId="{89589FBA-56EA-8FC2-105F-B0857E52EB16}"/>
          </ac:grpSpMkLst>
        </pc:grpChg>
        <pc:picChg chg="mod">
          <ac:chgData name="Greupner Noah" userId="d637cb31-6db9-461c-a7c2-dcf6282bbb65" providerId="ADAL" clId="{6ACCE52A-3AB6-4E63-8CD1-83138467C49F}" dt="2023-11-27T18:18:05.243" v="115" actId="14100"/>
          <ac:picMkLst>
            <pc:docMk/>
            <pc:sldMk cId="2901762442" sldId="263"/>
            <ac:picMk id="38" creationId="{0D262D12-70FB-8B7B-0CAC-E1F9220B8A00}"/>
          </ac:picMkLst>
        </pc:picChg>
        <pc:picChg chg="add mod">
          <ac:chgData name="Greupner Noah" userId="d637cb31-6db9-461c-a7c2-dcf6282bbb65" providerId="ADAL" clId="{6ACCE52A-3AB6-4E63-8CD1-83138467C49F}" dt="2023-11-27T18:18:10.776" v="117" actId="1076"/>
          <ac:picMkLst>
            <pc:docMk/>
            <pc:sldMk cId="2901762442" sldId="263"/>
            <ac:picMk id="47" creationId="{8AB616FE-20E5-C798-B363-1FEF20B62C8E}"/>
          </ac:picMkLst>
        </pc:picChg>
        <pc:cxnChg chg="mod">
          <ac:chgData name="Greupner Noah" userId="d637cb31-6db9-461c-a7c2-dcf6282bbb65" providerId="ADAL" clId="{6ACCE52A-3AB6-4E63-8CD1-83138467C49F}" dt="2023-11-27T18:14:46.370" v="98" actId="1076"/>
          <ac:cxnSpMkLst>
            <pc:docMk/>
            <pc:sldMk cId="2901762442" sldId="263"/>
            <ac:cxnSpMk id="17" creationId="{DBF163B3-363D-DC76-BC1D-810CA0BCA035}"/>
          </ac:cxnSpMkLst>
        </pc:cxnChg>
        <pc:cxnChg chg="mod">
          <ac:chgData name="Greupner Noah" userId="d637cb31-6db9-461c-a7c2-dcf6282bbb65" providerId="ADAL" clId="{6ACCE52A-3AB6-4E63-8CD1-83138467C49F}" dt="2023-11-27T18:14:46.370" v="98" actId="1076"/>
          <ac:cxnSpMkLst>
            <pc:docMk/>
            <pc:sldMk cId="2901762442" sldId="263"/>
            <ac:cxnSpMk id="26" creationId="{14544EEB-3CB1-8D7B-A44A-C4B2026DF787}"/>
          </ac:cxnSpMkLst>
        </pc:cxnChg>
        <pc:cxnChg chg="mod">
          <ac:chgData name="Greupner Noah" userId="d637cb31-6db9-461c-a7c2-dcf6282bbb65" providerId="ADAL" clId="{6ACCE52A-3AB6-4E63-8CD1-83138467C49F}" dt="2023-11-27T18:16:23.783" v="108" actId="1076"/>
          <ac:cxnSpMkLst>
            <pc:docMk/>
            <pc:sldMk cId="2901762442" sldId="263"/>
            <ac:cxnSpMk id="33" creationId="{F6D54548-53A9-AFD2-2B78-FC97742F449F}"/>
          </ac:cxnSpMkLst>
        </pc:cxnChg>
        <pc:cxnChg chg="mod">
          <ac:chgData name="Greupner Noah" userId="d637cb31-6db9-461c-a7c2-dcf6282bbb65" providerId="ADAL" clId="{6ACCE52A-3AB6-4E63-8CD1-83138467C49F}" dt="2023-11-27T18:14:46.370" v="98" actId="1076"/>
          <ac:cxnSpMkLst>
            <pc:docMk/>
            <pc:sldMk cId="2901762442" sldId="263"/>
            <ac:cxnSpMk id="42" creationId="{C08C911D-F143-96C8-88B2-67568AEF5DC0}"/>
          </ac:cxnSpMkLst>
        </pc:cxnChg>
      </pc:sldChg>
      <pc:sldChg chg="addSp delSp modSp mod">
        <pc:chgData name="Greupner Noah" userId="d637cb31-6db9-461c-a7c2-dcf6282bbb65" providerId="ADAL" clId="{6ACCE52A-3AB6-4E63-8CD1-83138467C49F}" dt="2023-11-27T18:39:12.487" v="378"/>
        <pc:sldMkLst>
          <pc:docMk/>
          <pc:sldMk cId="1453998423" sldId="264"/>
        </pc:sldMkLst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1453998423" sldId="264"/>
            <ac:spMk id="2" creationId="{5E7CDD17-5D8C-F14B-59E9-E12D2D92AEEF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1453998423" sldId="264"/>
            <ac:spMk id="3" creationId="{86A0D6A8-ACE6-FC67-E405-51A1874B03F5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1453998423" sldId="264"/>
            <ac:spMk id="4" creationId="{3A91C078-E51E-D127-E1B9-8509E420213F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1453998423" sldId="264"/>
            <ac:spMk id="5" creationId="{A65B18EE-CB26-96ED-C779-82A97FF95398}"/>
          </ac:spMkLst>
        </pc:spChg>
        <pc:spChg chg="add mod">
          <ac:chgData name="Greupner Noah" userId="d637cb31-6db9-461c-a7c2-dcf6282bbb65" providerId="ADAL" clId="{6ACCE52A-3AB6-4E63-8CD1-83138467C49F}" dt="2023-11-27T18:35:32.652" v="367" actId="14100"/>
          <ac:spMkLst>
            <pc:docMk/>
            <pc:sldMk cId="1453998423" sldId="264"/>
            <ac:spMk id="6" creationId="{7BBC67E2-FE0C-75B5-DE80-38F80B5B5115}"/>
          </ac:spMkLst>
        </pc:spChg>
        <pc:spChg chg="mod">
          <ac:chgData name="Greupner Noah" userId="d637cb31-6db9-461c-a7c2-dcf6282bbb65" providerId="ADAL" clId="{6ACCE52A-3AB6-4E63-8CD1-83138467C49F}" dt="2023-11-27T18:34:29.105" v="359" actId="113"/>
          <ac:spMkLst>
            <pc:docMk/>
            <pc:sldMk cId="1453998423" sldId="264"/>
            <ac:spMk id="7" creationId="{2A561AF9-6195-CB7B-2D92-BC1B99FB1AA9}"/>
          </ac:spMkLst>
        </pc:spChg>
        <pc:spChg chg="del mod">
          <ac:chgData name="Greupner Noah" userId="d637cb31-6db9-461c-a7c2-dcf6282bbb65" providerId="ADAL" clId="{6ACCE52A-3AB6-4E63-8CD1-83138467C49F}" dt="2023-11-27T18:34:06.845" v="354" actId="478"/>
          <ac:spMkLst>
            <pc:docMk/>
            <pc:sldMk cId="1453998423" sldId="264"/>
            <ac:spMk id="8" creationId="{9BD0862A-BCC5-687D-DEBA-312CD806140C}"/>
          </ac:spMkLst>
        </pc:spChg>
      </pc:sldChg>
      <pc:sldChg chg="modSp mod">
        <pc:chgData name="Greupner Noah" userId="d637cb31-6db9-461c-a7c2-dcf6282bbb65" providerId="ADAL" clId="{6ACCE52A-3AB6-4E63-8CD1-83138467C49F}" dt="2023-11-27T18:39:12.487" v="378"/>
        <pc:sldMkLst>
          <pc:docMk/>
          <pc:sldMk cId="1842993594" sldId="265"/>
        </pc:sldMkLst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1842993594" sldId="265"/>
            <ac:spMk id="2" creationId="{5E7CDD17-5D8C-F14B-59E9-E12D2D92AEEF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1842993594" sldId="265"/>
            <ac:spMk id="3" creationId="{3F6AF7CA-EBCF-2369-8513-48518E963641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1842993594" sldId="265"/>
            <ac:spMk id="4" creationId="{099D1CFD-6CC7-85D3-F0F8-2D65830B19CF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1842993594" sldId="265"/>
            <ac:spMk id="5" creationId="{75EE64DE-5F4C-C670-C5EF-EC8048413C37}"/>
          </ac:spMkLst>
        </pc:spChg>
        <pc:spChg chg="mod">
          <ac:chgData name="Greupner Noah" userId="d637cb31-6db9-461c-a7c2-dcf6282bbb65" providerId="ADAL" clId="{6ACCE52A-3AB6-4E63-8CD1-83138467C49F}" dt="2023-11-27T18:36:01.138" v="370" actId="2711"/>
          <ac:spMkLst>
            <pc:docMk/>
            <pc:sldMk cId="1842993594" sldId="265"/>
            <ac:spMk id="7" creationId="{4FC5AB07-FB77-1339-009B-AED36A9A8200}"/>
          </ac:spMkLst>
        </pc:spChg>
      </pc:sldChg>
      <pc:sldChg chg="modSp mod">
        <pc:chgData name="Greupner Noah" userId="d637cb31-6db9-461c-a7c2-dcf6282bbb65" providerId="ADAL" clId="{6ACCE52A-3AB6-4E63-8CD1-83138467C49F}" dt="2023-11-27T18:39:12.487" v="378"/>
        <pc:sldMkLst>
          <pc:docMk/>
          <pc:sldMk cId="1695337663" sldId="266"/>
        </pc:sldMkLst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1695337663" sldId="266"/>
            <ac:spMk id="2" creationId="{5E7CDD17-5D8C-F14B-59E9-E12D2D92AEEF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1695337663" sldId="266"/>
            <ac:spMk id="3" creationId="{B50D6DE1-302E-C594-5445-7229B12A414F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1695337663" sldId="266"/>
            <ac:spMk id="4" creationId="{4B50BCD2-0D3B-BB88-B031-2992846F2C97}"/>
          </ac:spMkLst>
        </pc:spChg>
        <pc:spChg chg="mod">
          <ac:chgData name="Greupner Noah" userId="d637cb31-6db9-461c-a7c2-dcf6282bbb65" providerId="ADAL" clId="{6ACCE52A-3AB6-4E63-8CD1-83138467C49F}" dt="2023-11-27T18:39:12.487" v="378"/>
          <ac:spMkLst>
            <pc:docMk/>
            <pc:sldMk cId="1695337663" sldId="266"/>
            <ac:spMk id="5" creationId="{BF5F2F61-A7AE-8539-9D3F-89853FED1DDB}"/>
          </ac:spMkLst>
        </pc:spChg>
        <pc:spChg chg="mod">
          <ac:chgData name="Greupner Noah" userId="d637cb31-6db9-461c-a7c2-dcf6282bbb65" providerId="ADAL" clId="{6ACCE52A-3AB6-4E63-8CD1-83138467C49F}" dt="2023-11-27T18:35:53.591" v="369" actId="2711"/>
          <ac:spMkLst>
            <pc:docMk/>
            <pc:sldMk cId="1695337663" sldId="266"/>
            <ac:spMk id="7" creationId="{4FC5AB07-FB77-1339-009B-AED36A9A8200}"/>
          </ac:spMkLst>
        </pc:spChg>
      </pc:sldChg>
      <pc:sldChg chg="delSp modSp add mod">
        <pc:chgData name="Greupner Noah" userId="d637cb31-6db9-461c-a7c2-dcf6282bbb65" providerId="ADAL" clId="{6ACCE52A-3AB6-4E63-8CD1-83138467C49F}" dt="2023-11-27T18:30:40.994" v="309" actId="478"/>
        <pc:sldMkLst>
          <pc:docMk/>
          <pc:sldMk cId="832719263" sldId="267"/>
        </pc:sldMkLst>
        <pc:spChg chg="mod">
          <ac:chgData name="Greupner Noah" userId="d637cb31-6db9-461c-a7c2-dcf6282bbb65" providerId="ADAL" clId="{6ACCE52A-3AB6-4E63-8CD1-83138467C49F}" dt="2023-11-27T18:30:19.899" v="304" actId="20577"/>
          <ac:spMkLst>
            <pc:docMk/>
            <pc:sldMk cId="832719263" sldId="267"/>
            <ac:spMk id="2" creationId="{CE6ACDE0-94FD-5C97-92C6-0E8F9228B607}"/>
          </ac:spMkLst>
        </pc:spChg>
        <pc:spChg chg="mod">
          <ac:chgData name="Greupner Noah" userId="d637cb31-6db9-461c-a7c2-dcf6282bbb65" providerId="ADAL" clId="{6ACCE52A-3AB6-4E63-8CD1-83138467C49F}" dt="2023-11-27T18:30:32.973" v="305"/>
          <ac:spMkLst>
            <pc:docMk/>
            <pc:sldMk cId="832719263" sldId="267"/>
            <ac:spMk id="3" creationId="{C01135DF-CB2E-42CB-7065-2C5FF5D3B1F7}"/>
          </ac:spMkLst>
        </pc:spChg>
        <pc:spChg chg="del mod">
          <ac:chgData name="Greupner Noah" userId="d637cb31-6db9-461c-a7c2-dcf6282bbb65" providerId="ADAL" clId="{6ACCE52A-3AB6-4E63-8CD1-83138467C49F}" dt="2023-11-27T18:30:40.994" v="309" actId="478"/>
          <ac:spMkLst>
            <pc:docMk/>
            <pc:sldMk cId="832719263" sldId="267"/>
            <ac:spMk id="12" creationId="{FEF4C641-30C0-6B13-4111-7DB70E60BE15}"/>
          </ac:spMkLst>
        </pc:spChg>
        <pc:grpChg chg="del">
          <ac:chgData name="Greupner Noah" userId="d637cb31-6db9-461c-a7c2-dcf6282bbb65" providerId="ADAL" clId="{6ACCE52A-3AB6-4E63-8CD1-83138467C49F}" dt="2023-11-27T18:30:36.521" v="307" actId="478"/>
          <ac:grpSpMkLst>
            <pc:docMk/>
            <pc:sldMk cId="832719263" sldId="267"/>
            <ac:grpSpMk id="6" creationId="{843611E2-A253-352C-ABFF-1D89775986EA}"/>
          </ac:grpSpMkLst>
        </pc:grpChg>
        <pc:picChg chg="del">
          <ac:chgData name="Greupner Noah" userId="d637cb31-6db9-461c-a7c2-dcf6282bbb65" providerId="ADAL" clId="{6ACCE52A-3AB6-4E63-8CD1-83138467C49F}" dt="2023-11-27T18:30:35.333" v="306" actId="478"/>
          <ac:picMkLst>
            <pc:docMk/>
            <pc:sldMk cId="832719263" sldId="267"/>
            <ac:picMk id="11" creationId="{7DF9A7EA-9089-3103-E38F-826DB3DA7689}"/>
          </ac:picMkLst>
        </pc:picChg>
      </pc:sldChg>
      <pc:sldMasterChg chg="addSp modSp mod modSldLayout">
        <pc:chgData name="Greupner Noah" userId="d637cb31-6db9-461c-a7c2-dcf6282bbb65" providerId="ADAL" clId="{6ACCE52A-3AB6-4E63-8CD1-83138467C49F}" dt="2023-11-27T18:37:11.810" v="373" actId="255"/>
        <pc:sldMasterMkLst>
          <pc:docMk/>
          <pc:sldMasterMk cId="2460954070" sldId="2147483660"/>
        </pc:sldMasterMkLst>
        <pc:spChg chg="mod">
          <ac:chgData name="Greupner Noah" userId="d637cb31-6db9-461c-a7c2-dcf6282bbb65" providerId="ADAL" clId="{6ACCE52A-3AB6-4E63-8CD1-83138467C49F}" dt="2023-11-27T18:37:11.810" v="373" actId="255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Greupner Noah" userId="d637cb31-6db9-461c-a7c2-dcf6282bbb65" providerId="ADAL" clId="{6ACCE52A-3AB6-4E63-8CD1-83138467C49F}" dt="2023-11-27T18:10:14.784" v="48" actId="2711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Greupner Noah" userId="d637cb31-6db9-461c-a7c2-dcf6282bbb65" providerId="ADAL" clId="{6ACCE52A-3AB6-4E63-8CD1-83138467C49F}" dt="2023-11-27T18:02:10.420" v="34" actId="20577"/>
          <ac:spMkLst>
            <pc:docMk/>
            <pc:sldMasterMk cId="2460954070" sldId="2147483660"/>
            <ac:spMk id="5" creationId="{00000000-0000-0000-0000-000000000000}"/>
          </ac:spMkLst>
        </pc:spChg>
        <pc:picChg chg="add mod">
          <ac:chgData name="Greupner Noah" userId="d637cb31-6db9-461c-a7c2-dcf6282bbb65" providerId="ADAL" clId="{6ACCE52A-3AB6-4E63-8CD1-83138467C49F}" dt="2023-11-27T18:01:59.911" v="4" actId="14100"/>
          <ac:picMkLst>
            <pc:docMk/>
            <pc:sldMasterMk cId="2460954070" sldId="2147483660"/>
            <ac:picMk id="8" creationId="{EBCE61D3-F58D-50C8-FECF-7FA7BF21FE86}"/>
          </ac:picMkLst>
        </pc:picChg>
        <pc:sldLayoutChg chg="addSp delSp modSp">
          <pc:chgData name="Greupner Noah" userId="d637cb31-6db9-461c-a7c2-dcf6282bbb65" providerId="ADAL" clId="{6ACCE52A-3AB6-4E63-8CD1-83138467C49F}" dt="2023-11-27T18:10:04.307" v="46" actId="2711"/>
          <pc:sldLayoutMkLst>
            <pc:docMk/>
            <pc:sldMasterMk cId="2460954070" sldId="2147483660"/>
            <pc:sldLayoutMk cId="949138452" sldId="2147483662"/>
          </pc:sldLayoutMkLst>
          <pc:spChg chg="mod">
            <ac:chgData name="Greupner Noah" userId="d637cb31-6db9-461c-a7c2-dcf6282bbb65" providerId="ADAL" clId="{6ACCE52A-3AB6-4E63-8CD1-83138467C49F}" dt="2023-11-27T18:10:04.307" v="46" actId="2711"/>
            <ac:spMkLst>
              <pc:docMk/>
              <pc:sldMasterMk cId="2460954070" sldId="2147483660"/>
              <pc:sldLayoutMk cId="949138452" sldId="2147483662"/>
              <ac:spMk id="3" creationId="{00000000-0000-0000-0000-000000000000}"/>
            </ac:spMkLst>
          </pc:spChg>
          <pc:spChg chg="del">
            <ac:chgData name="Greupner Noah" userId="d637cb31-6db9-461c-a7c2-dcf6282bbb65" providerId="ADAL" clId="{6ACCE52A-3AB6-4E63-8CD1-83138467C49F}" dt="2023-11-27T18:03:09.229" v="35"/>
            <ac:spMkLst>
              <pc:docMk/>
              <pc:sldMasterMk cId="2460954070" sldId="2147483660"/>
              <pc:sldLayoutMk cId="949138452" sldId="2147483662"/>
              <ac:spMk id="4" creationId="{00000000-0000-0000-0000-000000000000}"/>
            </ac:spMkLst>
          </pc:spChg>
          <pc:spChg chg="del">
            <ac:chgData name="Greupner Noah" userId="d637cb31-6db9-461c-a7c2-dcf6282bbb65" providerId="ADAL" clId="{6ACCE52A-3AB6-4E63-8CD1-83138467C49F}" dt="2023-11-27T18:03:09.229" v="35"/>
            <ac:spMkLst>
              <pc:docMk/>
              <pc:sldMasterMk cId="2460954070" sldId="2147483660"/>
              <pc:sldLayoutMk cId="949138452" sldId="2147483662"/>
              <ac:spMk id="5" creationId="{00000000-0000-0000-0000-000000000000}"/>
            </ac:spMkLst>
          </pc:spChg>
          <pc:spChg chg="del">
            <ac:chgData name="Greupner Noah" userId="d637cb31-6db9-461c-a7c2-dcf6282bbb65" providerId="ADAL" clId="{6ACCE52A-3AB6-4E63-8CD1-83138467C49F}" dt="2023-11-27T18:03:09.229" v="35"/>
            <ac:spMkLst>
              <pc:docMk/>
              <pc:sldMasterMk cId="2460954070" sldId="2147483660"/>
              <pc:sldLayoutMk cId="949138452" sldId="2147483662"/>
              <ac:spMk id="6" creationId="{00000000-0000-0000-0000-000000000000}"/>
            </ac:spMkLst>
          </pc:spChg>
          <pc:spChg chg="add mod">
            <ac:chgData name="Greupner Noah" userId="d637cb31-6db9-461c-a7c2-dcf6282bbb65" providerId="ADAL" clId="{6ACCE52A-3AB6-4E63-8CD1-83138467C49F}" dt="2023-11-27T18:03:10.172" v="36"/>
            <ac:spMkLst>
              <pc:docMk/>
              <pc:sldMasterMk cId="2460954070" sldId="2147483660"/>
              <pc:sldLayoutMk cId="949138452" sldId="2147483662"/>
              <ac:spMk id="7" creationId="{A1ACA5D3-D312-DC3D-9BEB-FDFD04E6C15A}"/>
            </ac:spMkLst>
          </pc:spChg>
          <pc:spChg chg="add mod">
            <ac:chgData name="Greupner Noah" userId="d637cb31-6db9-461c-a7c2-dcf6282bbb65" providerId="ADAL" clId="{6ACCE52A-3AB6-4E63-8CD1-83138467C49F}" dt="2023-11-27T18:03:10.172" v="36"/>
            <ac:spMkLst>
              <pc:docMk/>
              <pc:sldMasterMk cId="2460954070" sldId="2147483660"/>
              <pc:sldLayoutMk cId="949138452" sldId="2147483662"/>
              <ac:spMk id="8" creationId="{6728DD9E-A030-5091-866D-C355618B7B1C}"/>
            </ac:spMkLst>
          </pc:spChg>
          <pc:spChg chg="add mod">
            <ac:chgData name="Greupner Noah" userId="d637cb31-6db9-461c-a7c2-dcf6282bbb65" providerId="ADAL" clId="{6ACCE52A-3AB6-4E63-8CD1-83138467C49F}" dt="2023-11-27T18:03:10.172" v="36"/>
            <ac:spMkLst>
              <pc:docMk/>
              <pc:sldMasterMk cId="2460954070" sldId="2147483660"/>
              <pc:sldLayoutMk cId="949138452" sldId="2147483662"/>
              <ac:spMk id="9" creationId="{AA28667E-E4DE-28B9-57FA-C5A070FE86A2}"/>
            </ac:spMkLst>
          </pc:spChg>
        </pc:sldLayoutChg>
      </pc:sldMasterChg>
    </pc:docChg>
  </pc:docChgLst>
  <pc:docChgLst>
    <pc:chgData name="Tounta Stamatina" userId="S::stamatina.tounta@stud.plus.ac.at::4241a12b-8db1-4321-8231-2e1376f8af51" providerId="AD" clId="Web-{9268AEEC-F811-5677-94BD-7868358475E9}"/>
    <pc:docChg chg="modSld">
      <pc:chgData name="Tounta Stamatina" userId="S::stamatina.tounta@stud.plus.ac.at::4241a12b-8db1-4321-8231-2e1376f8af51" providerId="AD" clId="Web-{9268AEEC-F811-5677-94BD-7868358475E9}" dt="2023-11-26T20:48:00.744" v="2" actId="20577"/>
      <pc:docMkLst>
        <pc:docMk/>
      </pc:docMkLst>
      <pc:sldChg chg="modSp">
        <pc:chgData name="Tounta Stamatina" userId="S::stamatina.tounta@stud.plus.ac.at::4241a12b-8db1-4321-8231-2e1376f8af51" providerId="AD" clId="Web-{9268AEEC-F811-5677-94BD-7868358475E9}" dt="2023-11-26T20:48:00.744" v="2" actId="20577"/>
        <pc:sldMkLst>
          <pc:docMk/>
          <pc:sldMk cId="2098919716" sldId="259"/>
        </pc:sldMkLst>
        <pc:spChg chg="mod">
          <ac:chgData name="Tounta Stamatina" userId="S::stamatina.tounta@stud.plus.ac.at::4241a12b-8db1-4321-8231-2e1376f8af51" providerId="AD" clId="Web-{9268AEEC-F811-5677-94BD-7868358475E9}" dt="2023-11-26T20:48:00.744" v="2" actId="20577"/>
          <ac:spMkLst>
            <pc:docMk/>
            <pc:sldMk cId="2098919716" sldId="259"/>
            <ac:spMk id="34" creationId="{DDDB4286-F71A-6299-3614-2F9C169A87B1}"/>
          </ac:spMkLst>
        </pc:spChg>
      </pc:sldChg>
    </pc:docChg>
  </pc:docChgLst>
  <pc:docChgLst>
    <pc:chgData name="Tounta Stamatina" userId="S::stamatina.tounta@stud.plus.ac.at::4241a12b-8db1-4321-8231-2e1376f8af51" providerId="AD" clId="Web-{B22C3355-8A83-9354-AF30-6579B96C8584}"/>
    <pc:docChg chg="modSld">
      <pc:chgData name="Tounta Stamatina" userId="S::stamatina.tounta@stud.plus.ac.at::4241a12b-8db1-4321-8231-2e1376f8af51" providerId="AD" clId="Web-{B22C3355-8A83-9354-AF30-6579B96C8584}" dt="2023-11-27T18:50:41.904" v="0" actId="14100"/>
      <pc:docMkLst>
        <pc:docMk/>
      </pc:docMkLst>
      <pc:sldChg chg="modSp">
        <pc:chgData name="Tounta Stamatina" userId="S::stamatina.tounta@stud.plus.ac.at::4241a12b-8db1-4321-8231-2e1376f8af51" providerId="AD" clId="Web-{B22C3355-8A83-9354-AF30-6579B96C8584}" dt="2023-11-27T18:50:41.904" v="0" actId="14100"/>
        <pc:sldMkLst>
          <pc:docMk/>
          <pc:sldMk cId="887441055" sldId="260"/>
        </pc:sldMkLst>
        <pc:spChg chg="mod">
          <ac:chgData name="Tounta Stamatina" userId="S::stamatina.tounta@stud.plus.ac.at::4241a12b-8db1-4321-8231-2e1376f8af51" providerId="AD" clId="Web-{B22C3355-8A83-9354-AF30-6579B96C8584}" dt="2023-11-27T18:50:41.904" v="0" actId="14100"/>
          <ac:spMkLst>
            <pc:docMk/>
            <pc:sldMk cId="887441055" sldId="260"/>
            <ac:spMk id="2" creationId="{5E7CDD17-5D8C-F14B-59E9-E12D2D92AEEF}"/>
          </ac:spMkLst>
        </pc:spChg>
      </pc:sldChg>
    </pc:docChg>
  </pc:docChgLst>
  <pc:docChgLst>
    <pc:chgData name="Greupner Noah" userId="S::noah.greupner@stud.plus.ac.at::d637cb31-6db9-461c-a7c2-dcf6282bbb65" providerId="AD" clId="Web-{4613EB30-49A7-87D3-FFC4-89D034A116C3}"/>
    <pc:docChg chg="modSld">
      <pc:chgData name="Greupner Noah" userId="S::noah.greupner@stud.plus.ac.at::d637cb31-6db9-461c-a7c2-dcf6282bbb65" providerId="AD" clId="Web-{4613EB30-49A7-87D3-FFC4-89D034A116C3}" dt="2023-11-28T16:50:33.860" v="54" actId="20577"/>
      <pc:docMkLst>
        <pc:docMk/>
      </pc:docMkLst>
      <pc:sldChg chg="modSp">
        <pc:chgData name="Greupner Noah" userId="S::noah.greupner@stud.plus.ac.at::d637cb31-6db9-461c-a7c2-dcf6282bbb65" providerId="AD" clId="Web-{4613EB30-49A7-87D3-FFC4-89D034A116C3}" dt="2023-11-28T16:50:33.860" v="54" actId="20577"/>
        <pc:sldMkLst>
          <pc:docMk/>
          <pc:sldMk cId="832719263" sldId="267"/>
        </pc:sldMkLst>
        <pc:spChg chg="mod">
          <ac:chgData name="Greupner Noah" userId="S::noah.greupner@stud.plus.ac.at::d637cb31-6db9-461c-a7c2-dcf6282bbb65" providerId="AD" clId="Web-{4613EB30-49A7-87D3-FFC4-89D034A116C3}" dt="2023-11-28T16:50:33.860" v="54" actId="20577"/>
          <ac:spMkLst>
            <pc:docMk/>
            <pc:sldMk cId="832719263" sldId="267"/>
            <ac:spMk id="3" creationId="{C01135DF-CB2E-42CB-7065-2C5FF5D3B1F7}"/>
          </ac:spMkLst>
        </pc:spChg>
      </pc:sldChg>
    </pc:docChg>
  </pc:docChgLst>
  <pc:docChgLst>
    <pc:chgData clId="Web-{BC0D2307-378D-4AB6-BEF3-B23AD2C7A1EB}"/>
    <pc:docChg chg="modSld">
      <pc:chgData name="" userId="" providerId="" clId="Web-{BC0D2307-378D-4AB6-BEF3-B23AD2C7A1EB}" dt="2023-11-22T19:24:38.301" v="4" actId="20577"/>
      <pc:docMkLst>
        <pc:docMk/>
      </pc:docMkLst>
      <pc:sldChg chg="modSp">
        <pc:chgData name="" userId="" providerId="" clId="Web-{BC0D2307-378D-4AB6-BEF3-B23AD2C7A1EB}" dt="2023-11-22T19:24:38.301" v="4" actId="20577"/>
        <pc:sldMkLst>
          <pc:docMk/>
          <pc:sldMk cId="109857222" sldId="256"/>
        </pc:sldMkLst>
        <pc:spChg chg="mod">
          <ac:chgData name="" userId="" providerId="" clId="Web-{BC0D2307-378D-4AB6-BEF3-B23AD2C7A1EB}" dt="2023-11-22T19:24:38.301" v="4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Greupner Noah" userId="S::noah.greupner@stud.plus.ac.at::d637cb31-6db9-461c-a7c2-dcf6282bbb65" providerId="AD" clId="Web-{26E3C432-2672-0274-7F71-86FF59F4946D}"/>
    <pc:docChg chg="modSld addMainMaster delMainMaster">
      <pc:chgData name="Greupner Noah" userId="S::noah.greupner@stud.plus.ac.at::d637cb31-6db9-461c-a7c2-dcf6282bbb65" providerId="AD" clId="Web-{26E3C432-2672-0274-7F71-86FF59F4946D}" dt="2023-11-27T17:58:31.076" v="7" actId="1076"/>
      <pc:docMkLst>
        <pc:docMk/>
      </pc:docMkLst>
      <pc:sldChg chg="addSp delSp modSp mod modClrScheme delDesignElem chgLayout">
        <pc:chgData name="Greupner Noah" userId="S::noah.greupner@stud.plus.ac.at::d637cb31-6db9-461c-a7c2-dcf6282bbb65" providerId="AD" clId="Web-{26E3C432-2672-0274-7F71-86FF59F4946D}" dt="2023-11-27T17:58:31.076" v="7" actId="1076"/>
        <pc:sldMkLst>
          <pc:docMk/>
          <pc:sldMk cId="109857222" sldId="256"/>
        </pc:sldMkLst>
        <pc:spChg chg="mod ord">
          <ac:chgData name="Greupner Noah" userId="S::noah.greupner@stud.plus.ac.at::d637cb31-6db9-461c-a7c2-dcf6282bbb65" providerId="AD" clId="Web-{26E3C432-2672-0274-7F71-86FF59F4946D}" dt="2023-11-27T17:57:59.091" v="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reupner Noah" userId="S::noah.greupner@stud.plus.ac.at::d637cb31-6db9-461c-a7c2-dcf6282bbb65" providerId="AD" clId="Web-{26E3C432-2672-0274-7F71-86FF59F4946D}" dt="2023-11-27T17:58:09.310" v="3" actId="107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Greupner Noah" userId="S::noah.greupner@stud.plus.ac.at::d637cb31-6db9-461c-a7c2-dcf6282bbb65" providerId="AD" clId="Web-{26E3C432-2672-0274-7F71-86FF59F4946D}" dt="2023-11-27T17:58:31.076" v="7" actId="1076"/>
          <ac:spMkLst>
            <pc:docMk/>
            <pc:sldMk cId="109857222" sldId="256"/>
            <ac:spMk id="4" creationId="{9A7C7A84-A830-0A1B-5424-3CC9B4C54A8A}"/>
          </ac:spMkLst>
        </pc:spChg>
        <pc:spChg chg="mod">
          <ac:chgData name="Greupner Noah" userId="S::noah.greupner@stud.plus.ac.at::d637cb31-6db9-461c-a7c2-dcf6282bbb65" providerId="AD" clId="Web-{26E3C432-2672-0274-7F71-86FF59F4946D}" dt="2023-11-27T17:58:19.560" v="5" actId="1076"/>
          <ac:spMkLst>
            <pc:docMk/>
            <pc:sldMk cId="109857222" sldId="256"/>
            <ac:spMk id="5" creationId="{F3EFC72D-D9E7-3FA3-76DB-659D3E4132FD}"/>
          </ac:spMkLst>
        </pc:spChg>
        <pc:spChg chg="mod">
          <ac:chgData name="Greupner Noah" userId="S::noah.greupner@stud.plus.ac.at::d637cb31-6db9-461c-a7c2-dcf6282bbb65" providerId="AD" clId="Web-{26E3C432-2672-0274-7F71-86FF59F4946D}" dt="2023-11-27T17:57:59.091" v="2"/>
          <ac:spMkLst>
            <pc:docMk/>
            <pc:sldMk cId="109857222" sldId="256"/>
            <ac:spMk id="6" creationId="{3EA087DE-5C60-F1E3-9ABD-70B4C0B00A12}"/>
          </ac:spMkLst>
        </pc:spChg>
        <pc:spChg chg="add">
          <ac:chgData name="Greupner Noah" userId="S::noah.greupner@stud.plus.ac.at::d637cb31-6db9-461c-a7c2-dcf6282bbb65" providerId="AD" clId="Web-{26E3C432-2672-0274-7F71-86FF59F4946D}" dt="2023-11-27T17:57:59.091" v="2"/>
          <ac:spMkLst>
            <pc:docMk/>
            <pc:sldMk cId="109857222" sldId="256"/>
            <ac:spMk id="8" creationId="{BACC6370-2D7E-4714-9D71-7542949D7D5D}"/>
          </ac:spMkLst>
        </pc:spChg>
        <pc:spChg chg="add">
          <ac:chgData name="Greupner Noah" userId="S::noah.greupner@stud.plus.ac.at::d637cb31-6db9-461c-a7c2-dcf6282bbb65" providerId="AD" clId="Web-{26E3C432-2672-0274-7F71-86FF59F4946D}" dt="2023-11-27T17:57:59.091" v="2"/>
          <ac:spMkLst>
            <pc:docMk/>
            <pc:sldMk cId="109857222" sldId="256"/>
            <ac:spMk id="9" creationId="{F68B3F68-107C-434F-AA38-110D5EA91B85}"/>
          </ac:spMkLst>
        </pc:spChg>
        <pc:spChg chg="add">
          <ac:chgData name="Greupner Noah" userId="S::noah.greupner@stud.plus.ac.at::d637cb31-6db9-461c-a7c2-dcf6282bbb65" providerId="AD" clId="Web-{26E3C432-2672-0274-7F71-86FF59F4946D}" dt="2023-11-27T17:57:59.091" v="2"/>
          <ac:spMkLst>
            <pc:docMk/>
            <pc:sldMk cId="109857222" sldId="256"/>
            <ac:spMk id="10" creationId="{AAD0DBB9-1A4B-4391-81D4-CB19F9AB918A}"/>
          </ac:spMkLst>
        </pc:spChg>
        <pc:spChg chg="add">
          <ac:chgData name="Greupner Noah" userId="S::noah.greupner@stud.plus.ac.at::d637cb31-6db9-461c-a7c2-dcf6282bbb65" providerId="AD" clId="Web-{26E3C432-2672-0274-7F71-86FF59F4946D}" dt="2023-11-27T17:57:59.091" v="2"/>
          <ac:spMkLst>
            <pc:docMk/>
            <pc:sldMk cId="109857222" sldId="256"/>
            <ac:spMk id="11" creationId="{063BBA22-50EA-4C4D-BE05-F1CE4E63AA56}"/>
          </ac:spMkLst>
        </pc:spChg>
        <pc:spChg chg="del">
          <ac:chgData name="Greupner Noah" userId="S::noah.greupner@stud.plus.ac.at::d637cb31-6db9-461c-a7c2-dcf6282bbb65" providerId="AD" clId="Web-{26E3C432-2672-0274-7F71-86FF59F4946D}" dt="2023-11-27T17:53:07.099" v="0"/>
          <ac:spMkLst>
            <pc:docMk/>
            <pc:sldMk cId="109857222" sldId="256"/>
            <ac:spMk id="23" creationId="{2B97F24A-32CE-4C1C-A50D-3016B394DCFB}"/>
          </ac:spMkLst>
        </pc:spChg>
        <pc:spChg chg="del">
          <ac:chgData name="Greupner Noah" userId="S::noah.greupner@stud.plus.ac.at::d637cb31-6db9-461c-a7c2-dcf6282bbb65" providerId="AD" clId="Web-{26E3C432-2672-0274-7F71-86FF59F4946D}" dt="2023-11-27T17:53:07.099" v="0"/>
          <ac:spMkLst>
            <pc:docMk/>
            <pc:sldMk cId="109857222" sldId="256"/>
            <ac:spMk id="24" creationId="{CD8B4F24-440B-49E9-B85D-733523DC064B}"/>
          </ac:spMkLst>
        </pc:spChg>
      </pc:sldChg>
      <pc:sldChg chg="modSp mod modClrScheme chgLayout">
        <pc:chgData name="Greupner Noah" userId="S::noah.greupner@stud.plus.ac.at::d637cb31-6db9-461c-a7c2-dcf6282bbb65" providerId="AD" clId="Web-{26E3C432-2672-0274-7F71-86FF59F4946D}" dt="2023-11-27T17:53:28.944" v="1"/>
        <pc:sldMkLst>
          <pc:docMk/>
          <pc:sldMk cId="1185619485" sldId="257"/>
        </pc:sldMkLst>
        <pc:spChg chg="mod ord">
          <ac:chgData name="Greupner Noah" userId="S::noah.greupner@stud.plus.ac.at::d637cb31-6db9-461c-a7c2-dcf6282bbb65" providerId="AD" clId="Web-{26E3C432-2672-0274-7F71-86FF59F4946D}" dt="2023-11-27T17:53:28.944" v="1"/>
          <ac:spMkLst>
            <pc:docMk/>
            <pc:sldMk cId="1185619485" sldId="257"/>
            <ac:spMk id="2" creationId="{DFD42E93-EB4D-6124-46E5-2F29CD01A149}"/>
          </ac:spMkLst>
        </pc:spChg>
        <pc:spChg chg="mod ord">
          <ac:chgData name="Greupner Noah" userId="S::noah.greupner@stud.plus.ac.at::d637cb31-6db9-461c-a7c2-dcf6282bbb65" providerId="AD" clId="Web-{26E3C432-2672-0274-7F71-86FF59F4946D}" dt="2023-11-27T17:53:28.944" v="1"/>
          <ac:spMkLst>
            <pc:docMk/>
            <pc:sldMk cId="1185619485" sldId="257"/>
            <ac:spMk id="3" creationId="{CFDDB24C-FBBE-6B42-EA7F-2C604A116416}"/>
          </ac:spMkLst>
        </pc:spChg>
      </pc:sldChg>
      <pc:sldChg chg="modSp mod modClrScheme chgLayout">
        <pc:chgData name="Greupner Noah" userId="S::noah.greupner@stud.plus.ac.at::d637cb31-6db9-461c-a7c2-dcf6282bbb65" providerId="AD" clId="Web-{26E3C432-2672-0274-7F71-86FF59F4946D}" dt="2023-11-27T17:53:28.944" v="1"/>
        <pc:sldMkLst>
          <pc:docMk/>
          <pc:sldMk cId="3951584169" sldId="258"/>
        </pc:sldMkLst>
        <pc:spChg chg="mod ord">
          <ac:chgData name="Greupner Noah" userId="S::noah.greupner@stud.plus.ac.at::d637cb31-6db9-461c-a7c2-dcf6282bbb65" providerId="AD" clId="Web-{26E3C432-2672-0274-7F71-86FF59F4946D}" dt="2023-11-27T17:53:28.944" v="1"/>
          <ac:spMkLst>
            <pc:docMk/>
            <pc:sldMk cId="3951584169" sldId="258"/>
            <ac:spMk id="2" creationId="{CE6ACDE0-94FD-5C97-92C6-0E8F9228B607}"/>
          </ac:spMkLst>
        </pc:spChg>
        <pc:spChg chg="mod ord">
          <ac:chgData name="Greupner Noah" userId="S::noah.greupner@stud.plus.ac.at::d637cb31-6db9-461c-a7c2-dcf6282bbb65" providerId="AD" clId="Web-{26E3C432-2672-0274-7F71-86FF59F4946D}" dt="2023-11-27T17:53:28.944" v="1"/>
          <ac:spMkLst>
            <pc:docMk/>
            <pc:sldMk cId="3951584169" sldId="258"/>
            <ac:spMk id="3" creationId="{C01135DF-CB2E-42CB-7065-2C5FF5D3B1F7}"/>
          </ac:spMkLst>
        </pc:spChg>
      </pc:sldChg>
      <pc:sldChg chg="delSp modSp mod modClrScheme delDesignElem chgLayout">
        <pc:chgData name="Greupner Noah" userId="S::noah.greupner@stud.plus.ac.at::d637cb31-6db9-461c-a7c2-dcf6282bbb65" providerId="AD" clId="Web-{26E3C432-2672-0274-7F71-86FF59F4946D}" dt="2023-11-27T17:53:28.944" v="1"/>
        <pc:sldMkLst>
          <pc:docMk/>
          <pc:sldMk cId="2098919716" sldId="259"/>
        </pc:sldMkLst>
        <pc:spChg chg="mod ord">
          <ac:chgData name="Greupner Noah" userId="S::noah.greupner@stud.plus.ac.at::d637cb31-6db9-461c-a7c2-dcf6282bbb65" providerId="AD" clId="Web-{26E3C432-2672-0274-7F71-86FF59F4946D}" dt="2023-11-27T17:53:28.944" v="1"/>
          <ac:spMkLst>
            <pc:docMk/>
            <pc:sldMk cId="2098919716" sldId="259"/>
            <ac:spMk id="2" creationId="{68550FF1-D67C-C736-083B-B351381A9BFD}"/>
          </ac:spMkLst>
        </pc:spChg>
        <pc:spChg chg="mod ord">
          <ac:chgData name="Greupner Noah" userId="S::noah.greupner@stud.plus.ac.at::d637cb31-6db9-461c-a7c2-dcf6282bbb65" providerId="AD" clId="Web-{26E3C432-2672-0274-7F71-86FF59F4946D}" dt="2023-11-27T17:53:28.944" v="1"/>
          <ac:spMkLst>
            <pc:docMk/>
            <pc:sldMk cId="2098919716" sldId="259"/>
            <ac:spMk id="34" creationId="{DDDB4286-F71A-6299-3614-2F9C169A87B1}"/>
          </ac:spMkLst>
        </pc:spChg>
        <pc:spChg chg="del">
          <ac:chgData name="Greupner Noah" userId="S::noah.greupner@stud.plus.ac.at::d637cb31-6db9-461c-a7c2-dcf6282bbb65" providerId="AD" clId="Web-{26E3C432-2672-0274-7F71-86FF59F4946D}" dt="2023-11-27T17:53:07.099" v="0"/>
          <ac:spMkLst>
            <pc:docMk/>
            <pc:sldMk cId="2098919716" sldId="259"/>
            <ac:spMk id="51" creationId="{D1D34770-47A8-402C-AF23-2B653F2D88C1}"/>
          </ac:spMkLst>
        </pc:spChg>
      </pc:sldChg>
      <pc:sldChg chg="modSp mod modClrScheme chgLayout">
        <pc:chgData name="Greupner Noah" userId="S::noah.greupner@stud.plus.ac.at::d637cb31-6db9-461c-a7c2-dcf6282bbb65" providerId="AD" clId="Web-{26E3C432-2672-0274-7F71-86FF59F4946D}" dt="2023-11-27T17:53:28.944" v="1"/>
        <pc:sldMkLst>
          <pc:docMk/>
          <pc:sldMk cId="887441055" sldId="260"/>
        </pc:sldMkLst>
        <pc:spChg chg="mod ord">
          <ac:chgData name="Greupner Noah" userId="S::noah.greupner@stud.plus.ac.at::d637cb31-6db9-461c-a7c2-dcf6282bbb65" providerId="AD" clId="Web-{26E3C432-2672-0274-7F71-86FF59F4946D}" dt="2023-11-27T17:53:28.944" v="1"/>
          <ac:spMkLst>
            <pc:docMk/>
            <pc:sldMk cId="887441055" sldId="260"/>
            <ac:spMk id="2" creationId="{5E7CDD17-5D8C-F14B-59E9-E12D2D92AEEF}"/>
          </ac:spMkLst>
        </pc:spChg>
        <pc:graphicFrameChg chg="mod ord">
          <ac:chgData name="Greupner Noah" userId="S::noah.greupner@stud.plus.ac.at::d637cb31-6db9-461c-a7c2-dcf6282bbb65" providerId="AD" clId="Web-{26E3C432-2672-0274-7F71-86FF59F4946D}" dt="2023-11-27T17:53:28.944" v="1"/>
          <ac:graphicFrameMkLst>
            <pc:docMk/>
            <pc:sldMk cId="887441055" sldId="260"/>
            <ac:graphicFrameMk id="5" creationId="{4AC14422-311B-B636-E8DB-11CA66DAE81E}"/>
          </ac:graphicFrameMkLst>
        </pc:graphicFrameChg>
      </pc:sldChg>
      <pc:sldChg chg="mod modClrScheme chgLayout">
        <pc:chgData name="Greupner Noah" userId="S::noah.greupner@stud.plus.ac.at::d637cb31-6db9-461c-a7c2-dcf6282bbb65" providerId="AD" clId="Web-{26E3C432-2672-0274-7F71-86FF59F4946D}" dt="2023-11-27T17:53:28.944" v="1"/>
        <pc:sldMkLst>
          <pc:docMk/>
          <pc:sldMk cId="2513639430" sldId="261"/>
        </pc:sldMkLst>
      </pc:sldChg>
      <pc:sldChg chg="modSp mod modClrScheme chgLayout">
        <pc:chgData name="Greupner Noah" userId="S::noah.greupner@stud.plus.ac.at::d637cb31-6db9-461c-a7c2-dcf6282bbb65" providerId="AD" clId="Web-{26E3C432-2672-0274-7F71-86FF59F4946D}" dt="2023-11-27T17:53:28.944" v="1"/>
        <pc:sldMkLst>
          <pc:docMk/>
          <pc:sldMk cId="3597992986" sldId="262"/>
        </pc:sldMkLst>
        <pc:spChg chg="mod ord">
          <ac:chgData name="Greupner Noah" userId="S::noah.greupner@stud.plus.ac.at::d637cb31-6db9-461c-a7c2-dcf6282bbb65" providerId="AD" clId="Web-{26E3C432-2672-0274-7F71-86FF59F4946D}" dt="2023-11-27T17:53:28.944" v="1"/>
          <ac:spMkLst>
            <pc:docMk/>
            <pc:sldMk cId="3597992986" sldId="262"/>
            <ac:spMk id="2" creationId="{5E7CDD17-5D8C-F14B-59E9-E12D2D92AEEF}"/>
          </ac:spMkLst>
        </pc:spChg>
      </pc:sldChg>
      <pc:sldChg chg="modSp mod modClrScheme chgLayout">
        <pc:chgData name="Greupner Noah" userId="S::noah.greupner@stud.plus.ac.at::d637cb31-6db9-461c-a7c2-dcf6282bbb65" providerId="AD" clId="Web-{26E3C432-2672-0274-7F71-86FF59F4946D}" dt="2023-11-27T17:53:28.944" v="1"/>
        <pc:sldMkLst>
          <pc:docMk/>
          <pc:sldMk cId="2901762442" sldId="263"/>
        </pc:sldMkLst>
        <pc:spChg chg="mod ord">
          <ac:chgData name="Greupner Noah" userId="S::noah.greupner@stud.plus.ac.at::d637cb31-6db9-461c-a7c2-dcf6282bbb65" providerId="AD" clId="Web-{26E3C432-2672-0274-7F71-86FF59F4946D}" dt="2023-11-27T17:53:28.944" v="1"/>
          <ac:spMkLst>
            <pc:docMk/>
            <pc:sldMk cId="2901762442" sldId="263"/>
            <ac:spMk id="2" creationId="{5E7CDD17-5D8C-F14B-59E9-E12D2D92AEEF}"/>
          </ac:spMkLst>
        </pc:spChg>
      </pc:sldChg>
      <pc:sldChg chg="modSp mod modClrScheme chgLayout">
        <pc:chgData name="Greupner Noah" userId="S::noah.greupner@stud.plus.ac.at::d637cb31-6db9-461c-a7c2-dcf6282bbb65" providerId="AD" clId="Web-{26E3C432-2672-0274-7F71-86FF59F4946D}" dt="2023-11-27T17:53:28.944" v="1"/>
        <pc:sldMkLst>
          <pc:docMk/>
          <pc:sldMk cId="1453998423" sldId="264"/>
        </pc:sldMkLst>
        <pc:spChg chg="mod ord">
          <ac:chgData name="Greupner Noah" userId="S::noah.greupner@stud.plus.ac.at::d637cb31-6db9-461c-a7c2-dcf6282bbb65" providerId="AD" clId="Web-{26E3C432-2672-0274-7F71-86FF59F4946D}" dt="2023-11-27T17:53:28.944" v="1"/>
          <ac:spMkLst>
            <pc:docMk/>
            <pc:sldMk cId="1453998423" sldId="264"/>
            <ac:spMk id="2" creationId="{5E7CDD17-5D8C-F14B-59E9-E12D2D92AEEF}"/>
          </ac:spMkLst>
        </pc:spChg>
      </pc:sldChg>
      <pc:sldChg chg="modSp mod modClrScheme chgLayout">
        <pc:chgData name="Greupner Noah" userId="S::noah.greupner@stud.plus.ac.at::d637cb31-6db9-461c-a7c2-dcf6282bbb65" providerId="AD" clId="Web-{26E3C432-2672-0274-7F71-86FF59F4946D}" dt="2023-11-27T17:53:28.944" v="1"/>
        <pc:sldMkLst>
          <pc:docMk/>
          <pc:sldMk cId="1842993594" sldId="265"/>
        </pc:sldMkLst>
        <pc:spChg chg="mod ord">
          <ac:chgData name="Greupner Noah" userId="S::noah.greupner@stud.plus.ac.at::d637cb31-6db9-461c-a7c2-dcf6282bbb65" providerId="AD" clId="Web-{26E3C432-2672-0274-7F71-86FF59F4946D}" dt="2023-11-27T17:53:28.944" v="1"/>
          <ac:spMkLst>
            <pc:docMk/>
            <pc:sldMk cId="1842993594" sldId="265"/>
            <ac:spMk id="2" creationId="{5E7CDD17-5D8C-F14B-59E9-E12D2D92AEEF}"/>
          </ac:spMkLst>
        </pc:spChg>
      </pc:sldChg>
      <pc:sldChg chg="modSp mod modClrScheme chgLayout">
        <pc:chgData name="Greupner Noah" userId="S::noah.greupner@stud.plus.ac.at::d637cb31-6db9-461c-a7c2-dcf6282bbb65" providerId="AD" clId="Web-{26E3C432-2672-0274-7F71-86FF59F4946D}" dt="2023-11-27T17:53:28.944" v="1"/>
        <pc:sldMkLst>
          <pc:docMk/>
          <pc:sldMk cId="1695337663" sldId="266"/>
        </pc:sldMkLst>
        <pc:spChg chg="mod ord">
          <ac:chgData name="Greupner Noah" userId="S::noah.greupner@stud.plus.ac.at::d637cb31-6db9-461c-a7c2-dcf6282bbb65" providerId="AD" clId="Web-{26E3C432-2672-0274-7F71-86FF59F4946D}" dt="2023-11-27T17:53:28.944" v="1"/>
          <ac:spMkLst>
            <pc:docMk/>
            <pc:sldMk cId="1695337663" sldId="266"/>
            <ac:spMk id="2" creationId="{5E7CDD17-5D8C-F14B-59E9-E12D2D92AEEF}"/>
          </ac:spMkLst>
        </pc:spChg>
      </pc:sldChg>
      <pc:sldMasterChg chg="del delSldLayout">
        <pc:chgData name="Greupner Noah" userId="S::noah.greupner@stud.plus.ac.at::d637cb31-6db9-461c-a7c2-dcf6282bbb65" providerId="AD" clId="Web-{26E3C432-2672-0274-7F71-86FF59F4946D}" dt="2023-11-27T17:53:07.099" v="0"/>
        <pc:sldMasterMkLst>
          <pc:docMk/>
          <pc:sldMasterMk cId="2460954070" sldId="2147483660"/>
        </pc:sldMasterMkLst>
        <pc:sldLayoutChg chg="del">
          <pc:chgData name="Greupner Noah" userId="S::noah.greupner@stud.plus.ac.at::d637cb31-6db9-461c-a7c2-dcf6282bbb65" providerId="AD" clId="Web-{26E3C432-2672-0274-7F71-86FF59F4946D}" dt="2023-11-27T17:53:07.09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reupner Noah" userId="S::noah.greupner@stud.plus.ac.at::d637cb31-6db9-461c-a7c2-dcf6282bbb65" providerId="AD" clId="Web-{26E3C432-2672-0274-7F71-86FF59F4946D}" dt="2023-11-27T17:53:07.09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reupner Noah" userId="S::noah.greupner@stud.plus.ac.at::d637cb31-6db9-461c-a7c2-dcf6282bbb65" providerId="AD" clId="Web-{26E3C432-2672-0274-7F71-86FF59F4946D}" dt="2023-11-27T17:53:07.09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reupner Noah" userId="S::noah.greupner@stud.plus.ac.at::d637cb31-6db9-461c-a7c2-dcf6282bbb65" providerId="AD" clId="Web-{26E3C432-2672-0274-7F71-86FF59F4946D}" dt="2023-11-27T17:53:07.09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reupner Noah" userId="S::noah.greupner@stud.plus.ac.at::d637cb31-6db9-461c-a7c2-dcf6282bbb65" providerId="AD" clId="Web-{26E3C432-2672-0274-7F71-86FF59F4946D}" dt="2023-11-27T17:53:07.09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reupner Noah" userId="S::noah.greupner@stud.plus.ac.at::d637cb31-6db9-461c-a7c2-dcf6282bbb65" providerId="AD" clId="Web-{26E3C432-2672-0274-7F71-86FF59F4946D}" dt="2023-11-27T17:53:07.09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reupner Noah" userId="S::noah.greupner@stud.plus.ac.at::d637cb31-6db9-461c-a7c2-dcf6282bbb65" providerId="AD" clId="Web-{26E3C432-2672-0274-7F71-86FF59F4946D}" dt="2023-11-27T17:53:07.09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reupner Noah" userId="S::noah.greupner@stud.plus.ac.at::d637cb31-6db9-461c-a7c2-dcf6282bbb65" providerId="AD" clId="Web-{26E3C432-2672-0274-7F71-86FF59F4946D}" dt="2023-11-27T17:53:07.09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reupner Noah" userId="S::noah.greupner@stud.plus.ac.at::d637cb31-6db9-461c-a7c2-dcf6282bbb65" providerId="AD" clId="Web-{26E3C432-2672-0274-7F71-86FF59F4946D}" dt="2023-11-27T17:53:07.09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reupner Noah" userId="S::noah.greupner@stud.plus.ac.at::d637cb31-6db9-461c-a7c2-dcf6282bbb65" providerId="AD" clId="Web-{26E3C432-2672-0274-7F71-86FF59F4946D}" dt="2023-11-27T17:53:07.09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reupner Noah" userId="S::noah.greupner@stud.plus.ac.at::d637cb31-6db9-461c-a7c2-dcf6282bbb65" providerId="AD" clId="Web-{26E3C432-2672-0274-7F71-86FF59F4946D}" dt="2023-11-27T17:53:07.09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Greupner Noah" userId="S::noah.greupner@stud.plus.ac.at::d637cb31-6db9-461c-a7c2-dcf6282bbb65" providerId="AD" clId="Web-{26E3C432-2672-0274-7F71-86FF59F4946D}" dt="2023-11-27T17:53:28.944" v="1"/>
        <pc:sldMasterMkLst>
          <pc:docMk/>
          <pc:sldMasterMk cId="3662157009" sldId="2147483672"/>
        </pc:sldMasterMkLst>
        <pc:sldLayoutChg chg="add del mod replId">
          <pc:chgData name="Greupner Noah" userId="S::noah.greupner@stud.plus.ac.at::d637cb31-6db9-461c-a7c2-dcf6282bbb65" providerId="AD" clId="Web-{26E3C432-2672-0274-7F71-86FF59F4946D}" dt="2023-11-27T17:53:28.944" v="1"/>
          <pc:sldLayoutMkLst>
            <pc:docMk/>
            <pc:sldMasterMk cId="3662157009" sldId="2147483672"/>
            <pc:sldLayoutMk cId="1236648305" sldId="2147483673"/>
          </pc:sldLayoutMkLst>
        </pc:sldLayoutChg>
        <pc:sldLayoutChg chg="add del mod replId">
          <pc:chgData name="Greupner Noah" userId="S::noah.greupner@stud.plus.ac.at::d637cb31-6db9-461c-a7c2-dcf6282bbb65" providerId="AD" clId="Web-{26E3C432-2672-0274-7F71-86FF59F4946D}" dt="2023-11-27T17:53:28.944" v="1"/>
          <pc:sldLayoutMkLst>
            <pc:docMk/>
            <pc:sldMasterMk cId="3662157009" sldId="2147483672"/>
            <pc:sldLayoutMk cId="2165914433" sldId="2147483674"/>
          </pc:sldLayoutMkLst>
        </pc:sldLayoutChg>
        <pc:sldLayoutChg chg="add del mod replId">
          <pc:chgData name="Greupner Noah" userId="S::noah.greupner@stud.plus.ac.at::d637cb31-6db9-461c-a7c2-dcf6282bbb65" providerId="AD" clId="Web-{26E3C432-2672-0274-7F71-86FF59F4946D}" dt="2023-11-27T17:53:28.944" v="1"/>
          <pc:sldLayoutMkLst>
            <pc:docMk/>
            <pc:sldMasterMk cId="3662157009" sldId="2147483672"/>
            <pc:sldLayoutMk cId="3901700271" sldId="2147483675"/>
          </pc:sldLayoutMkLst>
        </pc:sldLayoutChg>
        <pc:sldLayoutChg chg="add del mod replId">
          <pc:chgData name="Greupner Noah" userId="S::noah.greupner@stud.plus.ac.at::d637cb31-6db9-461c-a7c2-dcf6282bbb65" providerId="AD" clId="Web-{26E3C432-2672-0274-7F71-86FF59F4946D}" dt="2023-11-27T17:53:28.944" v="1"/>
          <pc:sldLayoutMkLst>
            <pc:docMk/>
            <pc:sldMasterMk cId="3662157009" sldId="2147483672"/>
            <pc:sldLayoutMk cId="1700218101" sldId="2147483676"/>
          </pc:sldLayoutMkLst>
        </pc:sldLayoutChg>
        <pc:sldLayoutChg chg="add del mod replId">
          <pc:chgData name="Greupner Noah" userId="S::noah.greupner@stud.plus.ac.at::d637cb31-6db9-461c-a7c2-dcf6282bbb65" providerId="AD" clId="Web-{26E3C432-2672-0274-7F71-86FF59F4946D}" dt="2023-11-27T17:53:28.944" v="1"/>
          <pc:sldLayoutMkLst>
            <pc:docMk/>
            <pc:sldMasterMk cId="3662157009" sldId="2147483672"/>
            <pc:sldLayoutMk cId="381289925" sldId="2147483677"/>
          </pc:sldLayoutMkLst>
        </pc:sldLayoutChg>
        <pc:sldLayoutChg chg="add del mod replId">
          <pc:chgData name="Greupner Noah" userId="S::noah.greupner@stud.plus.ac.at::d637cb31-6db9-461c-a7c2-dcf6282bbb65" providerId="AD" clId="Web-{26E3C432-2672-0274-7F71-86FF59F4946D}" dt="2023-11-27T17:53:28.944" v="1"/>
          <pc:sldLayoutMkLst>
            <pc:docMk/>
            <pc:sldMasterMk cId="3662157009" sldId="2147483672"/>
            <pc:sldLayoutMk cId="2045456231" sldId="2147483678"/>
          </pc:sldLayoutMkLst>
        </pc:sldLayoutChg>
        <pc:sldLayoutChg chg="add del mod replId">
          <pc:chgData name="Greupner Noah" userId="S::noah.greupner@stud.plus.ac.at::d637cb31-6db9-461c-a7c2-dcf6282bbb65" providerId="AD" clId="Web-{26E3C432-2672-0274-7F71-86FF59F4946D}" dt="2023-11-27T17:53:28.944" v="1"/>
          <pc:sldLayoutMkLst>
            <pc:docMk/>
            <pc:sldMasterMk cId="3662157009" sldId="2147483672"/>
            <pc:sldLayoutMk cId="3138391667" sldId="2147483679"/>
          </pc:sldLayoutMkLst>
        </pc:sldLayoutChg>
        <pc:sldLayoutChg chg="add del mod replId">
          <pc:chgData name="Greupner Noah" userId="S::noah.greupner@stud.plus.ac.at::d637cb31-6db9-461c-a7c2-dcf6282bbb65" providerId="AD" clId="Web-{26E3C432-2672-0274-7F71-86FF59F4946D}" dt="2023-11-27T17:53:28.944" v="1"/>
          <pc:sldLayoutMkLst>
            <pc:docMk/>
            <pc:sldMasterMk cId="3662157009" sldId="2147483672"/>
            <pc:sldLayoutMk cId="779635180" sldId="2147483680"/>
          </pc:sldLayoutMkLst>
        </pc:sldLayoutChg>
        <pc:sldLayoutChg chg="add del mod replId">
          <pc:chgData name="Greupner Noah" userId="S::noah.greupner@stud.plus.ac.at::d637cb31-6db9-461c-a7c2-dcf6282bbb65" providerId="AD" clId="Web-{26E3C432-2672-0274-7F71-86FF59F4946D}" dt="2023-11-27T17:53:28.944" v="1"/>
          <pc:sldLayoutMkLst>
            <pc:docMk/>
            <pc:sldMasterMk cId="3662157009" sldId="2147483672"/>
            <pc:sldLayoutMk cId="593132785" sldId="2147483681"/>
          </pc:sldLayoutMkLst>
        </pc:sldLayoutChg>
        <pc:sldLayoutChg chg="add del mod replId">
          <pc:chgData name="Greupner Noah" userId="S::noah.greupner@stud.plus.ac.at::d637cb31-6db9-461c-a7c2-dcf6282bbb65" providerId="AD" clId="Web-{26E3C432-2672-0274-7F71-86FF59F4946D}" dt="2023-11-27T17:53:28.944" v="1"/>
          <pc:sldLayoutMkLst>
            <pc:docMk/>
            <pc:sldMasterMk cId="3662157009" sldId="2147483672"/>
            <pc:sldLayoutMk cId="3992172037" sldId="2147483682"/>
          </pc:sldLayoutMkLst>
        </pc:sldLayoutChg>
        <pc:sldLayoutChg chg="add del mod replId">
          <pc:chgData name="Greupner Noah" userId="S::noah.greupner@stud.plus.ac.at::d637cb31-6db9-461c-a7c2-dcf6282bbb65" providerId="AD" clId="Web-{26E3C432-2672-0274-7F71-86FF59F4946D}" dt="2023-11-27T17:53:28.944" v="1"/>
          <pc:sldLayoutMkLst>
            <pc:docMk/>
            <pc:sldMasterMk cId="3662157009" sldId="2147483672"/>
            <pc:sldLayoutMk cId="2750299013" sldId="2147483683"/>
          </pc:sldLayoutMkLst>
        </pc:sldLayoutChg>
      </pc:sldMasterChg>
      <pc:sldMasterChg chg="add addSldLayout modSldLayout">
        <pc:chgData name="Greupner Noah" userId="S::noah.greupner@stud.plus.ac.at::d637cb31-6db9-461c-a7c2-dcf6282bbb65" providerId="AD" clId="Web-{26E3C432-2672-0274-7F71-86FF59F4946D}" dt="2023-11-27T17:53:28.944" v="1"/>
        <pc:sldMasterMkLst>
          <pc:docMk/>
          <pc:sldMasterMk cId="2508973474" sldId="2147483684"/>
        </pc:sldMasterMkLst>
        <pc:sldLayoutChg chg="add mod replId">
          <pc:chgData name="Greupner Noah" userId="S::noah.greupner@stud.plus.ac.at::d637cb31-6db9-461c-a7c2-dcf6282bbb65" providerId="AD" clId="Web-{26E3C432-2672-0274-7F71-86FF59F4946D}" dt="2023-11-27T17:53:28.944" v="1"/>
          <pc:sldLayoutMkLst>
            <pc:docMk/>
            <pc:sldMasterMk cId="2508973474" sldId="2147483684"/>
            <pc:sldLayoutMk cId="3472255729" sldId="2147483685"/>
          </pc:sldLayoutMkLst>
        </pc:sldLayoutChg>
        <pc:sldLayoutChg chg="add mod replId">
          <pc:chgData name="Greupner Noah" userId="S::noah.greupner@stud.plus.ac.at::d637cb31-6db9-461c-a7c2-dcf6282bbb65" providerId="AD" clId="Web-{26E3C432-2672-0274-7F71-86FF59F4946D}" dt="2023-11-27T17:53:28.944" v="1"/>
          <pc:sldLayoutMkLst>
            <pc:docMk/>
            <pc:sldMasterMk cId="2508973474" sldId="2147483684"/>
            <pc:sldLayoutMk cId="1657593428" sldId="2147483686"/>
          </pc:sldLayoutMkLst>
        </pc:sldLayoutChg>
        <pc:sldLayoutChg chg="add mod replId">
          <pc:chgData name="Greupner Noah" userId="S::noah.greupner@stud.plus.ac.at::d637cb31-6db9-461c-a7c2-dcf6282bbb65" providerId="AD" clId="Web-{26E3C432-2672-0274-7F71-86FF59F4946D}" dt="2023-11-27T17:53:28.944" v="1"/>
          <pc:sldLayoutMkLst>
            <pc:docMk/>
            <pc:sldMasterMk cId="2508973474" sldId="2147483684"/>
            <pc:sldLayoutMk cId="1172956869" sldId="2147483687"/>
          </pc:sldLayoutMkLst>
        </pc:sldLayoutChg>
        <pc:sldLayoutChg chg="add mod replId">
          <pc:chgData name="Greupner Noah" userId="S::noah.greupner@stud.plus.ac.at::d637cb31-6db9-461c-a7c2-dcf6282bbb65" providerId="AD" clId="Web-{26E3C432-2672-0274-7F71-86FF59F4946D}" dt="2023-11-27T17:53:28.944" v="1"/>
          <pc:sldLayoutMkLst>
            <pc:docMk/>
            <pc:sldMasterMk cId="2508973474" sldId="2147483684"/>
            <pc:sldLayoutMk cId="1885517719" sldId="2147483688"/>
          </pc:sldLayoutMkLst>
        </pc:sldLayoutChg>
        <pc:sldLayoutChg chg="add mod replId">
          <pc:chgData name="Greupner Noah" userId="S::noah.greupner@stud.plus.ac.at::d637cb31-6db9-461c-a7c2-dcf6282bbb65" providerId="AD" clId="Web-{26E3C432-2672-0274-7F71-86FF59F4946D}" dt="2023-11-27T17:53:28.944" v="1"/>
          <pc:sldLayoutMkLst>
            <pc:docMk/>
            <pc:sldMasterMk cId="2508973474" sldId="2147483684"/>
            <pc:sldLayoutMk cId="3672272283" sldId="2147483689"/>
          </pc:sldLayoutMkLst>
        </pc:sldLayoutChg>
        <pc:sldLayoutChg chg="add mod replId">
          <pc:chgData name="Greupner Noah" userId="S::noah.greupner@stud.plus.ac.at::d637cb31-6db9-461c-a7c2-dcf6282bbb65" providerId="AD" clId="Web-{26E3C432-2672-0274-7F71-86FF59F4946D}" dt="2023-11-27T17:53:28.944" v="1"/>
          <pc:sldLayoutMkLst>
            <pc:docMk/>
            <pc:sldMasterMk cId="2508973474" sldId="2147483684"/>
            <pc:sldLayoutMk cId="4170399899" sldId="2147483690"/>
          </pc:sldLayoutMkLst>
        </pc:sldLayoutChg>
        <pc:sldLayoutChg chg="add mod replId">
          <pc:chgData name="Greupner Noah" userId="S::noah.greupner@stud.plus.ac.at::d637cb31-6db9-461c-a7c2-dcf6282bbb65" providerId="AD" clId="Web-{26E3C432-2672-0274-7F71-86FF59F4946D}" dt="2023-11-27T17:53:28.944" v="1"/>
          <pc:sldLayoutMkLst>
            <pc:docMk/>
            <pc:sldMasterMk cId="2508973474" sldId="2147483684"/>
            <pc:sldLayoutMk cId="1971375663" sldId="2147483691"/>
          </pc:sldLayoutMkLst>
        </pc:sldLayoutChg>
        <pc:sldLayoutChg chg="add mod replId">
          <pc:chgData name="Greupner Noah" userId="S::noah.greupner@stud.plus.ac.at::d637cb31-6db9-461c-a7c2-dcf6282bbb65" providerId="AD" clId="Web-{26E3C432-2672-0274-7F71-86FF59F4946D}" dt="2023-11-27T17:53:28.944" v="1"/>
          <pc:sldLayoutMkLst>
            <pc:docMk/>
            <pc:sldMasterMk cId="2508973474" sldId="2147483684"/>
            <pc:sldLayoutMk cId="462644259" sldId="2147483692"/>
          </pc:sldLayoutMkLst>
        </pc:sldLayoutChg>
        <pc:sldLayoutChg chg="add mod replId">
          <pc:chgData name="Greupner Noah" userId="S::noah.greupner@stud.plus.ac.at::d637cb31-6db9-461c-a7c2-dcf6282bbb65" providerId="AD" clId="Web-{26E3C432-2672-0274-7F71-86FF59F4946D}" dt="2023-11-27T17:53:28.944" v="1"/>
          <pc:sldLayoutMkLst>
            <pc:docMk/>
            <pc:sldMasterMk cId="2508973474" sldId="2147483684"/>
            <pc:sldLayoutMk cId="3636433179" sldId="2147483693"/>
          </pc:sldLayoutMkLst>
        </pc:sldLayoutChg>
        <pc:sldLayoutChg chg="add mod replId">
          <pc:chgData name="Greupner Noah" userId="S::noah.greupner@stud.plus.ac.at::d637cb31-6db9-461c-a7c2-dcf6282bbb65" providerId="AD" clId="Web-{26E3C432-2672-0274-7F71-86FF59F4946D}" dt="2023-11-27T17:53:28.944" v="1"/>
          <pc:sldLayoutMkLst>
            <pc:docMk/>
            <pc:sldMasterMk cId="2508973474" sldId="2147483684"/>
            <pc:sldLayoutMk cId="2870755493" sldId="2147483694"/>
          </pc:sldLayoutMkLst>
        </pc:sldLayoutChg>
        <pc:sldLayoutChg chg="add mod replId">
          <pc:chgData name="Greupner Noah" userId="S::noah.greupner@stud.plus.ac.at::d637cb31-6db9-461c-a7c2-dcf6282bbb65" providerId="AD" clId="Web-{26E3C432-2672-0274-7F71-86FF59F4946D}" dt="2023-11-27T17:53:28.944" v="1"/>
          <pc:sldLayoutMkLst>
            <pc:docMk/>
            <pc:sldMasterMk cId="2508973474" sldId="2147483684"/>
            <pc:sldLayoutMk cId="1012300296" sldId="2147483695"/>
          </pc:sldLayoutMkLst>
        </pc:sldLayoutChg>
      </pc:sldMasterChg>
    </pc:docChg>
  </pc:docChgLst>
  <pc:docChgLst>
    <pc:chgData name="Greupner Noah" userId="S::noah.greupner@stud.plus.ac.at::d637cb31-6db9-461c-a7c2-dcf6282bbb65" providerId="AD" clId="Web-{BB4DADFE-42CB-6B6E-1A2E-D3EE682ED39F}"/>
    <pc:docChg chg="modSld">
      <pc:chgData name="Greupner Noah" userId="S::noah.greupner@stud.plus.ac.at::d637cb31-6db9-461c-a7c2-dcf6282bbb65" providerId="AD" clId="Web-{BB4DADFE-42CB-6B6E-1A2E-D3EE682ED39F}" dt="2023-11-26T21:13:05.756" v="259" actId="1076"/>
      <pc:docMkLst>
        <pc:docMk/>
      </pc:docMkLst>
      <pc:sldChg chg="addSp delSp modSp mod setBg">
        <pc:chgData name="Greupner Noah" userId="S::noah.greupner@stud.plus.ac.at::d637cb31-6db9-461c-a7c2-dcf6282bbb65" providerId="AD" clId="Web-{BB4DADFE-42CB-6B6E-1A2E-D3EE682ED39F}" dt="2023-11-26T21:03:32.176" v="191" actId="14100"/>
        <pc:sldMkLst>
          <pc:docMk/>
          <pc:sldMk cId="109857222" sldId="256"/>
        </pc:sldMkLst>
        <pc:spChg chg="mod">
          <ac:chgData name="Greupner Noah" userId="S::noah.greupner@stud.plus.ac.at::d637cb31-6db9-461c-a7c2-dcf6282bbb65" providerId="AD" clId="Web-{BB4DADFE-42CB-6B6E-1A2E-D3EE682ED39F}" dt="2023-11-26T21:03:21.848" v="189"/>
          <ac:spMkLst>
            <pc:docMk/>
            <pc:sldMk cId="109857222" sldId="256"/>
            <ac:spMk id="2" creationId="{00000000-0000-0000-0000-000000000000}"/>
          </ac:spMkLst>
        </pc:spChg>
        <pc:spChg chg="add del">
          <ac:chgData name="Greupner Noah" userId="S::noah.greupner@stud.plus.ac.at::d637cb31-6db9-461c-a7c2-dcf6282bbb65" providerId="AD" clId="Web-{BB4DADFE-42CB-6B6E-1A2E-D3EE682ED39F}" dt="2023-11-26T21:03:17.207" v="178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Greupner Noah" userId="S::noah.greupner@stud.plus.ac.at::d637cb31-6db9-461c-a7c2-dcf6282bbb65" providerId="AD" clId="Web-{BB4DADFE-42CB-6B6E-1A2E-D3EE682ED39F}" dt="2023-11-26T21:03:32.176" v="191" actId="14100"/>
          <ac:spMkLst>
            <pc:docMk/>
            <pc:sldMk cId="109857222" sldId="256"/>
            <ac:spMk id="4" creationId="{9A7C7A84-A830-0A1B-5424-3CC9B4C54A8A}"/>
          </ac:spMkLst>
        </pc:spChg>
        <pc:spChg chg="mod">
          <ac:chgData name="Greupner Noah" userId="S::noah.greupner@stud.plus.ac.at::d637cb31-6db9-461c-a7c2-dcf6282bbb65" providerId="AD" clId="Web-{BB4DADFE-42CB-6B6E-1A2E-D3EE682ED39F}" dt="2023-11-26T21:03:21.848" v="189"/>
          <ac:spMkLst>
            <pc:docMk/>
            <pc:sldMk cId="109857222" sldId="256"/>
            <ac:spMk id="5" creationId="{F3EFC72D-D9E7-3FA3-76DB-659D3E4132FD}"/>
          </ac:spMkLst>
        </pc:spChg>
        <pc:spChg chg="mod">
          <ac:chgData name="Greupner Noah" userId="S::noah.greupner@stud.plus.ac.at::d637cb31-6db9-461c-a7c2-dcf6282bbb65" providerId="AD" clId="Web-{BB4DADFE-42CB-6B6E-1A2E-D3EE682ED39F}" dt="2023-11-26T21:03:21.848" v="189"/>
          <ac:spMkLst>
            <pc:docMk/>
            <pc:sldMk cId="109857222" sldId="256"/>
            <ac:spMk id="6" creationId="{3EA087DE-5C60-F1E3-9ABD-70B4C0B00A12}"/>
          </ac:spMkLst>
        </pc:spChg>
        <pc:spChg chg="add del">
          <ac:chgData name="Greupner Noah" userId="S::noah.greupner@stud.plus.ac.at::d637cb31-6db9-461c-a7c2-dcf6282bbb65" providerId="AD" clId="Web-{BB4DADFE-42CB-6B6E-1A2E-D3EE682ED39F}" dt="2023-11-26T21:03:17.207" v="178"/>
          <ac:spMkLst>
            <pc:docMk/>
            <pc:sldMk cId="109857222" sldId="256"/>
            <ac:spMk id="12" creationId="{90D01200-0224-43C5-AB38-FB4D16B73FB7}"/>
          </ac:spMkLst>
        </pc:spChg>
        <pc:spChg chg="add del">
          <ac:chgData name="Greupner Noah" userId="S::noah.greupner@stud.plus.ac.at::d637cb31-6db9-461c-a7c2-dcf6282bbb65" providerId="AD" clId="Web-{BB4DADFE-42CB-6B6E-1A2E-D3EE682ED39F}" dt="2023-11-26T21:03:17.207" v="178"/>
          <ac:spMkLst>
            <pc:docMk/>
            <pc:sldMk cId="109857222" sldId="256"/>
            <ac:spMk id="14" creationId="{728A44A4-A002-4A88-9FC9-1D0566C97A47}"/>
          </ac:spMkLst>
        </pc:spChg>
        <pc:spChg chg="add del">
          <ac:chgData name="Greupner Noah" userId="S::noah.greupner@stud.plus.ac.at::d637cb31-6db9-461c-a7c2-dcf6282bbb65" providerId="AD" clId="Web-{BB4DADFE-42CB-6B6E-1A2E-D3EE682ED39F}" dt="2023-11-26T21:03:17.207" v="178"/>
          <ac:spMkLst>
            <pc:docMk/>
            <pc:sldMk cId="109857222" sldId="256"/>
            <ac:spMk id="16" creationId="{3E7D5C7B-DD16-401B-85CE-4AAA2A4F5136}"/>
          </ac:spMkLst>
        </pc:spChg>
        <pc:spChg chg="add del">
          <ac:chgData name="Greupner Noah" userId="S::noah.greupner@stud.plus.ac.at::d637cb31-6db9-461c-a7c2-dcf6282bbb65" providerId="AD" clId="Web-{BB4DADFE-42CB-6B6E-1A2E-D3EE682ED39F}" dt="2023-11-26T21:03:21.832" v="186"/>
          <ac:spMkLst>
            <pc:docMk/>
            <pc:sldMk cId="109857222" sldId="256"/>
            <ac:spMk id="21" creationId="{DF8BC164-E230-753F-2C7E-B4EE7BA77CF1}"/>
          </ac:spMkLst>
        </pc:spChg>
        <pc:spChg chg="add">
          <ac:chgData name="Greupner Noah" userId="S::noah.greupner@stud.plus.ac.at::d637cb31-6db9-461c-a7c2-dcf6282bbb65" providerId="AD" clId="Web-{BB4DADFE-42CB-6B6E-1A2E-D3EE682ED39F}" dt="2023-11-26T21:03:21.848" v="189"/>
          <ac:spMkLst>
            <pc:docMk/>
            <pc:sldMk cId="109857222" sldId="256"/>
            <ac:spMk id="23" creationId="{2B97F24A-32CE-4C1C-A50D-3016B394DCFB}"/>
          </ac:spMkLst>
        </pc:spChg>
        <pc:spChg chg="add">
          <ac:chgData name="Greupner Noah" userId="S::noah.greupner@stud.plus.ac.at::d637cb31-6db9-461c-a7c2-dcf6282bbb65" providerId="AD" clId="Web-{BB4DADFE-42CB-6B6E-1A2E-D3EE682ED39F}" dt="2023-11-26T21:03:21.848" v="189"/>
          <ac:spMkLst>
            <pc:docMk/>
            <pc:sldMk cId="109857222" sldId="256"/>
            <ac:spMk id="24" creationId="{CD8B4F24-440B-49E9-B85D-733523DC064B}"/>
          </ac:spMkLst>
        </pc:spChg>
        <pc:spChg chg="add del mod replId">
          <ac:chgData name="Greupner Noah" userId="S::noah.greupner@stud.plus.ac.at::d637cb31-6db9-461c-a7c2-dcf6282bbb65" providerId="AD" clId="Web-{BB4DADFE-42CB-6B6E-1A2E-D3EE682ED39F}" dt="2023-11-26T21:03:21.848" v="189"/>
          <ac:spMkLst>
            <pc:docMk/>
            <pc:sldMk cId="109857222" sldId="256"/>
            <ac:spMk id="25" creationId="{00000000-0000-0000-0000-000000000000}"/>
          </ac:spMkLst>
        </pc:spChg>
        <pc:cxnChg chg="add del">
          <ac:chgData name="Greupner Noah" userId="S::noah.greupner@stud.plus.ac.at::d637cb31-6db9-461c-a7c2-dcf6282bbb65" providerId="AD" clId="Web-{BB4DADFE-42CB-6B6E-1A2E-D3EE682ED39F}" dt="2023-11-26T21:03:19.472" v="182"/>
          <ac:cxnSpMkLst>
            <pc:docMk/>
            <pc:sldMk cId="109857222" sldId="256"/>
            <ac:cxnSpMk id="18" creationId="{FC23E3B9-5ABF-58B3-E2B0-E9A5DAA90037}"/>
          </ac:cxnSpMkLst>
        </pc:cxnChg>
        <pc:cxnChg chg="add del">
          <ac:chgData name="Greupner Noah" userId="S::noah.greupner@stud.plus.ac.at::d637cb31-6db9-461c-a7c2-dcf6282bbb65" providerId="AD" clId="Web-{BB4DADFE-42CB-6B6E-1A2E-D3EE682ED39F}" dt="2023-11-26T21:03:21.832" v="186"/>
          <ac:cxnSpMkLst>
            <pc:docMk/>
            <pc:sldMk cId="109857222" sldId="256"/>
            <ac:cxnSpMk id="20" creationId="{FC23E3B9-5ABF-58B3-E2B0-E9A5DAA90037}"/>
          </ac:cxnSpMkLst>
        </pc:cxnChg>
      </pc:sldChg>
      <pc:sldChg chg="modSp">
        <pc:chgData name="Greupner Noah" userId="S::noah.greupner@stud.plus.ac.at::d637cb31-6db9-461c-a7c2-dcf6282bbb65" providerId="AD" clId="Web-{BB4DADFE-42CB-6B6E-1A2E-D3EE682ED39F}" dt="2023-11-26T21:04:04.271" v="194" actId="20577"/>
        <pc:sldMkLst>
          <pc:docMk/>
          <pc:sldMk cId="1185619485" sldId="257"/>
        </pc:sldMkLst>
        <pc:spChg chg="mod">
          <ac:chgData name="Greupner Noah" userId="S::noah.greupner@stud.plus.ac.at::d637cb31-6db9-461c-a7c2-dcf6282bbb65" providerId="AD" clId="Web-{BB4DADFE-42CB-6B6E-1A2E-D3EE682ED39F}" dt="2023-11-26T21:04:04.271" v="194" actId="20577"/>
          <ac:spMkLst>
            <pc:docMk/>
            <pc:sldMk cId="1185619485" sldId="257"/>
            <ac:spMk id="3" creationId="{CFDDB24C-FBBE-6B42-EA7F-2C604A116416}"/>
          </ac:spMkLst>
        </pc:spChg>
      </pc:sldChg>
      <pc:sldChg chg="addSp delSp modSp mod setBg">
        <pc:chgData name="Greupner Noah" userId="S::noah.greupner@stud.plus.ac.at::d637cb31-6db9-461c-a7c2-dcf6282bbb65" providerId="AD" clId="Web-{BB4DADFE-42CB-6B6E-1A2E-D3EE682ED39F}" dt="2023-11-26T21:08:07.747" v="248" actId="1076"/>
        <pc:sldMkLst>
          <pc:docMk/>
          <pc:sldMk cId="3951584169" sldId="258"/>
        </pc:sldMkLst>
        <pc:spChg chg="mod">
          <ac:chgData name="Greupner Noah" userId="S::noah.greupner@stud.plus.ac.at::d637cb31-6db9-461c-a7c2-dcf6282bbb65" providerId="AD" clId="Web-{BB4DADFE-42CB-6B6E-1A2E-D3EE682ED39F}" dt="2023-11-26T21:02:49.190" v="175"/>
          <ac:spMkLst>
            <pc:docMk/>
            <pc:sldMk cId="3951584169" sldId="258"/>
            <ac:spMk id="2" creationId="{CE6ACDE0-94FD-5C97-92C6-0E8F9228B607}"/>
          </ac:spMkLst>
        </pc:spChg>
        <pc:spChg chg="mod">
          <ac:chgData name="Greupner Noah" userId="S::noah.greupner@stud.plus.ac.at::d637cb31-6db9-461c-a7c2-dcf6282bbb65" providerId="AD" clId="Web-{BB4DADFE-42CB-6B6E-1A2E-D3EE682ED39F}" dt="2023-11-26T21:07:35.746" v="246" actId="20577"/>
          <ac:spMkLst>
            <pc:docMk/>
            <pc:sldMk cId="3951584169" sldId="258"/>
            <ac:spMk id="3" creationId="{C01135DF-CB2E-42CB-7065-2C5FF5D3B1F7}"/>
          </ac:spMkLst>
        </pc:spChg>
        <pc:spChg chg="add mod">
          <ac:chgData name="Greupner Noah" userId="S::noah.greupner@stud.plus.ac.at::d637cb31-6db9-461c-a7c2-dcf6282bbb65" providerId="AD" clId="Web-{BB4DADFE-42CB-6B6E-1A2E-D3EE682ED39F}" dt="2023-11-26T21:06:51.057" v="242" actId="1076"/>
          <ac:spMkLst>
            <pc:docMk/>
            <pc:sldMk cId="3951584169" sldId="258"/>
            <ac:spMk id="5" creationId="{6BD95F7E-8A76-0770-5498-F2D41B384406}"/>
          </ac:spMkLst>
        </pc:spChg>
        <pc:grpChg chg="add mod">
          <ac:chgData name="Greupner Noah" userId="S::noah.greupner@stud.plus.ac.at::d637cb31-6db9-461c-a7c2-dcf6282bbb65" providerId="AD" clId="Web-{BB4DADFE-42CB-6B6E-1A2E-D3EE682ED39F}" dt="2023-11-26T21:08:07.747" v="248" actId="1076"/>
          <ac:grpSpMkLst>
            <pc:docMk/>
            <pc:sldMk cId="3951584169" sldId="258"/>
            <ac:grpSpMk id="6" creationId="{843611E2-A253-352C-ABFF-1D89775986EA}"/>
          </ac:grpSpMkLst>
        </pc:grpChg>
        <pc:picChg chg="add mod">
          <ac:chgData name="Greupner Noah" userId="S::noah.greupner@stud.plus.ac.at::d637cb31-6db9-461c-a7c2-dcf6282bbb65" providerId="AD" clId="Web-{BB4DADFE-42CB-6B6E-1A2E-D3EE682ED39F}" dt="2023-11-26T21:06:00.946" v="220" actId="14100"/>
          <ac:picMkLst>
            <pc:docMk/>
            <pc:sldMk cId="3951584169" sldId="258"/>
            <ac:picMk id="4" creationId="{44E04351-5499-0C16-E926-CD18643C0D4A}"/>
          </ac:picMkLst>
        </pc:picChg>
        <pc:cxnChg chg="add del">
          <ac:chgData name="Greupner Noah" userId="S::noah.greupner@stud.plus.ac.at::d637cb31-6db9-461c-a7c2-dcf6282bbb65" providerId="AD" clId="Web-{BB4DADFE-42CB-6B6E-1A2E-D3EE682ED39F}" dt="2023-11-26T21:02:49.190" v="175"/>
          <ac:cxnSpMkLst>
            <pc:docMk/>
            <pc:sldMk cId="3951584169" sldId="258"/>
            <ac:cxnSpMk id="9" creationId="{FC23E3B9-5ABF-58B3-E2B0-E9A5DAA90037}"/>
          </ac:cxnSpMkLst>
        </pc:cxnChg>
      </pc:sldChg>
      <pc:sldChg chg="modSp">
        <pc:chgData name="Greupner Noah" userId="S::noah.greupner@stud.plus.ac.at::d637cb31-6db9-461c-a7c2-dcf6282bbb65" providerId="AD" clId="Web-{BB4DADFE-42CB-6B6E-1A2E-D3EE682ED39F}" dt="2023-11-26T20:50:47.825" v="19" actId="20577"/>
        <pc:sldMkLst>
          <pc:docMk/>
          <pc:sldMk cId="2098919716" sldId="259"/>
        </pc:sldMkLst>
        <pc:spChg chg="mod">
          <ac:chgData name="Greupner Noah" userId="S::noah.greupner@stud.plus.ac.at::d637cb31-6db9-461c-a7c2-dcf6282bbb65" providerId="AD" clId="Web-{BB4DADFE-42CB-6B6E-1A2E-D3EE682ED39F}" dt="2023-11-26T20:50:47.825" v="19" actId="20577"/>
          <ac:spMkLst>
            <pc:docMk/>
            <pc:sldMk cId="2098919716" sldId="259"/>
            <ac:spMk id="34" creationId="{DDDB4286-F71A-6299-3614-2F9C169A87B1}"/>
          </ac:spMkLst>
        </pc:spChg>
      </pc:sldChg>
      <pc:sldChg chg="modSp">
        <pc:chgData name="Greupner Noah" userId="S::noah.greupner@stud.plus.ac.at::d637cb31-6db9-461c-a7c2-dcf6282bbb65" providerId="AD" clId="Web-{BB4DADFE-42CB-6B6E-1A2E-D3EE682ED39F}" dt="2023-11-26T20:54:19.003" v="69" actId="20577"/>
        <pc:sldMkLst>
          <pc:docMk/>
          <pc:sldMk cId="3597992986" sldId="262"/>
        </pc:sldMkLst>
        <pc:spChg chg="mod">
          <ac:chgData name="Greupner Noah" userId="S::noah.greupner@stud.plus.ac.at::d637cb31-6db9-461c-a7c2-dcf6282bbb65" providerId="AD" clId="Web-{BB4DADFE-42CB-6B6E-1A2E-D3EE682ED39F}" dt="2023-11-26T20:54:19.003" v="69" actId="20577"/>
          <ac:spMkLst>
            <pc:docMk/>
            <pc:sldMk cId="3597992986" sldId="262"/>
            <ac:spMk id="7" creationId="{4FC5AB07-FB77-1339-009B-AED36A9A8200}"/>
          </ac:spMkLst>
        </pc:spChg>
      </pc:sldChg>
      <pc:sldChg chg="addSp modSp">
        <pc:chgData name="Greupner Noah" userId="S::noah.greupner@stud.plus.ac.at::d637cb31-6db9-461c-a7c2-dcf6282bbb65" providerId="AD" clId="Web-{BB4DADFE-42CB-6B6E-1A2E-D3EE682ED39F}" dt="2023-11-26T21:13:05.756" v="259" actId="1076"/>
        <pc:sldMkLst>
          <pc:docMk/>
          <pc:sldMk cId="2901762442" sldId="263"/>
        </pc:sldMkLst>
        <pc:spChg chg="add mod">
          <ac:chgData name="Greupner Noah" userId="S::noah.greupner@stud.plus.ac.at::d637cb31-6db9-461c-a7c2-dcf6282bbb65" providerId="AD" clId="Web-{BB4DADFE-42CB-6B6E-1A2E-D3EE682ED39F}" dt="2023-11-26T21:12:25.301" v="252" actId="1076"/>
          <ac:spMkLst>
            <pc:docMk/>
            <pc:sldMk cId="2901762442" sldId="263"/>
            <ac:spMk id="6" creationId="{7E8E5332-8F06-9139-0743-6DE6C0A553CF}"/>
          </ac:spMkLst>
        </pc:spChg>
        <pc:spChg chg="add mod">
          <ac:chgData name="Greupner Noah" userId="S::noah.greupner@stud.plus.ac.at::d637cb31-6db9-461c-a7c2-dcf6282bbb65" providerId="AD" clId="Web-{BB4DADFE-42CB-6B6E-1A2E-D3EE682ED39F}" dt="2023-11-26T21:13:05.756" v="259" actId="1076"/>
          <ac:spMkLst>
            <pc:docMk/>
            <pc:sldMk cId="2901762442" sldId="263"/>
            <ac:spMk id="8" creationId="{84ADFDF4-C28B-C77E-9405-5B43F80DDB94}"/>
          </ac:spMkLst>
        </pc:spChg>
      </pc:sldChg>
      <pc:sldChg chg="modSp">
        <pc:chgData name="Greupner Noah" userId="S::noah.greupner@stud.plus.ac.at::d637cb31-6db9-461c-a7c2-dcf6282bbb65" providerId="AD" clId="Web-{BB4DADFE-42CB-6B6E-1A2E-D3EE682ED39F}" dt="2023-11-26T21:10:49.986" v="250" actId="1076"/>
        <pc:sldMkLst>
          <pc:docMk/>
          <pc:sldMk cId="1453998423" sldId="264"/>
        </pc:sldMkLst>
        <pc:spChg chg="mod">
          <ac:chgData name="Greupner Noah" userId="S::noah.greupner@stud.plus.ac.at::d637cb31-6db9-461c-a7c2-dcf6282bbb65" providerId="AD" clId="Web-{BB4DADFE-42CB-6B6E-1A2E-D3EE682ED39F}" dt="2023-11-26T21:10:49.986" v="250" actId="1076"/>
          <ac:spMkLst>
            <pc:docMk/>
            <pc:sldMk cId="1453998423" sldId="264"/>
            <ac:spMk id="8" creationId="{9BD0862A-BCC5-687D-DEBA-312CD806140C}"/>
          </ac:spMkLst>
        </pc:spChg>
      </pc:sldChg>
      <pc:sldChg chg="modSp">
        <pc:chgData name="Greupner Noah" userId="S::noah.greupner@stud.plus.ac.at::d637cb31-6db9-461c-a7c2-dcf6282bbb65" providerId="AD" clId="Web-{BB4DADFE-42CB-6B6E-1A2E-D3EE682ED39F}" dt="2023-11-26T21:00:02.826" v="169" actId="20577"/>
        <pc:sldMkLst>
          <pc:docMk/>
          <pc:sldMk cId="1842993594" sldId="265"/>
        </pc:sldMkLst>
        <pc:spChg chg="mod">
          <ac:chgData name="Greupner Noah" userId="S::noah.greupner@stud.plus.ac.at::d637cb31-6db9-461c-a7c2-dcf6282bbb65" providerId="AD" clId="Web-{BB4DADFE-42CB-6B6E-1A2E-D3EE682ED39F}" dt="2023-11-26T21:00:02.826" v="169" actId="20577"/>
          <ac:spMkLst>
            <pc:docMk/>
            <pc:sldMk cId="1842993594" sldId="265"/>
            <ac:spMk id="7" creationId="{4FC5AB07-FB77-1339-009B-AED36A9A8200}"/>
          </ac:spMkLst>
        </pc:spChg>
      </pc:sldChg>
    </pc:docChg>
  </pc:docChgLst>
  <pc:docChgLst>
    <pc:chgData name="Tounta Stamatina" userId="S::stamatina.tounta@stud.plus.ac.at::4241a12b-8db1-4321-8231-2e1376f8af51" providerId="AD" clId="Web-{18E1DA3D-7465-1E10-81CE-8D1E3BAF4F92}"/>
    <pc:docChg chg="addSld modSld sldOrd">
      <pc:chgData name="Tounta Stamatina" userId="S::stamatina.tounta@stud.plus.ac.at::4241a12b-8db1-4321-8231-2e1376f8af51" providerId="AD" clId="Web-{18E1DA3D-7465-1E10-81CE-8D1E3BAF4F92}" dt="2023-11-23T15:02:02.627" v="565" actId="1076"/>
      <pc:docMkLst>
        <pc:docMk/>
      </pc:docMkLst>
      <pc:sldChg chg="modSp">
        <pc:chgData name="Tounta Stamatina" userId="S::stamatina.tounta@stud.plus.ac.at::4241a12b-8db1-4321-8231-2e1376f8af51" providerId="AD" clId="Web-{18E1DA3D-7465-1E10-81CE-8D1E3BAF4F92}" dt="2023-11-23T10:23:54.594" v="74" actId="20577"/>
        <pc:sldMkLst>
          <pc:docMk/>
          <pc:sldMk cId="1185619485" sldId="257"/>
        </pc:sldMkLst>
        <pc:spChg chg="mod">
          <ac:chgData name="Tounta Stamatina" userId="S::stamatina.tounta@stud.plus.ac.at::4241a12b-8db1-4321-8231-2e1376f8af51" providerId="AD" clId="Web-{18E1DA3D-7465-1E10-81CE-8D1E3BAF4F92}" dt="2023-11-23T10:23:54.594" v="74" actId="20577"/>
          <ac:spMkLst>
            <pc:docMk/>
            <pc:sldMk cId="1185619485" sldId="257"/>
            <ac:spMk id="3" creationId="{CFDDB24C-FBBE-6B42-EA7F-2C604A116416}"/>
          </ac:spMkLst>
        </pc:spChg>
      </pc:sldChg>
      <pc:sldChg chg="ord">
        <pc:chgData name="Tounta Stamatina" userId="S::stamatina.tounta@stud.plus.ac.at::4241a12b-8db1-4321-8231-2e1376f8af51" providerId="AD" clId="Web-{18E1DA3D-7465-1E10-81CE-8D1E3BAF4F92}" dt="2023-11-23T10:08:53.555" v="12"/>
        <pc:sldMkLst>
          <pc:docMk/>
          <pc:sldMk cId="887441055" sldId="260"/>
        </pc:sldMkLst>
      </pc:sldChg>
      <pc:sldChg chg="addSp delSp modSp new">
        <pc:chgData name="Tounta Stamatina" userId="S::stamatina.tounta@stud.plus.ac.at::4241a12b-8db1-4321-8231-2e1376f8af51" providerId="AD" clId="Web-{18E1DA3D-7465-1E10-81CE-8D1E3BAF4F92}" dt="2023-11-23T10:26:34.817" v="92" actId="1076"/>
        <pc:sldMkLst>
          <pc:docMk/>
          <pc:sldMk cId="2513639430" sldId="261"/>
        </pc:sldMkLst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6" creationId="{C4B36916-8FC1-997D-B359-831E916872CE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7" creationId="{5AB5B0C6-B195-6629-A3DD-96CABA6E7203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8" creationId="{6C2DB224-34D7-41B1-11C7-F912769FABC9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9" creationId="{545AACCD-A2FF-45A1-7036-E6B8ADF21AA7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10" creationId="{31D53A0B-74ED-56F9-33EE-8B6613CF3F44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11" creationId="{622635CE-0ED1-02B8-8EC5-31D9A6A0025B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12" creationId="{8747BB64-5949-F895-9331-65069EF3CEE9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13" creationId="{EDBC054D-A510-55BF-8341-C7A3DF5C859A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14" creationId="{F950B678-3A00-9D1F-08F6-0AA1267F7210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15" creationId="{62B465EF-8FF1-CD1E-C3A0-6DE16867AAD8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16" creationId="{AE9F2827-D644-9768-49B2-6E847450E541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18" creationId="{F9EDCA96-0D00-0E6D-F22B-09D3460900D2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19" creationId="{40068C15-3733-7957-38A6-69947FC726A0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20" creationId="{C30AC856-0E21-E71E-96AF-6AE43F402F44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21" creationId="{B6C1CC32-BF73-CEAB-C3F8-2E30DADEDB0B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22" creationId="{9B46E60C-FF81-56FB-2E24-31448E716AE4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23" creationId="{172E1B21-009B-3927-55FB-F58DFE385E75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25" creationId="{10A4054A-A049-04A7-F0E7-5F301E236433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26" creationId="{8D0FF082-6981-55F2-99C6-19A34EFEBDD7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27" creationId="{C3BFCA96-E87F-1F90-AD0D-3E0B18F423F4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28" creationId="{5CB650AA-9FE6-E739-3595-4058C149C77A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29" creationId="{CBEA5A37-22C9-AFAB-FE30-BD4324F90D38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30" creationId="{D7B626F7-2656-044B-4A19-91086D691B0A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32" creationId="{83C47282-BC31-77C5-7CC9-78248151D5B4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33" creationId="{7BC50918-3909-AE37-9393-BC139BB7937E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34" creationId="{8ACB7240-7829-8E2E-527F-DBD9B1EA5C89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35" creationId="{51B554F0-943D-AAFB-DE5E-08138A0D5909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37" creationId="{16CD2B1C-E3ED-08DD-B6EE-0F8876275DE3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38" creationId="{4BA381AB-B616-E652-D3BD-29F68E379FD5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39" creationId="{93464AD2-3CDA-CFD0-1431-4CE3DE27DC5F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40" creationId="{00058328-2D8F-E1A3-DC6E-650D1B0A4514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41" creationId="{BF3B209B-94AB-7B18-7E12-1C31861B9633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42" creationId="{3D916BD9-0329-2250-A056-63486172EED7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43" creationId="{799B15D7-B751-5876-192A-8E3B8219E9D3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44" creationId="{73841E0F-0C33-BF21-27B4-10F79AA6B161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3:58.156" v="41"/>
          <ac:spMkLst>
            <pc:docMk/>
            <pc:sldMk cId="2513639430" sldId="261"/>
            <ac:spMk id="45" creationId="{8826601A-E5F5-E7CD-EFC9-58853E6B8B87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55" creationId="{C4B36916-8FC1-997D-B359-831E916872CE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56" creationId="{5AB5B0C6-B195-6629-A3DD-96CABA6E7203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57" creationId="{6C2DB224-34D7-41B1-11C7-F912769FABC9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58" creationId="{545AACCD-A2FF-45A1-7036-E6B8ADF21AA7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59" creationId="{31D53A0B-74ED-56F9-33EE-8B6613CF3F44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60" creationId="{622635CE-0ED1-02B8-8EC5-31D9A6A0025B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61" creationId="{8747BB64-5949-F895-9331-65069EF3CEE9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62" creationId="{EDBC054D-A510-55BF-8341-C7A3DF5C859A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63" creationId="{F950B678-3A00-9D1F-08F6-0AA1267F7210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64" creationId="{62B465EF-8FF1-CD1E-C3A0-6DE16867AAD8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65" creationId="{AE9F2827-D644-9768-49B2-6E847450E541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67" creationId="{F9EDCA96-0D00-0E6D-F22B-09D3460900D2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68" creationId="{40068C15-3733-7957-38A6-69947FC726A0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69" creationId="{C30AC856-0E21-E71E-96AF-6AE43F402F44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70" creationId="{B6C1CC32-BF73-CEAB-C3F8-2E30DADEDB0B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71" creationId="{9B46E60C-FF81-56FB-2E24-31448E716AE4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72" creationId="{172E1B21-009B-3927-55FB-F58DFE385E75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74" creationId="{10A4054A-A049-04A7-F0E7-5F301E236433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75" creationId="{8D0FF082-6981-55F2-99C6-19A34EFEBDD7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76" creationId="{C3BFCA96-E87F-1F90-AD0D-3E0B18F423F4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77" creationId="{5CB650AA-9FE6-E739-3595-4058C149C77A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78" creationId="{CBEA5A37-22C9-AFAB-FE30-BD4324F90D38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79" creationId="{D7B626F7-2656-044B-4A19-91086D691B0A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81" creationId="{83C47282-BC31-77C5-7CC9-78248151D5B4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82" creationId="{7BC50918-3909-AE37-9393-BC139BB7937E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83" creationId="{8ACB7240-7829-8E2E-527F-DBD9B1EA5C89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84" creationId="{51B554F0-943D-AAFB-DE5E-08138A0D5909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86" creationId="{16CD2B1C-E3ED-08DD-B6EE-0F8876275DE3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87" creationId="{4BA381AB-B616-E652-D3BD-29F68E379FD5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88" creationId="{93464AD2-3CDA-CFD0-1431-4CE3DE27DC5F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89" creationId="{00058328-2D8F-E1A3-DC6E-650D1B0A4514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90" creationId="{BF3B209B-94AB-7B18-7E12-1C31861B9633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91" creationId="{3D916BD9-0329-2250-A056-63486172EED7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92" creationId="{799B15D7-B751-5876-192A-8E3B8219E9D3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93" creationId="{73841E0F-0C33-BF21-27B4-10F79AA6B161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17.750" v="42"/>
          <ac:spMkLst>
            <pc:docMk/>
            <pc:sldMk cId="2513639430" sldId="261"/>
            <ac:spMk id="94" creationId="{8826601A-E5F5-E7CD-EFC9-58853E6B8B87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04" creationId="{4EAAA739-4A0D-B2BA-2A2E-AF82A5107DE8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05" creationId="{56ED65EF-2C39-E108-01EA-FEDD2E5A2386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06" creationId="{5FDEDEF2-242E-31BF-8C99-3A257E525BEB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07" creationId="{67DE92A7-A785-BD40-292B-F91FE8D3E4CA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08" creationId="{B0A586A6-D0FF-6A2D-2133-B5A65A36D443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09" creationId="{FE8138C6-19D6-9E40-8DE7-4BF8172598DE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10" creationId="{123A08A6-3F4F-3BB7-ED6C-F7E4156DF585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11" creationId="{551B260A-8FB8-93CC-6129-BF789FD6804C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12" creationId="{F624D9E0-C9B8-7BB6-1BA4-35C6E0459152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13" creationId="{E6E070A2-3479-3D0C-B45F-195EA6E6BBEB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14" creationId="{540A0595-9546-CA4F-D115-D882676F2DEC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16" creationId="{BD40051A-A196-CAA7-2CCE-82F5B3DB472A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17" creationId="{11F4CF84-56FE-9CFE-F37B-F390A0E33599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18" creationId="{03B128A1-C13E-846F-D96E-B591D976B508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19" creationId="{286B59A4-8AFF-B0B3-4B9A-87B7BB623940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20" creationId="{48AF01CB-7FA7-8BD1-618A-2DB4CE81FCEA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21" creationId="{4836682B-11F8-4CF9-8E7E-2AD7CCF2A22A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23" creationId="{76E06B6C-1CC9-D831-F6B1-C56492F04318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24" creationId="{BF297601-60BE-4768-31B3-FBF67A252010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25" creationId="{3B17DC56-F9BE-F008-7829-7B32D261CA75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26" creationId="{7C6365B6-6DB7-BF3B-C275-E34154FC363D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27" creationId="{A7E1207D-59DF-6E6B-61A1-855A82B60727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28" creationId="{0FADC6BF-B4AE-6FF2-58D6-388702020BE5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30" creationId="{C8E0393E-4F54-909C-4EE2-46C9E13E4104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31" creationId="{CAE0697C-977A-0F30-5FE6-A5296FB465E1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32" creationId="{B37C3BB8-575F-DDB6-3D87-8D9BAD91F6B0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33" creationId="{52ED31D3-FFF4-EA8D-22ED-2D2E14F640CD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35" creationId="{1B8CCE77-A51C-E22D-A29E-76AFA96ACE6A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36" creationId="{7DD60FFD-A564-7DDB-46D5-A1E39826E828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37" creationId="{CA496EB0-40CC-750B-85D0-68F0B7821954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38" creationId="{AA57C246-587C-F512-0AA0-9E40EEE45217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39" creationId="{F3E581B6-DF12-8182-BA6B-B30CED4C556F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40" creationId="{C483435A-FE84-4324-5980-A6511B9304C2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41" creationId="{F89D6440-EBA1-B948-AE3D-2775DB35D47C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42" creationId="{56C36E78-DEEF-CC82-8D80-C8574DECC62B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14:38.110" v="43"/>
          <ac:spMkLst>
            <pc:docMk/>
            <pc:sldMk cId="2513639430" sldId="261"/>
            <ac:spMk id="143" creationId="{24E84EB4-A0B5-D52A-0F2B-1F3B7B030CFD}"/>
          </ac:spMkLst>
        </pc:spChg>
        <pc:spChg chg="add mod">
          <ac:chgData name="Tounta Stamatina" userId="S::stamatina.tounta@stud.plus.ac.at::4241a12b-8db1-4321-8231-2e1376f8af51" providerId="AD" clId="Web-{18E1DA3D-7465-1E10-81CE-8D1E3BAF4F92}" dt="2023-11-23T10:26:25.457" v="91" actId="20577"/>
          <ac:spMkLst>
            <pc:docMk/>
            <pc:sldMk cId="2513639430" sldId="261"/>
            <ac:spMk id="150" creationId="{CE076C78-93A4-6041-C894-AF70FA0DB482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54" creationId="{79482BD8-7B83-2E9A-B24F-6EF23FCECDB9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55" creationId="{96933995-C07D-77CA-6988-10D4EBF4C9B9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56" creationId="{595405FC-44C9-C6CA-1B14-BDA5FD93AB8C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57" creationId="{EEC196EF-8BF5-44EB-B8F0-AD73FB940FAE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58" creationId="{CFBB7DA9-4E7A-C2DF-0134-F9153C18E193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59" creationId="{BABB5A9D-A0D5-C018-944C-7210DD97E065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60" creationId="{2252BFB3-12F1-1D49-A77A-633241848B8A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61" creationId="{FA4D2C80-D52D-ADE2-C264-681BE753EBB8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62" creationId="{70262D0D-ED37-1A38-1BFC-8EFCAC9F1D19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63" creationId="{ED8B028B-CF52-DBA6-04FC-0E4278AC6FFB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64" creationId="{C7497F1A-5894-CF1F-15E2-6C24FCF5D45F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66" creationId="{69DCDBB4-3ED0-2D04-510C-934B8C0AAFF4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67" creationId="{F33B52CA-D1B8-E60F-0076-ABD9C1C77573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68" creationId="{191D9883-A275-8AEA-676D-DCF33B0B3C28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69" creationId="{D7FA4EBD-5DFF-E046-24AF-1ABCA25C179A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70" creationId="{D6451192-B04E-27CB-A301-FC0D8E0E5280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71" creationId="{587D81BC-720F-A9DC-953A-6DFFABC9FF64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73" creationId="{03EBC0F2-CCBA-6D82-4B58-DFCC38F1F3E3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74" creationId="{45B01625-24E2-E2F8-F29A-8BC52845C099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75" creationId="{C3CAC668-E531-4372-37DF-3E33D8356DB6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76" creationId="{C30657FB-9345-712E-E7BE-98EC6BB7765F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77" creationId="{8B06C1A3-F551-4E62-757C-D645AAC667FA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78" creationId="{FC327323-2920-F8E7-EA45-CBC3FE6C8EAD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80" creationId="{EB80ABDD-CEC6-23C4-CD4A-61BA64073373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81" creationId="{EE998AEA-BB1C-9E25-E392-A358408A3B55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82" creationId="{24819984-B922-0F5A-4144-165945CBD857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83" creationId="{7BEAB9CB-08ED-7D96-9960-C2FEB367A19D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85" creationId="{4B905B8A-2ECB-8FD1-DBE9-7C7F30FDC61E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86" creationId="{9F359F66-075A-E061-703D-05417C28D588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87" creationId="{36841817-CE2E-5757-DAFF-59D1A2C26DAD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88" creationId="{0A88FC05-E494-547D-82F3-384B6CD5F73E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89" creationId="{64C606EE-2EC8-3C24-CFC0-1E6778998175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90" creationId="{FFDAA25E-ABF0-DECA-4D7F-1AD51864663A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91" creationId="{0C29D596-5B90-DCAE-538F-85C8A5E71C1A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92" creationId="{2FABED64-4BD0-411A-E0F0-FD6CE7037FC9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193" creationId="{F6F09AC7-2F6B-DBD4-4EE3-FD5C74CB00D0}"/>
          </ac:spMkLst>
        </pc:spChg>
        <pc:spChg chg="add">
          <ac:chgData name="Tounta Stamatina" userId="S::stamatina.tounta@stud.plus.ac.at::4241a12b-8db1-4321-8231-2e1376f8af51" providerId="AD" clId="Web-{18E1DA3D-7465-1E10-81CE-8D1E3BAF4F92}" dt="2023-11-23T10:20:23.744" v="58"/>
          <ac:spMkLst>
            <pc:docMk/>
            <pc:sldMk cId="2513639430" sldId="261"/>
            <ac:spMk id="200" creationId="{4D5C7A18-4288-B869-9793-00B1B3D485BB}"/>
          </ac:spMkLst>
        </pc:spChg>
        <pc:grpChg chg="add del mod">
          <ac:chgData name="Tounta Stamatina" userId="S::stamatina.tounta@stud.plus.ac.at::4241a12b-8db1-4321-8231-2e1376f8af51" providerId="AD" clId="Web-{18E1DA3D-7465-1E10-81CE-8D1E3BAF4F92}" dt="2023-11-23T10:19:43.103" v="57"/>
          <ac:grpSpMkLst>
            <pc:docMk/>
            <pc:sldMk cId="2513639430" sldId="261"/>
            <ac:grpSpMk id="3" creationId="{29A58FD8-BD2D-2F98-492A-00E0BAF7C278}"/>
          </ac:grpSpMkLst>
        </pc:grpChg>
        <pc:grpChg chg="add del">
          <ac:chgData name="Tounta Stamatina" userId="S::stamatina.tounta@stud.plus.ac.at::4241a12b-8db1-4321-8231-2e1376f8af51" providerId="AD" clId="Web-{18E1DA3D-7465-1E10-81CE-8D1E3BAF4F92}" dt="2023-11-23T10:15:18.580" v="55"/>
          <ac:grpSpMkLst>
            <pc:docMk/>
            <pc:sldMk cId="2513639430" sldId="261"/>
            <ac:grpSpMk id="52" creationId="{29A58FD8-BD2D-2F98-492A-00E0BAF7C278}"/>
          </ac:grpSpMkLst>
        </pc:grpChg>
        <pc:grpChg chg="add del">
          <ac:chgData name="Tounta Stamatina" userId="S::stamatina.tounta@stud.plus.ac.at::4241a12b-8db1-4321-8231-2e1376f8af51" providerId="AD" clId="Web-{18E1DA3D-7465-1E10-81CE-8D1E3BAF4F92}" dt="2023-11-23T10:15:15.095" v="54"/>
          <ac:grpSpMkLst>
            <pc:docMk/>
            <pc:sldMk cId="2513639430" sldId="261"/>
            <ac:grpSpMk id="101" creationId="{7259E6EE-2F69-045A-603F-F0FADE780958}"/>
          </ac:grpSpMkLst>
        </pc:grpChg>
        <pc:grpChg chg="add mod">
          <ac:chgData name="Tounta Stamatina" userId="S::stamatina.tounta@stud.plus.ac.at::4241a12b-8db1-4321-8231-2e1376f8af51" providerId="AD" clId="Web-{18E1DA3D-7465-1E10-81CE-8D1E3BAF4F92}" dt="2023-11-23T10:26:34.817" v="92" actId="1076"/>
          <ac:grpSpMkLst>
            <pc:docMk/>
            <pc:sldMk cId="2513639430" sldId="261"/>
            <ac:grpSpMk id="151" creationId="{54C46E7B-BA14-7435-2A00-D3F92BF1E645}"/>
          </ac:grpSpMkLst>
        </pc:grpChg>
        <pc:picChg chg="add del mod">
          <ac:chgData name="Tounta Stamatina" userId="S::stamatina.tounta@stud.plus.ac.at::4241a12b-8db1-4321-8231-2e1376f8af51" providerId="AD" clId="Web-{18E1DA3D-7465-1E10-81CE-8D1E3BAF4F92}" dt="2023-11-23T10:10:21.056" v="40"/>
          <ac:picMkLst>
            <pc:docMk/>
            <pc:sldMk cId="2513639430" sldId="261"/>
            <ac:picMk id="2" creationId="{8D9BF47B-6BDE-EEC3-7B7D-2C708809614A}"/>
          </ac:picMkLst>
        </pc:picChg>
        <pc:cxnChg chg="add">
          <ac:chgData name="Tounta Stamatina" userId="S::stamatina.tounta@stud.plus.ac.at::4241a12b-8db1-4321-8231-2e1376f8af51" providerId="AD" clId="Web-{18E1DA3D-7465-1E10-81CE-8D1E3BAF4F92}" dt="2023-11-23T10:13:58.156" v="41"/>
          <ac:cxnSpMkLst>
            <pc:docMk/>
            <pc:sldMk cId="2513639430" sldId="261"/>
            <ac:cxnSpMk id="4" creationId="{68BFD0AD-D247-296A-0F7B-1BE1948E612F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13:58.156" v="41"/>
          <ac:cxnSpMkLst>
            <pc:docMk/>
            <pc:sldMk cId="2513639430" sldId="261"/>
            <ac:cxnSpMk id="5" creationId="{351D6ED3-66A2-A854-A398-9E585DD317DA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13:58.156" v="41"/>
          <ac:cxnSpMkLst>
            <pc:docMk/>
            <pc:sldMk cId="2513639430" sldId="261"/>
            <ac:cxnSpMk id="17" creationId="{66AFBB29-772A-FD5F-0F9B-4800FF4FAFF2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13:58.156" v="41"/>
          <ac:cxnSpMkLst>
            <pc:docMk/>
            <pc:sldMk cId="2513639430" sldId="261"/>
            <ac:cxnSpMk id="24" creationId="{B7667AFC-0CE1-CD78-6BE0-AFC41BEA9DDE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13:58.156" v="41"/>
          <ac:cxnSpMkLst>
            <pc:docMk/>
            <pc:sldMk cId="2513639430" sldId="261"/>
            <ac:cxnSpMk id="31" creationId="{086512AF-281F-1975-FCD0-BAE48216DF5B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13:58.156" v="41"/>
          <ac:cxnSpMkLst>
            <pc:docMk/>
            <pc:sldMk cId="2513639430" sldId="261"/>
            <ac:cxnSpMk id="36" creationId="{AF48CBE8-861C-7CBE-26A9-829C813CD6BE}"/>
          </ac:cxnSpMkLst>
        </pc:cxnChg>
        <pc:cxnChg chg="add mod">
          <ac:chgData name="Tounta Stamatina" userId="S::stamatina.tounta@stud.plus.ac.at::4241a12b-8db1-4321-8231-2e1376f8af51" providerId="AD" clId="Web-{18E1DA3D-7465-1E10-81CE-8D1E3BAF4F92}" dt="2023-11-23T10:19:43.103" v="57"/>
          <ac:cxnSpMkLst>
            <pc:docMk/>
            <pc:sldMk cId="2513639430" sldId="261"/>
            <ac:cxnSpMk id="46" creationId="{2C46FFB8-413D-31CC-A762-416B120650BC}"/>
          </ac:cxnSpMkLst>
        </pc:cxnChg>
        <pc:cxnChg chg="add mod">
          <ac:chgData name="Tounta Stamatina" userId="S::stamatina.tounta@stud.plus.ac.at::4241a12b-8db1-4321-8231-2e1376f8af51" providerId="AD" clId="Web-{18E1DA3D-7465-1E10-81CE-8D1E3BAF4F92}" dt="2023-11-23T10:19:43.103" v="57"/>
          <ac:cxnSpMkLst>
            <pc:docMk/>
            <pc:sldMk cId="2513639430" sldId="261"/>
            <ac:cxnSpMk id="47" creationId="{09CDD6E3-F7EB-B824-C49B-A6A7FB0ABAFE}"/>
          </ac:cxnSpMkLst>
        </pc:cxnChg>
        <pc:cxnChg chg="add mod">
          <ac:chgData name="Tounta Stamatina" userId="S::stamatina.tounta@stud.plus.ac.at::4241a12b-8db1-4321-8231-2e1376f8af51" providerId="AD" clId="Web-{18E1DA3D-7465-1E10-81CE-8D1E3BAF4F92}" dt="2023-11-23T10:19:43.103" v="57"/>
          <ac:cxnSpMkLst>
            <pc:docMk/>
            <pc:sldMk cId="2513639430" sldId="261"/>
            <ac:cxnSpMk id="48" creationId="{EDBD193E-D58A-67B2-2371-055673915CB6}"/>
          </ac:cxnSpMkLst>
        </pc:cxnChg>
        <pc:cxnChg chg="add mod">
          <ac:chgData name="Tounta Stamatina" userId="S::stamatina.tounta@stud.plus.ac.at::4241a12b-8db1-4321-8231-2e1376f8af51" providerId="AD" clId="Web-{18E1DA3D-7465-1E10-81CE-8D1E3BAF4F92}" dt="2023-11-23T10:19:43.103" v="57"/>
          <ac:cxnSpMkLst>
            <pc:docMk/>
            <pc:sldMk cId="2513639430" sldId="261"/>
            <ac:cxnSpMk id="49" creationId="{9B231E81-8BA1-F76A-9F9C-69EF0C6825EE}"/>
          </ac:cxnSpMkLst>
        </pc:cxnChg>
        <pc:cxnChg chg="add mod">
          <ac:chgData name="Tounta Stamatina" userId="S::stamatina.tounta@stud.plus.ac.at::4241a12b-8db1-4321-8231-2e1376f8af51" providerId="AD" clId="Web-{18E1DA3D-7465-1E10-81CE-8D1E3BAF4F92}" dt="2023-11-23T10:19:43.103" v="57"/>
          <ac:cxnSpMkLst>
            <pc:docMk/>
            <pc:sldMk cId="2513639430" sldId="261"/>
            <ac:cxnSpMk id="50" creationId="{45CCFFF4-A794-73A0-878F-E1CB631F2824}"/>
          </ac:cxnSpMkLst>
        </pc:cxnChg>
        <pc:cxnChg chg="add mod">
          <ac:chgData name="Tounta Stamatina" userId="S::stamatina.tounta@stud.plus.ac.at::4241a12b-8db1-4321-8231-2e1376f8af51" providerId="AD" clId="Web-{18E1DA3D-7465-1E10-81CE-8D1E3BAF4F92}" dt="2023-11-23T10:19:43.103" v="57"/>
          <ac:cxnSpMkLst>
            <pc:docMk/>
            <pc:sldMk cId="2513639430" sldId="261"/>
            <ac:cxnSpMk id="51" creationId="{E7F8F2A6-69B1-E4F3-C846-ACFECE127D2B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14:17.750" v="42"/>
          <ac:cxnSpMkLst>
            <pc:docMk/>
            <pc:sldMk cId="2513639430" sldId="261"/>
            <ac:cxnSpMk id="53" creationId="{68BFD0AD-D247-296A-0F7B-1BE1948E612F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14:17.750" v="42"/>
          <ac:cxnSpMkLst>
            <pc:docMk/>
            <pc:sldMk cId="2513639430" sldId="261"/>
            <ac:cxnSpMk id="54" creationId="{351D6ED3-66A2-A854-A398-9E585DD317DA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14:17.750" v="42"/>
          <ac:cxnSpMkLst>
            <pc:docMk/>
            <pc:sldMk cId="2513639430" sldId="261"/>
            <ac:cxnSpMk id="66" creationId="{66AFBB29-772A-FD5F-0F9B-4800FF4FAFF2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14:17.750" v="42"/>
          <ac:cxnSpMkLst>
            <pc:docMk/>
            <pc:sldMk cId="2513639430" sldId="261"/>
            <ac:cxnSpMk id="73" creationId="{B7667AFC-0CE1-CD78-6BE0-AFC41BEA9DDE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14:17.750" v="42"/>
          <ac:cxnSpMkLst>
            <pc:docMk/>
            <pc:sldMk cId="2513639430" sldId="261"/>
            <ac:cxnSpMk id="80" creationId="{086512AF-281F-1975-FCD0-BAE48216DF5B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14:17.750" v="42"/>
          <ac:cxnSpMkLst>
            <pc:docMk/>
            <pc:sldMk cId="2513639430" sldId="261"/>
            <ac:cxnSpMk id="85" creationId="{AF48CBE8-861C-7CBE-26A9-829C813CD6BE}"/>
          </ac:cxnSpMkLst>
        </pc:cxnChg>
        <pc:cxnChg chg="add mod">
          <ac:chgData name="Tounta Stamatina" userId="S::stamatina.tounta@stud.plus.ac.at::4241a12b-8db1-4321-8231-2e1376f8af51" providerId="AD" clId="Web-{18E1DA3D-7465-1E10-81CE-8D1E3BAF4F92}" dt="2023-11-23T10:15:18.580" v="55"/>
          <ac:cxnSpMkLst>
            <pc:docMk/>
            <pc:sldMk cId="2513639430" sldId="261"/>
            <ac:cxnSpMk id="95" creationId="{2C46FFB8-413D-31CC-A762-416B120650BC}"/>
          </ac:cxnSpMkLst>
        </pc:cxnChg>
        <pc:cxnChg chg="add mod">
          <ac:chgData name="Tounta Stamatina" userId="S::stamatina.tounta@stud.plus.ac.at::4241a12b-8db1-4321-8231-2e1376f8af51" providerId="AD" clId="Web-{18E1DA3D-7465-1E10-81CE-8D1E3BAF4F92}" dt="2023-11-23T10:15:18.580" v="55"/>
          <ac:cxnSpMkLst>
            <pc:docMk/>
            <pc:sldMk cId="2513639430" sldId="261"/>
            <ac:cxnSpMk id="96" creationId="{09CDD6E3-F7EB-B824-C49B-A6A7FB0ABAFE}"/>
          </ac:cxnSpMkLst>
        </pc:cxnChg>
        <pc:cxnChg chg="add mod">
          <ac:chgData name="Tounta Stamatina" userId="S::stamatina.tounta@stud.plus.ac.at::4241a12b-8db1-4321-8231-2e1376f8af51" providerId="AD" clId="Web-{18E1DA3D-7465-1E10-81CE-8D1E3BAF4F92}" dt="2023-11-23T10:15:18.580" v="55"/>
          <ac:cxnSpMkLst>
            <pc:docMk/>
            <pc:sldMk cId="2513639430" sldId="261"/>
            <ac:cxnSpMk id="97" creationId="{EDBD193E-D58A-67B2-2371-055673915CB6}"/>
          </ac:cxnSpMkLst>
        </pc:cxnChg>
        <pc:cxnChg chg="add mod">
          <ac:chgData name="Tounta Stamatina" userId="S::stamatina.tounta@stud.plus.ac.at::4241a12b-8db1-4321-8231-2e1376f8af51" providerId="AD" clId="Web-{18E1DA3D-7465-1E10-81CE-8D1E3BAF4F92}" dt="2023-11-23T10:15:18.580" v="55"/>
          <ac:cxnSpMkLst>
            <pc:docMk/>
            <pc:sldMk cId="2513639430" sldId="261"/>
            <ac:cxnSpMk id="98" creationId="{9B231E81-8BA1-F76A-9F9C-69EF0C6825EE}"/>
          </ac:cxnSpMkLst>
        </pc:cxnChg>
        <pc:cxnChg chg="add mod">
          <ac:chgData name="Tounta Stamatina" userId="S::stamatina.tounta@stud.plus.ac.at::4241a12b-8db1-4321-8231-2e1376f8af51" providerId="AD" clId="Web-{18E1DA3D-7465-1E10-81CE-8D1E3BAF4F92}" dt="2023-11-23T10:15:18.580" v="55"/>
          <ac:cxnSpMkLst>
            <pc:docMk/>
            <pc:sldMk cId="2513639430" sldId="261"/>
            <ac:cxnSpMk id="99" creationId="{45CCFFF4-A794-73A0-878F-E1CB631F2824}"/>
          </ac:cxnSpMkLst>
        </pc:cxnChg>
        <pc:cxnChg chg="add mod">
          <ac:chgData name="Tounta Stamatina" userId="S::stamatina.tounta@stud.plus.ac.at::4241a12b-8db1-4321-8231-2e1376f8af51" providerId="AD" clId="Web-{18E1DA3D-7465-1E10-81CE-8D1E3BAF4F92}" dt="2023-11-23T10:15:18.580" v="55"/>
          <ac:cxnSpMkLst>
            <pc:docMk/>
            <pc:sldMk cId="2513639430" sldId="261"/>
            <ac:cxnSpMk id="100" creationId="{E7F8F2A6-69B1-E4F3-C846-ACFECE127D2B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14:38.110" v="43"/>
          <ac:cxnSpMkLst>
            <pc:docMk/>
            <pc:sldMk cId="2513639430" sldId="261"/>
            <ac:cxnSpMk id="102" creationId="{AA817183-5C09-F98C-A743-543E52F7D2D5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14:38.110" v="43"/>
          <ac:cxnSpMkLst>
            <pc:docMk/>
            <pc:sldMk cId="2513639430" sldId="261"/>
            <ac:cxnSpMk id="103" creationId="{FDCE6529-EC5C-85FA-C27F-8490C2F066DF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14:38.110" v="43"/>
          <ac:cxnSpMkLst>
            <pc:docMk/>
            <pc:sldMk cId="2513639430" sldId="261"/>
            <ac:cxnSpMk id="115" creationId="{65254B04-8E63-F965-F735-769152DD1FFB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14:38.110" v="43"/>
          <ac:cxnSpMkLst>
            <pc:docMk/>
            <pc:sldMk cId="2513639430" sldId="261"/>
            <ac:cxnSpMk id="122" creationId="{EF544433-6E36-150F-E9E9-C5DD0D8BC0B5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14:38.110" v="43"/>
          <ac:cxnSpMkLst>
            <pc:docMk/>
            <pc:sldMk cId="2513639430" sldId="261"/>
            <ac:cxnSpMk id="129" creationId="{FCA5D63C-F244-6F63-C31F-1F8081625C93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14:38.110" v="43"/>
          <ac:cxnSpMkLst>
            <pc:docMk/>
            <pc:sldMk cId="2513639430" sldId="261"/>
            <ac:cxnSpMk id="134" creationId="{8447207B-7C63-C6A6-892C-2338CB785D4F}"/>
          </ac:cxnSpMkLst>
        </pc:cxnChg>
        <pc:cxnChg chg="add mod">
          <ac:chgData name="Tounta Stamatina" userId="S::stamatina.tounta@stud.plus.ac.at::4241a12b-8db1-4321-8231-2e1376f8af51" providerId="AD" clId="Web-{18E1DA3D-7465-1E10-81CE-8D1E3BAF4F92}" dt="2023-11-23T10:15:15.095" v="54"/>
          <ac:cxnSpMkLst>
            <pc:docMk/>
            <pc:sldMk cId="2513639430" sldId="261"/>
            <ac:cxnSpMk id="144" creationId="{73FF53E8-7492-C202-8426-556A5A0D651F}"/>
          </ac:cxnSpMkLst>
        </pc:cxnChg>
        <pc:cxnChg chg="add mod">
          <ac:chgData name="Tounta Stamatina" userId="S::stamatina.tounta@stud.plus.ac.at::4241a12b-8db1-4321-8231-2e1376f8af51" providerId="AD" clId="Web-{18E1DA3D-7465-1E10-81CE-8D1E3BAF4F92}" dt="2023-11-23T10:15:15.095" v="54"/>
          <ac:cxnSpMkLst>
            <pc:docMk/>
            <pc:sldMk cId="2513639430" sldId="261"/>
            <ac:cxnSpMk id="145" creationId="{1F1BC63E-F11B-1128-AADA-9DF257875650}"/>
          </ac:cxnSpMkLst>
        </pc:cxnChg>
        <pc:cxnChg chg="add mod">
          <ac:chgData name="Tounta Stamatina" userId="S::stamatina.tounta@stud.plus.ac.at::4241a12b-8db1-4321-8231-2e1376f8af51" providerId="AD" clId="Web-{18E1DA3D-7465-1E10-81CE-8D1E3BAF4F92}" dt="2023-11-23T10:15:15.095" v="54"/>
          <ac:cxnSpMkLst>
            <pc:docMk/>
            <pc:sldMk cId="2513639430" sldId="261"/>
            <ac:cxnSpMk id="146" creationId="{8FFD029C-E4A0-0F21-9D36-500430ED40C8}"/>
          </ac:cxnSpMkLst>
        </pc:cxnChg>
        <pc:cxnChg chg="add mod">
          <ac:chgData name="Tounta Stamatina" userId="S::stamatina.tounta@stud.plus.ac.at::4241a12b-8db1-4321-8231-2e1376f8af51" providerId="AD" clId="Web-{18E1DA3D-7465-1E10-81CE-8D1E3BAF4F92}" dt="2023-11-23T10:15:15.095" v="54"/>
          <ac:cxnSpMkLst>
            <pc:docMk/>
            <pc:sldMk cId="2513639430" sldId="261"/>
            <ac:cxnSpMk id="147" creationId="{484DFC50-538D-E420-1776-EECB543AFC1B}"/>
          </ac:cxnSpMkLst>
        </pc:cxnChg>
        <pc:cxnChg chg="add mod">
          <ac:chgData name="Tounta Stamatina" userId="S::stamatina.tounta@stud.plus.ac.at::4241a12b-8db1-4321-8231-2e1376f8af51" providerId="AD" clId="Web-{18E1DA3D-7465-1E10-81CE-8D1E3BAF4F92}" dt="2023-11-23T10:15:15.095" v="54"/>
          <ac:cxnSpMkLst>
            <pc:docMk/>
            <pc:sldMk cId="2513639430" sldId="261"/>
            <ac:cxnSpMk id="148" creationId="{B798B8FD-1F5A-4323-AF0A-3683481DB245}"/>
          </ac:cxnSpMkLst>
        </pc:cxnChg>
        <pc:cxnChg chg="add mod">
          <ac:chgData name="Tounta Stamatina" userId="S::stamatina.tounta@stud.plus.ac.at::4241a12b-8db1-4321-8231-2e1376f8af51" providerId="AD" clId="Web-{18E1DA3D-7465-1E10-81CE-8D1E3BAF4F92}" dt="2023-11-23T10:15:15.095" v="54"/>
          <ac:cxnSpMkLst>
            <pc:docMk/>
            <pc:sldMk cId="2513639430" sldId="261"/>
            <ac:cxnSpMk id="149" creationId="{42FDAD83-E51A-0B59-47D0-A81212EE4B38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20:23.744" v="58"/>
          <ac:cxnSpMkLst>
            <pc:docMk/>
            <pc:sldMk cId="2513639430" sldId="261"/>
            <ac:cxnSpMk id="152" creationId="{41480606-5FAC-8B69-1954-5E7DE00C865D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20:23.744" v="58"/>
          <ac:cxnSpMkLst>
            <pc:docMk/>
            <pc:sldMk cId="2513639430" sldId="261"/>
            <ac:cxnSpMk id="153" creationId="{D6F68FC0-24D7-FED7-802E-406D33F5BCC9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20:23.744" v="58"/>
          <ac:cxnSpMkLst>
            <pc:docMk/>
            <pc:sldMk cId="2513639430" sldId="261"/>
            <ac:cxnSpMk id="165" creationId="{6B79C1B8-9183-487D-1358-3A3FD89C8E7F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20:23.744" v="58"/>
          <ac:cxnSpMkLst>
            <pc:docMk/>
            <pc:sldMk cId="2513639430" sldId="261"/>
            <ac:cxnSpMk id="172" creationId="{3F03ED14-DD24-B2A4-3913-AAC44DDD9EEC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20:23.744" v="58"/>
          <ac:cxnSpMkLst>
            <pc:docMk/>
            <pc:sldMk cId="2513639430" sldId="261"/>
            <ac:cxnSpMk id="179" creationId="{A73A1CC6-CA59-77C7-BB6E-65247D6E875B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20:23.744" v="58"/>
          <ac:cxnSpMkLst>
            <pc:docMk/>
            <pc:sldMk cId="2513639430" sldId="261"/>
            <ac:cxnSpMk id="184" creationId="{A9E050A1-190D-0B93-60D5-EDDAA43DB4A4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20:23.744" v="58"/>
          <ac:cxnSpMkLst>
            <pc:docMk/>
            <pc:sldMk cId="2513639430" sldId="261"/>
            <ac:cxnSpMk id="194" creationId="{B0B10B09-BFCC-EDC9-D341-6AC6797044D9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20:23.744" v="58"/>
          <ac:cxnSpMkLst>
            <pc:docMk/>
            <pc:sldMk cId="2513639430" sldId="261"/>
            <ac:cxnSpMk id="195" creationId="{50B96CC0-6078-8A34-D329-00D6D276ECF6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20:23.744" v="58"/>
          <ac:cxnSpMkLst>
            <pc:docMk/>
            <pc:sldMk cId="2513639430" sldId="261"/>
            <ac:cxnSpMk id="196" creationId="{8D3A34A0-9D98-2E8C-BCC7-E5B3AA49398B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20:23.744" v="58"/>
          <ac:cxnSpMkLst>
            <pc:docMk/>
            <pc:sldMk cId="2513639430" sldId="261"/>
            <ac:cxnSpMk id="197" creationId="{58D13AA4-ABA9-F82A-FB70-809C8B65F6B3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20:23.744" v="58"/>
          <ac:cxnSpMkLst>
            <pc:docMk/>
            <pc:sldMk cId="2513639430" sldId="261"/>
            <ac:cxnSpMk id="198" creationId="{D71C3B9D-E8F2-A6B6-8E3E-D91F0CD63776}"/>
          </ac:cxnSpMkLst>
        </pc:cxnChg>
        <pc:cxnChg chg="add">
          <ac:chgData name="Tounta Stamatina" userId="S::stamatina.tounta@stud.plus.ac.at::4241a12b-8db1-4321-8231-2e1376f8af51" providerId="AD" clId="Web-{18E1DA3D-7465-1E10-81CE-8D1E3BAF4F92}" dt="2023-11-23T10:20:23.744" v="58"/>
          <ac:cxnSpMkLst>
            <pc:docMk/>
            <pc:sldMk cId="2513639430" sldId="261"/>
            <ac:cxnSpMk id="199" creationId="{F06DEC14-6352-11F3-C459-DDBD69E18011}"/>
          </ac:cxnSpMkLst>
        </pc:cxnChg>
      </pc:sldChg>
      <pc:sldChg chg="addSp delSp modSp add ord replId">
        <pc:chgData name="Tounta Stamatina" userId="S::stamatina.tounta@stud.plus.ac.at::4241a12b-8db1-4321-8231-2e1376f8af51" providerId="AD" clId="Web-{18E1DA3D-7465-1E10-81CE-8D1E3BAF4F92}" dt="2023-11-23T10:35:19.159" v="177" actId="20577"/>
        <pc:sldMkLst>
          <pc:docMk/>
          <pc:sldMk cId="3597992986" sldId="262"/>
        </pc:sldMkLst>
        <pc:spChg chg="mod">
          <ac:chgData name="Tounta Stamatina" userId="S::stamatina.tounta@stud.plus.ac.at::4241a12b-8db1-4321-8231-2e1376f8af51" providerId="AD" clId="Web-{18E1DA3D-7465-1E10-81CE-8D1E3BAF4F92}" dt="2023-11-23T10:25:32.222" v="83" actId="20577"/>
          <ac:spMkLst>
            <pc:docMk/>
            <pc:sldMk cId="3597992986" sldId="262"/>
            <ac:spMk id="2" creationId="{5E7CDD17-5D8C-F14B-59E9-E12D2D92AEEF}"/>
          </ac:spMkLst>
        </pc:spChg>
        <pc:spChg chg="add del mod">
          <ac:chgData name="Tounta Stamatina" userId="S::stamatina.tounta@stud.plus.ac.at::4241a12b-8db1-4321-8231-2e1376f8af51" providerId="AD" clId="Web-{18E1DA3D-7465-1E10-81CE-8D1E3BAF4F92}" dt="2023-11-23T10:25:17.862" v="78"/>
          <ac:spMkLst>
            <pc:docMk/>
            <pc:sldMk cId="3597992986" sldId="262"/>
            <ac:spMk id="4" creationId="{E16E4375-067A-B316-6001-CBEBCF563562}"/>
          </ac:spMkLst>
        </pc:spChg>
        <pc:spChg chg="del">
          <ac:chgData name="Tounta Stamatina" userId="S::stamatina.tounta@stud.plus.ac.at::4241a12b-8db1-4321-8231-2e1376f8af51" providerId="AD" clId="Web-{18E1DA3D-7465-1E10-81CE-8D1E3BAF4F92}" dt="2023-11-23T10:25:21.299" v="79"/>
          <ac:spMkLst>
            <pc:docMk/>
            <pc:sldMk cId="3597992986" sldId="262"/>
            <ac:spMk id="6" creationId="{DF52BE55-DE7C-87A1-BB80-E310082DBCA4}"/>
          </ac:spMkLst>
        </pc:spChg>
        <pc:spChg chg="add mod">
          <ac:chgData name="Tounta Stamatina" userId="S::stamatina.tounta@stud.plus.ac.at::4241a12b-8db1-4321-8231-2e1376f8af51" providerId="AD" clId="Web-{18E1DA3D-7465-1E10-81CE-8D1E3BAF4F92}" dt="2023-11-23T10:35:19.159" v="177" actId="20577"/>
          <ac:spMkLst>
            <pc:docMk/>
            <pc:sldMk cId="3597992986" sldId="262"/>
            <ac:spMk id="7" creationId="{4FC5AB07-FB77-1339-009B-AED36A9A8200}"/>
          </ac:spMkLst>
        </pc:spChg>
        <pc:graphicFrameChg chg="del">
          <ac:chgData name="Tounta Stamatina" userId="S::stamatina.tounta@stud.plus.ac.at::4241a12b-8db1-4321-8231-2e1376f8af51" providerId="AD" clId="Web-{18E1DA3D-7465-1E10-81CE-8D1E3BAF4F92}" dt="2023-11-23T10:25:11.033" v="77"/>
          <ac:graphicFrameMkLst>
            <pc:docMk/>
            <pc:sldMk cId="3597992986" sldId="262"/>
            <ac:graphicFrameMk id="5" creationId="{4AC14422-311B-B636-E8DB-11CA66DAE81E}"/>
          </ac:graphicFrameMkLst>
        </pc:graphicFrameChg>
      </pc:sldChg>
      <pc:sldChg chg="addSp delSp modSp add replId">
        <pc:chgData name="Tounta Stamatina" userId="S::stamatina.tounta@stud.plus.ac.at::4241a12b-8db1-4321-8231-2e1376f8af51" providerId="AD" clId="Web-{18E1DA3D-7465-1E10-81CE-8D1E3BAF4F92}" dt="2023-11-23T15:02:02.627" v="565" actId="1076"/>
        <pc:sldMkLst>
          <pc:docMk/>
          <pc:sldMk cId="2901762442" sldId="263"/>
        </pc:sldMkLst>
        <pc:spChg chg="mod">
          <ac:chgData name="Tounta Stamatina" userId="S::stamatina.tounta@stud.plus.ac.at::4241a12b-8db1-4321-8231-2e1376f8af51" providerId="AD" clId="Web-{18E1DA3D-7465-1E10-81CE-8D1E3BAF4F92}" dt="2023-11-23T10:44:22.815" v="186" actId="20577"/>
          <ac:spMkLst>
            <pc:docMk/>
            <pc:sldMk cId="2901762442" sldId="263"/>
            <ac:spMk id="2" creationId="{5E7CDD17-5D8C-F14B-59E9-E12D2D92AEEF}"/>
          </ac:spMkLst>
        </pc:spChg>
        <pc:spChg chg="del">
          <ac:chgData name="Tounta Stamatina" userId="S::stamatina.tounta@stud.plus.ac.at::4241a12b-8db1-4321-8231-2e1376f8af51" providerId="AD" clId="Web-{18E1DA3D-7465-1E10-81CE-8D1E3BAF4F92}" dt="2023-11-23T10:44:07.721" v="179"/>
          <ac:spMkLst>
            <pc:docMk/>
            <pc:sldMk cId="2901762442" sldId="263"/>
            <ac:spMk id="7" creationId="{4FC5AB07-FB77-1339-009B-AED36A9A8200}"/>
          </ac:spMkLst>
        </pc:spChg>
        <pc:spChg chg="add mod">
          <ac:chgData name="Tounta Stamatina" userId="S::stamatina.tounta@stud.plus.ac.at::4241a12b-8db1-4321-8231-2e1376f8af51" providerId="AD" clId="Web-{18E1DA3D-7465-1E10-81CE-8D1E3BAF4F92}" dt="2023-11-23T14:33:21.302" v="236" actId="1076"/>
          <ac:spMkLst>
            <pc:docMk/>
            <pc:sldMk cId="2901762442" sldId="263"/>
            <ac:spMk id="7" creationId="{B36CE06B-B26D-85B6-D019-A8A199FB545C}"/>
          </ac:spMkLst>
        </pc:spChg>
        <pc:spChg chg="add mod topLvl">
          <ac:chgData name="Tounta Stamatina" userId="S::stamatina.tounta@stud.plus.ac.at::4241a12b-8db1-4321-8231-2e1376f8af51" providerId="AD" clId="Web-{18E1DA3D-7465-1E10-81CE-8D1E3BAF4F92}" dt="2023-11-23T14:46:42.807" v="361" actId="14100"/>
          <ac:spMkLst>
            <pc:docMk/>
            <pc:sldMk cId="2901762442" sldId="263"/>
            <ac:spMk id="9" creationId="{3D2B3FE3-3BF8-B69A-9DF1-6D440CC90F5F}"/>
          </ac:spMkLst>
        </pc:spChg>
        <pc:spChg chg="add mod topLvl">
          <ac:chgData name="Tounta Stamatina" userId="S::stamatina.tounta@stud.plus.ac.at::4241a12b-8db1-4321-8231-2e1376f8af51" providerId="AD" clId="Web-{18E1DA3D-7465-1E10-81CE-8D1E3BAF4F92}" dt="2023-11-23T14:47:31.371" v="371" actId="20577"/>
          <ac:spMkLst>
            <pc:docMk/>
            <pc:sldMk cId="2901762442" sldId="263"/>
            <ac:spMk id="10" creationId="{00477E23-99F4-F05B-4DD8-BBBD3ED473EF}"/>
          </ac:spMkLst>
        </pc:spChg>
        <pc:spChg chg="add mod">
          <ac:chgData name="Tounta Stamatina" userId="S::stamatina.tounta@stud.plus.ac.at::4241a12b-8db1-4321-8231-2e1376f8af51" providerId="AD" clId="Web-{18E1DA3D-7465-1E10-81CE-8D1E3BAF4F92}" dt="2023-11-23T14:52:01.721" v="429" actId="1076"/>
          <ac:spMkLst>
            <pc:docMk/>
            <pc:sldMk cId="2901762442" sldId="263"/>
            <ac:spMk id="13" creationId="{D53317C7-CEB0-07C0-497C-F8CB18DA0E91}"/>
          </ac:spMkLst>
        </pc:spChg>
        <pc:spChg chg="add mod">
          <ac:chgData name="Tounta Stamatina" userId="S::stamatina.tounta@stud.plus.ac.at::4241a12b-8db1-4321-8231-2e1376f8af51" providerId="AD" clId="Web-{18E1DA3D-7465-1E10-81CE-8D1E3BAF4F92}" dt="2023-11-23T14:51:21.908" v="424" actId="1076"/>
          <ac:spMkLst>
            <pc:docMk/>
            <pc:sldMk cId="2901762442" sldId="263"/>
            <ac:spMk id="16" creationId="{ECA26C04-4328-577A-B977-E2770F0A0FF1}"/>
          </ac:spMkLst>
        </pc:spChg>
        <pc:spChg chg="add mod">
          <ac:chgData name="Tounta Stamatina" userId="S::stamatina.tounta@stud.plus.ac.at::4241a12b-8db1-4321-8231-2e1376f8af51" providerId="AD" clId="Web-{18E1DA3D-7465-1E10-81CE-8D1E3BAF4F92}" dt="2023-11-23T14:51:34.236" v="426" actId="1076"/>
          <ac:spMkLst>
            <pc:docMk/>
            <pc:sldMk cId="2901762442" sldId="263"/>
            <ac:spMk id="18" creationId="{8F900BBC-68B4-A8B0-4E59-4B6FF8B381E7}"/>
          </ac:spMkLst>
        </pc:spChg>
        <pc:spChg chg="add del mod">
          <ac:chgData name="Tounta Stamatina" userId="S::stamatina.tounta@stud.plus.ac.at::4241a12b-8db1-4321-8231-2e1376f8af51" providerId="AD" clId="Web-{18E1DA3D-7465-1E10-81CE-8D1E3BAF4F92}" dt="2023-11-23T14:46:58.854" v="365"/>
          <ac:spMkLst>
            <pc:docMk/>
            <pc:sldMk cId="2901762442" sldId="263"/>
            <ac:spMk id="20" creationId="{993B8348-78BC-11AD-D8A0-610E01A44474}"/>
          </ac:spMkLst>
        </pc:spChg>
        <pc:spChg chg="mod">
          <ac:chgData name="Tounta Stamatina" userId="S::stamatina.tounta@stud.plus.ac.at::4241a12b-8db1-4321-8231-2e1376f8af51" providerId="AD" clId="Web-{18E1DA3D-7465-1E10-81CE-8D1E3BAF4F92}" dt="2023-11-23T14:49:35.858" v="398" actId="14100"/>
          <ac:spMkLst>
            <pc:docMk/>
            <pc:sldMk cId="2901762442" sldId="263"/>
            <ac:spMk id="23" creationId="{4B6252D7-6EFE-DDF2-D1C6-375FBEAE2DE4}"/>
          </ac:spMkLst>
        </pc:spChg>
        <pc:spChg chg="mod">
          <ac:chgData name="Tounta Stamatina" userId="S::stamatina.tounta@stud.plus.ac.at::4241a12b-8db1-4321-8231-2e1376f8af51" providerId="AD" clId="Web-{18E1DA3D-7465-1E10-81CE-8D1E3BAF4F92}" dt="2023-11-23T14:49:23.389" v="397" actId="20577"/>
          <ac:spMkLst>
            <pc:docMk/>
            <pc:sldMk cId="2901762442" sldId="263"/>
            <ac:spMk id="24" creationId="{A6C2187B-BC11-28EE-7717-0775FA44D845}"/>
          </ac:spMkLst>
        </pc:spChg>
        <pc:spChg chg="add mod">
          <ac:chgData name="Tounta Stamatina" userId="S::stamatina.tounta@stud.plus.ac.at::4241a12b-8db1-4321-8231-2e1376f8af51" providerId="AD" clId="Web-{18E1DA3D-7465-1E10-81CE-8D1E3BAF4F92}" dt="2023-11-23T14:54:32.850" v="466" actId="1076"/>
          <ac:spMkLst>
            <pc:docMk/>
            <pc:sldMk cId="2901762442" sldId="263"/>
            <ac:spMk id="27" creationId="{929B5C0A-6B7B-DE41-3C27-BDF4EB438019}"/>
          </ac:spMkLst>
        </pc:spChg>
        <pc:spChg chg="add mod">
          <ac:chgData name="Tounta Stamatina" userId="S::stamatina.tounta@stud.plus.ac.at::4241a12b-8db1-4321-8231-2e1376f8af51" providerId="AD" clId="Web-{18E1DA3D-7465-1E10-81CE-8D1E3BAF4F92}" dt="2023-11-23T14:54:44.710" v="468"/>
          <ac:spMkLst>
            <pc:docMk/>
            <pc:sldMk cId="2901762442" sldId="263"/>
            <ac:spMk id="28" creationId="{7529D5A4-19BE-60F5-2F56-5A10F39A1359}"/>
          </ac:spMkLst>
        </pc:spChg>
        <pc:spChg chg="add del mod">
          <ac:chgData name="Tounta Stamatina" userId="S::stamatina.tounta@stud.plus.ac.at::4241a12b-8db1-4321-8231-2e1376f8af51" providerId="AD" clId="Web-{18E1DA3D-7465-1E10-81CE-8D1E3BAF4F92}" dt="2023-11-23T14:55:09.257" v="473"/>
          <ac:spMkLst>
            <pc:docMk/>
            <pc:sldMk cId="2901762442" sldId="263"/>
            <ac:spMk id="30" creationId="{0CA4B343-E9A0-4725-1BD7-04CFC2F8FAF0}"/>
          </ac:spMkLst>
        </pc:spChg>
        <pc:spChg chg="mod topLvl">
          <ac:chgData name="Tounta Stamatina" userId="S::stamatina.tounta@stud.plus.ac.at::4241a12b-8db1-4321-8231-2e1376f8af51" providerId="AD" clId="Web-{18E1DA3D-7465-1E10-81CE-8D1E3BAF4F92}" dt="2023-11-23T15:02:02.627" v="565" actId="1076"/>
          <ac:spMkLst>
            <pc:docMk/>
            <pc:sldMk cId="2901762442" sldId="263"/>
            <ac:spMk id="34" creationId="{45C733B8-C1D4-E2F6-F34E-0F928189CBD1}"/>
          </ac:spMkLst>
        </pc:spChg>
        <pc:spChg chg="mod">
          <ac:chgData name="Tounta Stamatina" userId="S::stamatina.tounta@stud.plus.ac.at::4241a12b-8db1-4321-8231-2e1376f8af51" providerId="AD" clId="Web-{18E1DA3D-7465-1E10-81CE-8D1E3BAF4F92}" dt="2023-11-23T14:56:03.337" v="490" actId="20577"/>
          <ac:spMkLst>
            <pc:docMk/>
            <pc:sldMk cId="2901762442" sldId="263"/>
            <ac:spMk id="37" creationId="{450A35EA-AC28-BAB7-70B3-83EE979B7636}"/>
          </ac:spMkLst>
        </pc:spChg>
        <pc:spChg chg="add mod">
          <ac:chgData name="Tounta Stamatina" userId="S::stamatina.tounta@stud.plus.ac.at::4241a12b-8db1-4321-8231-2e1376f8af51" providerId="AD" clId="Web-{18E1DA3D-7465-1E10-81CE-8D1E3BAF4F92}" dt="2023-11-23T15:01:49.565" v="562" actId="1076"/>
          <ac:spMkLst>
            <pc:docMk/>
            <pc:sldMk cId="2901762442" sldId="263"/>
            <ac:spMk id="39" creationId="{DBC09D40-B47C-1603-25D8-CD311BB26C76}"/>
          </ac:spMkLst>
        </pc:spChg>
        <pc:spChg chg="add mod">
          <ac:chgData name="Tounta Stamatina" userId="S::stamatina.tounta@stud.plus.ac.at::4241a12b-8db1-4321-8231-2e1376f8af51" providerId="AD" clId="Web-{18E1DA3D-7465-1E10-81CE-8D1E3BAF4F92}" dt="2023-11-23T15:01:36.267" v="559" actId="1076"/>
          <ac:spMkLst>
            <pc:docMk/>
            <pc:sldMk cId="2901762442" sldId="263"/>
            <ac:spMk id="40" creationId="{992268BF-35A9-07B2-BFF0-053F80A54701}"/>
          </ac:spMkLst>
        </pc:spChg>
        <pc:grpChg chg="add mod">
          <ac:chgData name="Tounta Stamatina" userId="S::stamatina.tounta@stud.plus.ac.at::4241a12b-8db1-4321-8231-2e1376f8af51" providerId="AD" clId="Web-{18E1DA3D-7465-1E10-81CE-8D1E3BAF4F92}" dt="2023-11-23T14:51:47.159" v="427" actId="1076"/>
          <ac:grpSpMkLst>
            <pc:docMk/>
            <pc:sldMk cId="2901762442" sldId="263"/>
            <ac:grpSpMk id="5" creationId="{242F3FF5-145E-38B9-453E-35B68313A900}"/>
          </ac:grpSpMkLst>
        </pc:grpChg>
        <pc:grpChg chg="add mod">
          <ac:chgData name="Tounta Stamatina" userId="S::stamatina.tounta@stud.plus.ac.at::4241a12b-8db1-4321-8231-2e1376f8af51" providerId="AD" clId="Web-{18E1DA3D-7465-1E10-81CE-8D1E3BAF4F92}" dt="2023-11-23T15:00:16.515" v="532" actId="1076"/>
          <ac:grpSpMkLst>
            <pc:docMk/>
            <pc:sldMk cId="2901762442" sldId="263"/>
            <ac:grpSpMk id="8" creationId="{0FBBFFE6-FC22-C245-F883-8237B06CE8F6}"/>
          </ac:grpSpMkLst>
        </pc:grpChg>
        <pc:grpChg chg="add del">
          <ac:chgData name="Tounta Stamatina" userId="S::stamatina.tounta@stud.plus.ac.at::4241a12b-8db1-4321-8231-2e1376f8af51" providerId="AD" clId="Web-{18E1DA3D-7465-1E10-81CE-8D1E3BAF4F92}" dt="2023-11-23T14:46:39.994" v="360"/>
          <ac:grpSpMkLst>
            <pc:docMk/>
            <pc:sldMk cId="2901762442" sldId="263"/>
            <ac:grpSpMk id="11" creationId="{650D7AC6-C889-E749-83F5-58CEA68D2DD4}"/>
          </ac:grpSpMkLst>
        </pc:grpChg>
        <pc:grpChg chg="add mod">
          <ac:chgData name="Tounta Stamatina" userId="S::stamatina.tounta@stud.plus.ac.at::4241a12b-8db1-4321-8231-2e1376f8af51" providerId="AD" clId="Web-{18E1DA3D-7465-1E10-81CE-8D1E3BAF4F92}" dt="2023-11-23T14:51:31.158" v="425" actId="1076"/>
          <ac:grpSpMkLst>
            <pc:docMk/>
            <pc:sldMk cId="2901762442" sldId="263"/>
            <ac:grpSpMk id="19" creationId="{3E828152-63B6-A79F-8349-1F385D13EE54}"/>
          </ac:grpSpMkLst>
        </pc:grpChg>
        <pc:grpChg chg="add mod">
          <ac:chgData name="Tounta Stamatina" userId="S::stamatina.tounta@stud.plus.ac.at::4241a12b-8db1-4321-8231-2e1376f8af51" providerId="AD" clId="Web-{18E1DA3D-7465-1E10-81CE-8D1E3BAF4F92}" dt="2023-11-23T14:49:51.952" v="400" actId="1076"/>
          <ac:grpSpMkLst>
            <pc:docMk/>
            <pc:sldMk cId="2901762442" sldId="263"/>
            <ac:grpSpMk id="21" creationId="{A9CD884A-792E-6C6F-9348-21EAE4EBA367}"/>
          </ac:grpSpMkLst>
        </pc:grpChg>
        <pc:grpChg chg="add mod">
          <ac:chgData name="Tounta Stamatina" userId="S::stamatina.tounta@stud.plus.ac.at::4241a12b-8db1-4321-8231-2e1376f8af51" providerId="AD" clId="Web-{18E1DA3D-7465-1E10-81CE-8D1E3BAF4F92}" dt="2023-11-23T14:51:11.861" v="423" actId="1076"/>
          <ac:grpSpMkLst>
            <pc:docMk/>
            <pc:sldMk cId="2901762442" sldId="263"/>
            <ac:grpSpMk id="22" creationId="{EF80AC63-0B38-4E68-94CF-192EC9CA0438}"/>
          </ac:grpSpMkLst>
        </pc:grpChg>
        <pc:grpChg chg="add">
          <ac:chgData name="Tounta Stamatina" userId="S::stamatina.tounta@stud.plus.ac.at::4241a12b-8db1-4321-8231-2e1376f8af51" providerId="AD" clId="Web-{18E1DA3D-7465-1E10-81CE-8D1E3BAF4F92}" dt="2023-11-23T14:54:50.351" v="469"/>
          <ac:grpSpMkLst>
            <pc:docMk/>
            <pc:sldMk cId="2901762442" sldId="263"/>
            <ac:grpSpMk id="29" creationId="{14C969ED-19A1-21CD-030D-2712166E70DF}"/>
          </ac:grpSpMkLst>
        </pc:grpChg>
        <pc:grpChg chg="add">
          <ac:chgData name="Tounta Stamatina" userId="S::stamatina.tounta@stud.plus.ac.at::4241a12b-8db1-4321-8231-2e1376f8af51" providerId="AD" clId="Web-{18E1DA3D-7465-1E10-81CE-8D1E3BAF4F92}" dt="2023-11-23T14:55:22.430" v="474"/>
          <ac:grpSpMkLst>
            <pc:docMk/>
            <pc:sldMk cId="2901762442" sldId="263"/>
            <ac:grpSpMk id="31" creationId="{E2660D55-3B09-162A-DD45-A9F366D9D6D9}"/>
          </ac:grpSpMkLst>
        </pc:grpChg>
        <pc:grpChg chg="add del mod">
          <ac:chgData name="Tounta Stamatina" userId="S::stamatina.tounta@stud.plus.ac.at::4241a12b-8db1-4321-8231-2e1376f8af51" providerId="AD" clId="Web-{18E1DA3D-7465-1E10-81CE-8D1E3BAF4F92}" dt="2023-11-23T15:00:25.094" v="534"/>
          <ac:grpSpMkLst>
            <pc:docMk/>
            <pc:sldMk cId="2901762442" sldId="263"/>
            <ac:grpSpMk id="32" creationId="{F3D0D683-0901-6BE4-7A92-A4FEB7A072B6}"/>
          </ac:grpSpMkLst>
        </pc:grpChg>
        <pc:grpChg chg="add mod">
          <ac:chgData name="Tounta Stamatina" userId="S::stamatina.tounta@stud.plus.ac.at::4241a12b-8db1-4321-8231-2e1376f8af51" providerId="AD" clId="Web-{18E1DA3D-7465-1E10-81CE-8D1E3BAF4F92}" dt="2023-11-23T15:01:54.112" v="563" actId="1076"/>
          <ac:grpSpMkLst>
            <pc:docMk/>
            <pc:sldMk cId="2901762442" sldId="263"/>
            <ac:grpSpMk id="35" creationId="{89589FBA-56EA-8FC2-105F-B0857E52EB16}"/>
          </ac:grpSpMkLst>
        </pc:grpChg>
        <pc:picChg chg="add del mod">
          <ac:chgData name="Tounta Stamatina" userId="S::stamatina.tounta@stud.plus.ac.at::4241a12b-8db1-4321-8231-2e1376f8af51" providerId="AD" clId="Web-{18E1DA3D-7465-1E10-81CE-8D1E3BAF4F92}" dt="2023-11-23T10:45:29.082" v="188"/>
          <ac:picMkLst>
            <pc:docMk/>
            <pc:sldMk cId="2901762442" sldId="263"/>
            <ac:picMk id="3" creationId="{9EC7B183-1565-F0BE-498F-63BC4D2D273C}"/>
          </ac:picMkLst>
        </pc:picChg>
        <pc:picChg chg="add mod ord">
          <ac:chgData name="Tounta Stamatina" userId="S::stamatina.tounta@stud.plus.ac.at::4241a12b-8db1-4321-8231-2e1376f8af51" providerId="AD" clId="Web-{18E1DA3D-7465-1E10-81CE-8D1E3BAF4F92}" dt="2023-11-23T11:02:38.273" v="199" actId="1076"/>
          <ac:picMkLst>
            <pc:docMk/>
            <pc:sldMk cId="2901762442" sldId="263"/>
            <ac:picMk id="3" creationId="{E493C189-2157-F836-BA4E-EE420FE359CA}"/>
          </ac:picMkLst>
        </pc:picChg>
        <pc:picChg chg="add mod ord">
          <ac:chgData name="Tounta Stamatina" userId="S::stamatina.tounta@stud.plus.ac.at::4241a12b-8db1-4321-8231-2e1376f8af51" providerId="AD" clId="Web-{18E1DA3D-7465-1E10-81CE-8D1E3BAF4F92}" dt="2023-11-23T11:02:29.006" v="197"/>
          <ac:picMkLst>
            <pc:docMk/>
            <pc:sldMk cId="2901762442" sldId="263"/>
            <ac:picMk id="4" creationId="{60DA1C0E-112B-7EAD-0C0F-BBB7149CCE30}"/>
          </ac:picMkLst>
        </pc:picChg>
        <pc:picChg chg="add mod">
          <ac:chgData name="Tounta Stamatina" userId="S::stamatina.tounta@stud.plus.ac.at::4241a12b-8db1-4321-8231-2e1376f8af51" providerId="AD" clId="Web-{18E1DA3D-7465-1E10-81CE-8D1E3BAF4F92}" dt="2023-11-23T14:32:54.223" v="229" actId="14100"/>
          <ac:picMkLst>
            <pc:docMk/>
            <pc:sldMk cId="2901762442" sldId="263"/>
            <ac:picMk id="6" creationId="{4DCA374E-6378-457C-54E4-BC8D5B4ADC11}"/>
          </ac:picMkLst>
        </pc:picChg>
        <pc:picChg chg="add mod">
          <ac:chgData name="Tounta Stamatina" userId="S::stamatina.tounta@stud.plus.ac.at::4241a12b-8db1-4321-8231-2e1376f8af51" providerId="AD" clId="Web-{18E1DA3D-7465-1E10-81CE-8D1E3BAF4F92}" dt="2023-11-23T14:40:40.392" v="312" actId="1076"/>
          <ac:picMkLst>
            <pc:docMk/>
            <pc:sldMk cId="2901762442" sldId="263"/>
            <ac:picMk id="14" creationId="{FEDA859E-756D-AF99-639D-5048E9E6AB33}"/>
          </ac:picMkLst>
        </pc:picChg>
        <pc:picChg chg="add mod">
          <ac:chgData name="Tounta Stamatina" userId="S::stamatina.tounta@stud.plus.ac.at::4241a12b-8db1-4321-8231-2e1376f8af51" providerId="AD" clId="Web-{18E1DA3D-7465-1E10-81CE-8D1E3BAF4F92}" dt="2023-11-23T14:42:58.536" v="317" actId="1076"/>
          <ac:picMkLst>
            <pc:docMk/>
            <pc:sldMk cId="2901762442" sldId="263"/>
            <ac:picMk id="15" creationId="{E3E4792A-8733-F39C-FD04-76BA7DEB6B46}"/>
          </ac:picMkLst>
        </pc:picChg>
        <pc:picChg chg="add mod">
          <ac:chgData name="Tounta Stamatina" userId="S::stamatina.tounta@stud.plus.ac.at::4241a12b-8db1-4321-8231-2e1376f8af51" providerId="AD" clId="Web-{18E1DA3D-7465-1E10-81CE-8D1E3BAF4F92}" dt="2023-11-23T15:01:49.565" v="561" actId="1076"/>
          <ac:picMkLst>
            <pc:docMk/>
            <pc:sldMk cId="2901762442" sldId="263"/>
            <ac:picMk id="38" creationId="{0D262D12-70FB-8B7B-0CAC-E1F9220B8A00}"/>
          </ac:picMkLst>
        </pc:picChg>
        <pc:cxnChg chg="add mod">
          <ac:chgData name="Tounta Stamatina" userId="S::stamatina.tounta@stud.plus.ac.at::4241a12b-8db1-4321-8231-2e1376f8af51" providerId="AD" clId="Web-{18E1DA3D-7465-1E10-81CE-8D1E3BAF4F92}" dt="2023-11-23T14:52:01.721" v="428" actId="1076"/>
          <ac:cxnSpMkLst>
            <pc:docMk/>
            <pc:sldMk cId="2901762442" sldId="263"/>
            <ac:cxnSpMk id="12" creationId="{4A8AF337-0EB1-CE2F-9E5F-F92C112D5A67}"/>
          </ac:cxnSpMkLst>
        </pc:cxnChg>
        <pc:cxnChg chg="add del mod">
          <ac:chgData name="Tounta Stamatina" userId="S::stamatina.tounta@stud.plus.ac.at::4241a12b-8db1-4321-8231-2e1376f8af51" providerId="AD" clId="Web-{18E1DA3D-7465-1E10-81CE-8D1E3BAF4F92}" dt="2023-11-23T14:50:45.923" v="417"/>
          <ac:cxnSpMkLst>
            <pc:docMk/>
            <pc:sldMk cId="2901762442" sldId="263"/>
            <ac:cxnSpMk id="17" creationId="{DBF163B3-363D-DC76-BC1D-810CA0BCA035}"/>
          </ac:cxnSpMkLst>
        </pc:cxnChg>
        <pc:cxnChg chg="add del mod">
          <ac:chgData name="Tounta Stamatina" userId="S::stamatina.tounta@stud.plus.ac.at::4241a12b-8db1-4321-8231-2e1376f8af51" providerId="AD" clId="Web-{18E1DA3D-7465-1E10-81CE-8D1E3BAF4F92}" dt="2023-11-23T14:50:43.391" v="416"/>
          <ac:cxnSpMkLst>
            <pc:docMk/>
            <pc:sldMk cId="2901762442" sldId="263"/>
            <ac:cxnSpMk id="25" creationId="{AF7E8AAF-AF09-EC7C-B3DC-9C8EA8855743}"/>
          </ac:cxnSpMkLst>
        </pc:cxnChg>
        <pc:cxnChg chg="add mod">
          <ac:chgData name="Tounta Stamatina" userId="S::stamatina.tounta@stud.plus.ac.at::4241a12b-8db1-4321-8231-2e1376f8af51" providerId="AD" clId="Web-{18E1DA3D-7465-1E10-81CE-8D1E3BAF4F92}" dt="2023-11-23T14:53:10.926" v="436" actId="14100"/>
          <ac:cxnSpMkLst>
            <pc:docMk/>
            <pc:sldMk cId="2901762442" sldId="263"/>
            <ac:cxnSpMk id="26" creationId="{14544EEB-3CB1-8D7B-A44A-C4B2026DF787}"/>
          </ac:cxnSpMkLst>
        </pc:cxnChg>
        <pc:cxnChg chg="mod topLvl">
          <ac:chgData name="Tounta Stamatina" userId="S::stamatina.tounta@stud.plus.ac.at::4241a12b-8db1-4321-8231-2e1376f8af51" providerId="AD" clId="Web-{18E1DA3D-7465-1E10-81CE-8D1E3BAF4F92}" dt="2023-11-23T15:00:45.063" v="543" actId="1076"/>
          <ac:cxnSpMkLst>
            <pc:docMk/>
            <pc:sldMk cId="2901762442" sldId="263"/>
            <ac:cxnSpMk id="33" creationId="{F6D54548-53A9-AFD2-2B78-FC97742F449F}"/>
          </ac:cxnSpMkLst>
        </pc:cxnChg>
        <pc:cxnChg chg="mod">
          <ac:chgData name="Tounta Stamatina" userId="S::stamatina.tounta@stud.plus.ac.at::4241a12b-8db1-4321-8231-2e1376f8af51" providerId="AD" clId="Web-{18E1DA3D-7465-1E10-81CE-8D1E3BAF4F92}" dt="2023-11-23T14:55:53.446" v="485"/>
          <ac:cxnSpMkLst>
            <pc:docMk/>
            <pc:sldMk cId="2901762442" sldId="263"/>
            <ac:cxnSpMk id="36" creationId="{358D2B44-7CCD-3F09-B168-57537B162318}"/>
          </ac:cxnSpMkLst>
        </pc:cxnChg>
        <pc:cxnChg chg="add del mod">
          <ac:chgData name="Tounta Stamatina" userId="S::stamatina.tounta@stud.plus.ac.at::4241a12b-8db1-4321-8231-2e1376f8af51" providerId="AD" clId="Web-{18E1DA3D-7465-1E10-81CE-8D1E3BAF4F92}" dt="2023-11-23T14:59:57.874" v="531"/>
          <ac:cxnSpMkLst>
            <pc:docMk/>
            <pc:sldMk cId="2901762442" sldId="263"/>
            <ac:cxnSpMk id="41" creationId="{8439A29D-E5D9-A017-7036-5B0629C855F8}"/>
          </ac:cxnSpMkLst>
        </pc:cxnChg>
        <pc:cxnChg chg="add mod">
          <ac:chgData name="Tounta Stamatina" userId="S::stamatina.tounta@stud.plus.ac.at::4241a12b-8db1-4321-8231-2e1376f8af51" providerId="AD" clId="Web-{18E1DA3D-7465-1E10-81CE-8D1E3BAF4F92}" dt="2023-11-23T15:01:57.971" v="564" actId="1076"/>
          <ac:cxnSpMkLst>
            <pc:docMk/>
            <pc:sldMk cId="2901762442" sldId="263"/>
            <ac:cxnSpMk id="42" creationId="{C08C911D-F143-96C8-88B2-67568AEF5DC0}"/>
          </ac:cxnSpMkLst>
        </pc:cxnChg>
      </pc:sldChg>
    </pc:docChg>
  </pc:docChgLst>
  <pc:docChgLst>
    <pc:chgData name="Tounta Stamatina" userId="S::stamatina.tounta@stud.plus.ac.at::4241a12b-8db1-4321-8231-2e1376f8af51" providerId="AD" clId="Web-{F15F7DF1-8409-25C9-210F-523CFCB2A34B}"/>
    <pc:docChg chg="addSld modSld sldOrd">
      <pc:chgData name="Tounta Stamatina" userId="S::stamatina.tounta@stud.plus.ac.at::4241a12b-8db1-4321-8231-2e1376f8af51" providerId="AD" clId="Web-{F15F7DF1-8409-25C9-210F-523CFCB2A34B}" dt="2023-11-25T12:44:51.345" v="496" actId="1076"/>
      <pc:docMkLst>
        <pc:docMk/>
      </pc:docMkLst>
      <pc:sldChg chg="addSp modSp">
        <pc:chgData name="Tounta Stamatina" userId="S::stamatina.tounta@stud.plus.ac.at::4241a12b-8db1-4321-8231-2e1376f8af51" providerId="AD" clId="Web-{F15F7DF1-8409-25C9-210F-523CFCB2A34B}" dt="2023-11-25T12:44:51.345" v="496" actId="1076"/>
        <pc:sldMkLst>
          <pc:docMk/>
          <pc:sldMk cId="109857222" sldId="256"/>
        </pc:sldMkLst>
        <pc:spChg chg="mod">
          <ac:chgData name="Tounta Stamatina" userId="S::stamatina.tounta@stud.plus.ac.at::4241a12b-8db1-4321-8231-2e1376f8af51" providerId="AD" clId="Web-{F15F7DF1-8409-25C9-210F-523CFCB2A34B}" dt="2023-11-25T12:44:00.797" v="478" actId="1076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Tounta Stamatina" userId="S::stamatina.tounta@stud.plus.ac.at::4241a12b-8db1-4321-8231-2e1376f8af51" providerId="AD" clId="Web-{F15F7DF1-8409-25C9-210F-523CFCB2A34B}" dt="2023-11-25T12:40:42.838" v="432" actId="20577"/>
          <ac:spMkLst>
            <pc:docMk/>
            <pc:sldMk cId="109857222" sldId="256"/>
            <ac:spMk id="4" creationId="{9A7C7A84-A830-0A1B-5424-3CC9B4C54A8A}"/>
          </ac:spMkLst>
        </pc:spChg>
        <pc:spChg chg="add mod">
          <ac:chgData name="Tounta Stamatina" userId="S::stamatina.tounta@stud.plus.ac.at::4241a12b-8db1-4321-8231-2e1376f8af51" providerId="AD" clId="Web-{F15F7DF1-8409-25C9-210F-523CFCB2A34B}" dt="2023-11-25T12:44:40.173" v="493" actId="1076"/>
          <ac:spMkLst>
            <pc:docMk/>
            <pc:sldMk cId="109857222" sldId="256"/>
            <ac:spMk id="5" creationId="{F3EFC72D-D9E7-3FA3-76DB-659D3E4132FD}"/>
          </ac:spMkLst>
        </pc:spChg>
        <pc:spChg chg="add mod">
          <ac:chgData name="Tounta Stamatina" userId="S::stamatina.tounta@stud.plus.ac.at::4241a12b-8db1-4321-8231-2e1376f8af51" providerId="AD" clId="Web-{F15F7DF1-8409-25C9-210F-523CFCB2A34B}" dt="2023-11-25T12:44:51.345" v="496" actId="1076"/>
          <ac:spMkLst>
            <pc:docMk/>
            <pc:sldMk cId="109857222" sldId="256"/>
            <ac:spMk id="6" creationId="{3EA087DE-5C60-F1E3-9ABD-70B4C0B00A12}"/>
          </ac:spMkLst>
        </pc:spChg>
        <pc:spChg chg="mod">
          <ac:chgData name="Tounta Stamatina" userId="S::stamatina.tounta@stud.plus.ac.at::4241a12b-8db1-4321-8231-2e1376f8af51" providerId="AD" clId="Web-{F15F7DF1-8409-25C9-210F-523CFCB2A34B}" dt="2023-11-25T12:44:00.797" v="479" actId="1076"/>
          <ac:spMkLst>
            <pc:docMk/>
            <pc:sldMk cId="109857222" sldId="256"/>
            <ac:spMk id="25" creationId="{00000000-0000-0000-0000-000000000000}"/>
          </ac:spMkLst>
        </pc:spChg>
      </pc:sldChg>
      <pc:sldChg chg="modSp">
        <pc:chgData name="Tounta Stamatina" userId="S::stamatina.tounta@stud.plus.ac.at::4241a12b-8db1-4321-8231-2e1376f8af51" providerId="AD" clId="Web-{F15F7DF1-8409-25C9-210F-523CFCB2A34B}" dt="2023-11-25T12:11:22.117" v="70" actId="20577"/>
        <pc:sldMkLst>
          <pc:docMk/>
          <pc:sldMk cId="3951584169" sldId="258"/>
        </pc:sldMkLst>
        <pc:spChg chg="mod">
          <ac:chgData name="Tounta Stamatina" userId="S::stamatina.tounta@stud.plus.ac.at::4241a12b-8db1-4321-8231-2e1376f8af51" providerId="AD" clId="Web-{F15F7DF1-8409-25C9-210F-523CFCB2A34B}" dt="2023-11-25T12:11:22.117" v="70" actId="20577"/>
          <ac:spMkLst>
            <pc:docMk/>
            <pc:sldMk cId="3951584169" sldId="258"/>
            <ac:spMk id="3" creationId="{C01135DF-CB2E-42CB-7065-2C5FF5D3B1F7}"/>
          </ac:spMkLst>
        </pc:spChg>
      </pc:sldChg>
      <pc:sldChg chg="modSp">
        <pc:chgData name="Tounta Stamatina" userId="S::stamatina.tounta@stud.plus.ac.at::4241a12b-8db1-4321-8231-2e1376f8af51" providerId="AD" clId="Web-{F15F7DF1-8409-25C9-210F-523CFCB2A34B}" dt="2023-11-25T12:39:24.133" v="423" actId="20577"/>
        <pc:sldMkLst>
          <pc:docMk/>
          <pc:sldMk cId="2098919716" sldId="259"/>
        </pc:sldMkLst>
        <pc:spChg chg="mod">
          <ac:chgData name="Tounta Stamatina" userId="S::stamatina.tounta@stud.plus.ac.at::4241a12b-8db1-4321-8231-2e1376f8af51" providerId="AD" clId="Web-{F15F7DF1-8409-25C9-210F-523CFCB2A34B}" dt="2023-11-25T12:39:24.133" v="423" actId="20577"/>
          <ac:spMkLst>
            <pc:docMk/>
            <pc:sldMk cId="2098919716" sldId="259"/>
            <ac:spMk id="34" creationId="{DDDB4286-F71A-6299-3614-2F9C169A87B1}"/>
          </ac:spMkLst>
        </pc:spChg>
      </pc:sldChg>
      <pc:sldChg chg="modSp">
        <pc:chgData name="Tounta Stamatina" userId="S::stamatina.tounta@stud.plus.ac.at::4241a12b-8db1-4321-8231-2e1376f8af51" providerId="AD" clId="Web-{F15F7DF1-8409-25C9-210F-523CFCB2A34B}" dt="2023-11-25T12:11:04.757" v="69" actId="20577"/>
        <pc:sldMkLst>
          <pc:docMk/>
          <pc:sldMk cId="3597992986" sldId="262"/>
        </pc:sldMkLst>
        <pc:spChg chg="mod">
          <ac:chgData name="Tounta Stamatina" userId="S::stamatina.tounta@stud.plus.ac.at::4241a12b-8db1-4321-8231-2e1376f8af51" providerId="AD" clId="Web-{F15F7DF1-8409-25C9-210F-523CFCB2A34B}" dt="2023-11-25T12:11:04.757" v="69" actId="20577"/>
          <ac:spMkLst>
            <pc:docMk/>
            <pc:sldMk cId="3597992986" sldId="262"/>
            <ac:spMk id="7" creationId="{4FC5AB07-FB77-1339-009B-AED36A9A8200}"/>
          </ac:spMkLst>
        </pc:spChg>
      </pc:sldChg>
      <pc:sldChg chg="addSp delSp modSp">
        <pc:chgData name="Tounta Stamatina" userId="S::stamatina.tounta@stud.plus.ac.at::4241a12b-8db1-4321-8231-2e1376f8af51" providerId="AD" clId="Web-{F15F7DF1-8409-25C9-210F-523CFCB2A34B}" dt="2023-11-25T12:03:59.011" v="8"/>
        <pc:sldMkLst>
          <pc:docMk/>
          <pc:sldMk cId="2901762442" sldId="263"/>
        </pc:sldMkLst>
        <pc:spChg chg="mod topLvl">
          <ac:chgData name="Tounta Stamatina" userId="S::stamatina.tounta@stud.plus.ac.at::4241a12b-8db1-4321-8231-2e1376f8af51" providerId="AD" clId="Web-{F15F7DF1-8409-25C9-210F-523CFCB2A34B}" dt="2023-11-25T12:03:54.183" v="7"/>
          <ac:spMkLst>
            <pc:docMk/>
            <pc:sldMk cId="2901762442" sldId="263"/>
            <ac:spMk id="7" creationId="{B36CE06B-B26D-85B6-D019-A8A199FB545C}"/>
          </ac:spMkLst>
        </pc:spChg>
        <pc:grpChg chg="del">
          <ac:chgData name="Tounta Stamatina" userId="S::stamatina.tounta@stud.plus.ac.at::4241a12b-8db1-4321-8231-2e1376f8af51" providerId="AD" clId="Web-{F15F7DF1-8409-25C9-210F-523CFCB2A34B}" dt="2023-11-25T12:03:40.557" v="3"/>
          <ac:grpSpMkLst>
            <pc:docMk/>
            <pc:sldMk cId="2901762442" sldId="263"/>
            <ac:grpSpMk id="8" creationId="{0FBBFFE6-FC22-C245-F883-8237B06CE8F6}"/>
          </ac:grpSpMkLst>
        </pc:grpChg>
        <pc:grpChg chg="add">
          <ac:chgData name="Tounta Stamatina" userId="S::stamatina.tounta@stud.plus.ac.at::4241a12b-8db1-4321-8231-2e1376f8af51" providerId="AD" clId="Web-{F15F7DF1-8409-25C9-210F-523CFCB2A34B}" dt="2023-11-25T12:03:59.011" v="8"/>
          <ac:grpSpMkLst>
            <pc:docMk/>
            <pc:sldMk cId="2901762442" sldId="263"/>
            <ac:grpSpMk id="20" creationId="{788A9DCE-E420-BC8E-07B8-664BB913B3E5}"/>
          </ac:grpSpMkLst>
        </pc:grpChg>
        <pc:picChg chg="del topLvl">
          <ac:chgData name="Tounta Stamatina" userId="S::stamatina.tounta@stud.plus.ac.at::4241a12b-8db1-4321-8231-2e1376f8af51" providerId="AD" clId="Web-{F15F7DF1-8409-25C9-210F-523CFCB2A34B}" dt="2023-11-25T12:03:40.557" v="3"/>
          <ac:picMkLst>
            <pc:docMk/>
            <pc:sldMk cId="2901762442" sldId="263"/>
            <ac:picMk id="6" creationId="{4DCA374E-6378-457C-54E4-BC8D5B4ADC11}"/>
          </ac:picMkLst>
        </pc:picChg>
        <pc:picChg chg="add mod">
          <ac:chgData name="Tounta Stamatina" userId="S::stamatina.tounta@stud.plus.ac.at::4241a12b-8db1-4321-8231-2e1376f8af51" providerId="AD" clId="Web-{F15F7DF1-8409-25C9-210F-523CFCB2A34B}" dt="2023-11-25T12:03:50.026" v="6" actId="1076"/>
          <ac:picMkLst>
            <pc:docMk/>
            <pc:sldMk cId="2901762442" sldId="263"/>
            <ac:picMk id="11" creationId="{C630670E-A016-24E9-0BA1-DDDFDE9C1CE2}"/>
          </ac:picMkLst>
        </pc:picChg>
      </pc:sldChg>
      <pc:sldChg chg="addSp delSp modSp add replId">
        <pc:chgData name="Tounta Stamatina" userId="S::stamatina.tounta@stud.plus.ac.at::4241a12b-8db1-4321-8231-2e1376f8af51" providerId="AD" clId="Web-{F15F7DF1-8409-25C9-210F-523CFCB2A34B}" dt="2023-11-25T12:36:00.080" v="375" actId="20577"/>
        <pc:sldMkLst>
          <pc:docMk/>
          <pc:sldMk cId="1453998423" sldId="264"/>
        </pc:sldMkLst>
        <pc:spChg chg="mod">
          <ac:chgData name="Tounta Stamatina" userId="S::stamatina.tounta@stud.plus.ac.at::4241a12b-8db1-4321-8231-2e1376f8af51" providerId="AD" clId="Web-{F15F7DF1-8409-25C9-210F-523CFCB2A34B}" dt="2023-11-25T12:12:31.041" v="77" actId="20577"/>
          <ac:spMkLst>
            <pc:docMk/>
            <pc:sldMk cId="1453998423" sldId="264"/>
            <ac:spMk id="2" creationId="{5E7CDD17-5D8C-F14B-59E9-E12D2D92AEEF}"/>
          </ac:spMkLst>
        </pc:spChg>
        <pc:spChg chg="add del mod">
          <ac:chgData name="Tounta Stamatina" userId="S::stamatina.tounta@stud.plus.ac.at::4241a12b-8db1-4321-8231-2e1376f8af51" providerId="AD" clId="Web-{F15F7DF1-8409-25C9-210F-523CFCB2A34B}" dt="2023-11-25T12:11:56.509" v="73"/>
          <ac:spMkLst>
            <pc:docMk/>
            <pc:sldMk cId="1453998423" sldId="264"/>
            <ac:spMk id="4" creationId="{FF165E7F-6CAE-3069-0596-7018CC5B1BD7}"/>
          </ac:spMkLst>
        </pc:spChg>
        <pc:spChg chg="del">
          <ac:chgData name="Tounta Stamatina" userId="S::stamatina.tounta@stud.plus.ac.at::4241a12b-8db1-4321-8231-2e1376f8af51" providerId="AD" clId="Web-{F15F7DF1-8409-25C9-210F-523CFCB2A34B}" dt="2023-11-25T12:11:57.524" v="74"/>
          <ac:spMkLst>
            <pc:docMk/>
            <pc:sldMk cId="1453998423" sldId="264"/>
            <ac:spMk id="6" creationId="{DF52BE55-DE7C-87A1-BB80-E310082DBCA4}"/>
          </ac:spMkLst>
        </pc:spChg>
        <pc:spChg chg="add mod">
          <ac:chgData name="Tounta Stamatina" userId="S::stamatina.tounta@stud.plus.ac.at::4241a12b-8db1-4321-8231-2e1376f8af51" providerId="AD" clId="Web-{F15F7DF1-8409-25C9-210F-523CFCB2A34B}" dt="2023-11-25T12:27:38.332" v="269" actId="20577"/>
          <ac:spMkLst>
            <pc:docMk/>
            <pc:sldMk cId="1453998423" sldId="264"/>
            <ac:spMk id="7" creationId="{2A561AF9-6195-CB7B-2D92-BC1B99FB1AA9}"/>
          </ac:spMkLst>
        </pc:spChg>
        <pc:spChg chg="add mod">
          <ac:chgData name="Tounta Stamatina" userId="S::stamatina.tounta@stud.plus.ac.at::4241a12b-8db1-4321-8231-2e1376f8af51" providerId="AD" clId="Web-{F15F7DF1-8409-25C9-210F-523CFCB2A34B}" dt="2023-11-25T12:36:00.080" v="375" actId="20577"/>
          <ac:spMkLst>
            <pc:docMk/>
            <pc:sldMk cId="1453998423" sldId="264"/>
            <ac:spMk id="8" creationId="{9BD0862A-BCC5-687D-DEBA-312CD806140C}"/>
          </ac:spMkLst>
        </pc:spChg>
        <pc:graphicFrameChg chg="del">
          <ac:chgData name="Tounta Stamatina" userId="S::stamatina.tounta@stud.plus.ac.at::4241a12b-8db1-4321-8231-2e1376f8af51" providerId="AD" clId="Web-{F15F7DF1-8409-25C9-210F-523CFCB2A34B}" dt="2023-11-25T12:11:47.118" v="72"/>
          <ac:graphicFrameMkLst>
            <pc:docMk/>
            <pc:sldMk cId="1453998423" sldId="264"/>
            <ac:graphicFrameMk id="5" creationId="{4AC14422-311B-B636-E8DB-11CA66DAE81E}"/>
          </ac:graphicFrameMkLst>
        </pc:graphicFrameChg>
      </pc:sldChg>
      <pc:sldChg chg="modSp add ord replId">
        <pc:chgData name="Tounta Stamatina" userId="S::stamatina.tounta@stud.plus.ac.at::4241a12b-8db1-4321-8231-2e1376f8af51" providerId="AD" clId="Web-{F15F7DF1-8409-25C9-210F-523CFCB2A34B}" dt="2023-11-25T12:33:13.201" v="343" actId="20577"/>
        <pc:sldMkLst>
          <pc:docMk/>
          <pc:sldMk cId="1842993594" sldId="265"/>
        </pc:sldMkLst>
        <pc:spChg chg="mod">
          <ac:chgData name="Tounta Stamatina" userId="S::stamatina.tounta@stud.plus.ac.at::4241a12b-8db1-4321-8231-2e1376f8af51" providerId="AD" clId="Web-{F15F7DF1-8409-25C9-210F-523CFCB2A34B}" dt="2023-11-25T12:30:37.352" v="308" actId="20577"/>
          <ac:spMkLst>
            <pc:docMk/>
            <pc:sldMk cId="1842993594" sldId="265"/>
            <ac:spMk id="2" creationId="{5E7CDD17-5D8C-F14B-59E9-E12D2D92AEEF}"/>
          </ac:spMkLst>
        </pc:spChg>
        <pc:spChg chg="mod">
          <ac:chgData name="Tounta Stamatina" userId="S::stamatina.tounta@stud.plus.ac.at::4241a12b-8db1-4321-8231-2e1376f8af51" providerId="AD" clId="Web-{F15F7DF1-8409-25C9-210F-523CFCB2A34B}" dt="2023-11-25T12:33:13.201" v="343" actId="20577"/>
          <ac:spMkLst>
            <pc:docMk/>
            <pc:sldMk cId="1842993594" sldId="265"/>
            <ac:spMk id="7" creationId="{4FC5AB07-FB77-1339-009B-AED36A9A82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E1E9-DA59-43C1-A0AA-A15A06B4AA9D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838CF-E420-424A-BFE8-ED05AB6D51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511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68C-8293-4869-B217-BD7E553DC5CB}" type="datetime1">
              <a:rPr lang="de-DE" smtClean="0"/>
              <a:t>28.11.2023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SDI – Services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BBCE-764E-476B-85D1-C658E4564974}" type="datetime1">
              <a:rPr lang="de-DE" smtClean="0"/>
              <a:t>28.11.2023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SDI – Services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6E3E-1A80-480C-AA37-E6DCFC6B02C6}" type="datetime1">
              <a:rPr lang="de-DE" smtClean="0"/>
              <a:t>28.11.2023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SDI – Services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1ACA5D3-D312-DC3D-9BEB-FDFD04E6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044B-E901-4442-99FC-E35116B94AD5}" type="datetime1">
              <a:rPr lang="de-DE" smtClean="0"/>
              <a:t>28.11.2023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28DD9E-A030-5091-866D-C355618B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SDI – Services Implementation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28667E-E4DE-28B9-57FA-C5A070FE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9805-F76C-4DC0-8A2F-3EDD056B459C}" type="datetime1">
              <a:rPr lang="de-DE" smtClean="0"/>
              <a:t>28.11.2023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SDI – Services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9080-0F68-4BBE-9BF1-B586ECBEED6B}" type="datetime1">
              <a:rPr lang="de-DE" smtClean="0"/>
              <a:t>28.11.2023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SDI – Services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FCEC-ED9F-491D-8B0B-57D861100F1A}" type="datetime1">
              <a:rPr lang="de-DE" smtClean="0"/>
              <a:t>28.11.2023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SDI – Services Implementation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4983-57DF-454F-AA09-05EEAE84E8A2}" type="datetime1">
              <a:rPr lang="de-DE" smtClean="0"/>
              <a:t>28.11.2023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SDI – Services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D51E-CF2D-49A6-9EA0-16F327EEDF21}" type="datetime1">
              <a:rPr lang="de-DE" smtClean="0"/>
              <a:t>28.11.2023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SDI – Services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9629-4CA4-43C4-8B0C-BCB662B4839E}" type="datetime1">
              <a:rPr lang="de-DE" smtClean="0"/>
              <a:t>28.11.2023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SDI – Services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5A87-0907-42D5-B676-5048279E5DB3}" type="datetime1">
              <a:rPr lang="de-DE" smtClean="0"/>
              <a:t>28.11.2023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SDI – Services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8148-4606-4298-AE24-700CD3FF35E2}" type="datetime1">
              <a:rPr lang="de-DE" smtClean="0"/>
              <a:t>28.11.2023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SDI – Services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BCE61D3-F58D-50C8-FECF-7FA7BF21FE8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788" y="365125"/>
            <a:ext cx="1916012" cy="73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www.iom.int/news/sudan-faces-worlds-largest-internal-displacement-crisis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humdata.org/dataset/cod-ab-sdn" TargetMode="External"/><Relationship Id="rId2" Type="http://schemas.openxmlformats.org/officeDocument/2006/relationships/hyperlink" Target="https://data.humdata.org/dataset/sudan-displacement-situation-idps-iom-d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ec.europa.eu/eurostat/web/gisco/geodata/reference-data/administrative-units-statistical-units/countri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hyperlink" Target="https://data.humdata.org/dataset/kontur-boundaries-suda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3.jpeg"/><Relationship Id="rId4" Type="http://schemas.openxmlformats.org/officeDocument/2006/relationships/hyperlink" Target="https://data.humdata.org/dataset/sudan-displacement-situation-idps-iom-dtm" TargetMode="Externa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598" y="802333"/>
            <a:ext cx="3429000" cy="17190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 cap="all">
                <a:latin typeface="+mj-lt"/>
                <a:ea typeface="+mj-ea"/>
                <a:cs typeface="+mj-cs"/>
              </a:rPr>
              <a:t>Mid-term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C7A84-A830-0A1B-5424-3CC9B4C54A8A}"/>
              </a:ext>
            </a:extLst>
          </p:cNvPr>
          <p:cNvSpPr txBox="1"/>
          <p:nvPr/>
        </p:nvSpPr>
        <p:spPr>
          <a:xfrm>
            <a:off x="1629598" y="4034305"/>
            <a:ext cx="3970421" cy="10142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813816">
              <a:lnSpc>
                <a:spcPct val="90000"/>
              </a:lnSpc>
              <a:spcAft>
                <a:spcPts val="534"/>
              </a:spcAft>
            </a:pPr>
            <a:r>
              <a:rPr lang="en-US" sz="195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 SDI SERVICES IMPLEMENTATION WT2023/24</a:t>
            </a:r>
            <a:endParaRPr lang="en-US"/>
          </a:p>
        </p:txBody>
      </p:sp>
      <p:sp>
        <p:nvSpPr>
          <p:cNvPr id="3" name="Subtitle 2"/>
          <p:cNvSpPr>
            <a:spLocks/>
          </p:cNvSpPr>
          <p:nvPr/>
        </p:nvSpPr>
        <p:spPr>
          <a:xfrm>
            <a:off x="1629598" y="3068865"/>
            <a:ext cx="3487595" cy="8170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878921">
              <a:spcAft>
                <a:spcPts val="534"/>
              </a:spcAft>
            </a:pPr>
            <a:r>
              <a:rPr lang="en-US" sz="3076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Project: </a:t>
            </a:r>
            <a:r>
              <a:rPr lang="en-US" sz="3076" b="1" kern="1200" err="1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SudMig</a:t>
            </a:r>
            <a:endParaRPr lang="en-US" sz="3200" b="1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FC72D-D9E7-3FA3-76DB-659D3E4132FD}"/>
              </a:ext>
            </a:extLst>
          </p:cNvPr>
          <p:cNvSpPr txBox="1"/>
          <p:nvPr/>
        </p:nvSpPr>
        <p:spPr>
          <a:xfrm>
            <a:off x="162948" y="4980798"/>
            <a:ext cx="6903720" cy="4322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987552">
              <a:spcAft>
                <a:spcPts val="600"/>
              </a:spcAft>
            </a:pPr>
            <a:r>
              <a:rPr lang="en-US" sz="2160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Noah Greupner, </a:t>
            </a:r>
            <a:r>
              <a:rPr lang="en-GB" sz="2160" kern="1200" err="1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Stamatina</a:t>
            </a:r>
            <a:r>
              <a:rPr lang="en-GB" sz="2160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 </a:t>
            </a:r>
            <a:r>
              <a:rPr lang="en-GB" sz="2160" kern="1200" err="1">
                <a:solidFill>
                  <a:schemeClr val="tx1"/>
                </a:solidFill>
                <a:latin typeface="+mn-lt"/>
                <a:ea typeface="+mn-ea"/>
                <a:cs typeface="Calibri"/>
              </a:rPr>
              <a:t>Tounta</a:t>
            </a:r>
            <a:endParaRPr lang="en-US" sz="200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5AB449-E2CE-DBB0-011A-1B22F0EC7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12" y="3068865"/>
            <a:ext cx="3672659" cy="24484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ED317-5337-E589-3A16-66B237C7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D51E-CF2D-49A6-9EA0-16F327EEDF21}" type="datetime1">
              <a:rPr lang="de-DE" smtClean="0"/>
              <a:t>28.11.2023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EDA5E-4B70-CA64-B4CC-3EB4B499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SDI – Services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C5848-33EC-0DCC-964B-A9635AD3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18F8C9-466C-E808-C089-700FDC647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719" y="1015329"/>
            <a:ext cx="7615035" cy="49827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9B54B3-4887-E3BB-D453-AB5CBCDA9B89}"/>
              </a:ext>
            </a:extLst>
          </p:cNvPr>
          <p:cNvSpPr txBox="1">
            <a:spLocks/>
          </p:cNvSpPr>
          <p:nvPr/>
        </p:nvSpPr>
        <p:spPr>
          <a:xfrm>
            <a:off x="838200" y="39810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 Light"/>
                <a:cs typeface="Calibri Light"/>
              </a:rPr>
              <a:t>Dashboard draft</a:t>
            </a:r>
            <a:endParaRPr lang="en-US" dirty="0"/>
          </a:p>
        </p:txBody>
      </p:sp>
      <p:pic>
        <p:nvPicPr>
          <p:cNvPr id="9" name="Grafik 11">
            <a:extLst>
              <a:ext uri="{FF2B5EF4-FFF2-40B4-BE49-F238E27FC236}">
                <a16:creationId xmlns:a16="http://schemas.microsoft.com/office/drawing/2014/main" id="{03E7F4A6-558F-179A-D8CF-C2C64A773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230" y="136525"/>
            <a:ext cx="1024505" cy="683003"/>
          </a:xfrm>
          <a:prstGeom prst="ellipse">
            <a:avLst/>
          </a:prstGeom>
          <a:ln w="190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5670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DD17-5D8C-F14B-59E9-E12D2D92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 Light"/>
                <a:cs typeface="Calibri Light"/>
              </a:rPr>
              <a:t>Obstacles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6AF7CA-EBCF-2369-8513-48518E96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E098-7F0D-404F-B7A5-58C5834386C9}" type="datetime1">
              <a:rPr lang="de-DE" smtClean="0"/>
              <a:t>28.11.2023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9D1CFD-6CC7-85D3-F0F8-2D65830B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SDI – Services Implementation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EE64DE-5F4C-C670-C5EF-EC804841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5AB07-FB77-1339-009B-AED36A9A8200}"/>
              </a:ext>
            </a:extLst>
          </p:cNvPr>
          <p:cNvSpPr txBox="1"/>
          <p:nvPr/>
        </p:nvSpPr>
        <p:spPr>
          <a:xfrm>
            <a:off x="1066799" y="1523999"/>
            <a:ext cx="9582150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+mj-lt"/>
                <a:ea typeface="Calibri" panose="020F0502020204030204"/>
                <a:cs typeface="Calibri" panose="020F0502020204030204"/>
              </a:rPr>
              <a:t>Inconsistent data structure requires manual data preparation -&gt; limited possibilities for automated data updates</a:t>
            </a:r>
            <a:endParaRPr lang="en-US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+mj-lt"/>
                <a:ea typeface="Calibri"/>
                <a:cs typeface="Calibri"/>
              </a:rPr>
              <a:t>Data table structure (rows, columns) to fit the needs of the dashboard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latin typeface="+mj-lt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6" name="Grafik 11">
            <a:extLst>
              <a:ext uri="{FF2B5EF4-FFF2-40B4-BE49-F238E27FC236}">
                <a16:creationId xmlns:a16="http://schemas.microsoft.com/office/drawing/2014/main" id="{49984122-ED73-825D-A343-38D6C1EFBC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230" y="136525"/>
            <a:ext cx="1024505" cy="683003"/>
          </a:xfrm>
          <a:prstGeom prst="ellipse">
            <a:avLst/>
          </a:prstGeom>
          <a:ln w="190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4299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DD17-5D8C-F14B-59E9-E12D2D92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"/>
              </a:rPr>
              <a:t>Current status and outlook 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0D6DE1-302E-C594-5445-7229B12A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9A34-377A-433E-A87D-1812743F756C}" type="datetime1">
              <a:rPr lang="de-DE" smtClean="0"/>
              <a:t>28.11.2023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50BCD2-0D3B-BB88-B031-2992846F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SDI – Services Implementation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5F2F61-A7AE-8539-9D3F-89853FED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5AB07-FB77-1339-009B-AED36A9A8200}"/>
              </a:ext>
            </a:extLst>
          </p:cNvPr>
          <p:cNvSpPr txBox="1"/>
          <p:nvPr/>
        </p:nvSpPr>
        <p:spPr>
          <a:xfrm>
            <a:off x="1066799" y="1669914"/>
            <a:ext cx="9582150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latin typeface="+mj-lt"/>
                <a:ea typeface="Calibri"/>
                <a:cs typeface="Calibri"/>
              </a:rPr>
              <a:t>Current status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+mj-lt"/>
                <a:ea typeface="Calibri"/>
                <a:cs typeface="Calibri"/>
              </a:rPr>
              <a:t>Defined topic, objectives, and stakeholders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+mj-lt"/>
                <a:ea typeface="Calibri"/>
                <a:cs typeface="Calibri"/>
              </a:rPr>
              <a:t>Defined SDI structure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+mj-lt"/>
                <a:ea typeface="Calibri"/>
                <a:cs typeface="Calibri"/>
              </a:rPr>
              <a:t>Find and download data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+mj-lt"/>
                <a:ea typeface="Calibri"/>
                <a:cs typeface="Calibri"/>
              </a:rPr>
              <a:t>Updated project overview document, Gantt chart,  milestones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endParaRPr lang="en-US" dirty="0">
              <a:latin typeface="+mj-lt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latin typeface="+mj-lt"/>
                <a:ea typeface="Calibri"/>
                <a:cs typeface="Calibri"/>
              </a:rPr>
              <a:t>Outlook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+mj-lt"/>
                <a:ea typeface="Calibri"/>
                <a:cs typeface="Calibri"/>
              </a:rPr>
              <a:t>Prepare data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+mj-lt"/>
                <a:ea typeface="Calibri"/>
                <a:cs typeface="Calibri"/>
              </a:rPr>
              <a:t>Integrate them into the DBMS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+mj-lt"/>
                <a:ea typeface="Calibri"/>
                <a:cs typeface="Calibri"/>
              </a:rPr>
              <a:t>Update GitLab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6" name="Grafik 11">
            <a:extLst>
              <a:ext uri="{FF2B5EF4-FFF2-40B4-BE49-F238E27FC236}">
                <a16:creationId xmlns:a16="http://schemas.microsoft.com/office/drawing/2014/main" id="{D3CAB366-4597-3365-BABE-516752F42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230" y="136525"/>
            <a:ext cx="1024505" cy="683003"/>
          </a:xfrm>
          <a:prstGeom prst="ellipse">
            <a:avLst/>
          </a:prstGeom>
          <a:ln w="190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9533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2E93-EB4D-6124-46E5-2F29CD01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6691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Content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B24C-FBBE-6B42-EA7F-2C604A116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Topic &amp; context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cs typeface="Calibri"/>
              </a:rPr>
              <a:t>Objectives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cs typeface="Calibri"/>
              </a:rPr>
              <a:t>Stakeholders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cs typeface="Calibri"/>
              </a:rPr>
              <a:t>Data 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cs typeface="Calibri"/>
              </a:rPr>
              <a:t>Project Management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cs typeface="Calibri"/>
              </a:rPr>
              <a:t>SDI Methods and components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cs typeface="Calibri"/>
              </a:rPr>
              <a:t>SDI infrastructure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cs typeface="Calibri"/>
              </a:rPr>
              <a:t>Problems/obstacles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cs typeface="Calibri"/>
              </a:rPr>
              <a:t>Current status and outlook </a:t>
            </a:r>
            <a:endParaRPr lang="en-US" sz="1800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A403C3-9982-3C49-ED4D-9AFC6A8A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1962-90D0-4638-854C-5BF891B847A3}" type="datetime1">
              <a:rPr lang="de-DE" smtClean="0"/>
              <a:t>28.11.2023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AAF412-F6D9-CC90-2220-9F2CC201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SDI – Services Implementation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AA06B-7163-6E5F-32FF-A99E157A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pic>
        <p:nvPicPr>
          <p:cNvPr id="7" name="Grafik 11">
            <a:extLst>
              <a:ext uri="{FF2B5EF4-FFF2-40B4-BE49-F238E27FC236}">
                <a16:creationId xmlns:a16="http://schemas.microsoft.com/office/drawing/2014/main" id="{F04E0595-86E8-9FE8-4CA9-F7433F90A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230" y="136525"/>
            <a:ext cx="1024505" cy="683003"/>
          </a:xfrm>
          <a:prstGeom prst="ellipse">
            <a:avLst/>
          </a:prstGeom>
          <a:ln w="190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8561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CDE0-94FD-5C97-92C6-0E8F9228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Topic and context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35DF-CB2E-42CB-7065-2C5FF5D3B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>
                <a:cs typeface="Calibri"/>
              </a:rPr>
              <a:t>Title:  </a:t>
            </a:r>
            <a:r>
              <a:rPr lang="en-US" sz="1800" b="1">
                <a:cs typeface="Calibri"/>
              </a:rPr>
              <a:t>"Sudan: monitoring migrant movements related to the 2023 conflict"</a:t>
            </a:r>
            <a:endParaRPr lang="en-US" sz="1800" b="1">
              <a:ea typeface="Calibri"/>
              <a:cs typeface="Calibr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>
                <a:cs typeface="Calibri"/>
              </a:rPr>
              <a:t>Ongoing conflict that broke out in Sudan in mid-April 2023 </a:t>
            </a:r>
            <a:endParaRPr lang="en-US" sz="1800">
              <a:ea typeface="Calibri"/>
              <a:cs typeface="Calibr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>
                <a:cs typeface="Calibri"/>
              </a:rPr>
              <a:t>War between the Sudanese Armed Forces and the paramilitary Rapid Support Forces </a:t>
            </a:r>
            <a:endParaRPr lang="en-US" sz="1800">
              <a:ea typeface="Calibri"/>
              <a:cs typeface="Calibr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>
                <a:cs typeface="Calibri"/>
              </a:rPr>
              <a:t>Causes people to flee within Sudan or to </a:t>
            </a:r>
            <a:r>
              <a:rPr lang="en-US" sz="1800" err="1">
                <a:cs typeface="Calibri"/>
              </a:rPr>
              <a:t>neighbouring</a:t>
            </a:r>
            <a:r>
              <a:rPr lang="en-US" sz="1800">
                <a:cs typeface="Calibri"/>
              </a:rPr>
              <a:t> countries</a:t>
            </a:r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94D974-3B3D-B0BA-2A07-CD060AE2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B47E-32DD-4130-A993-8BD06A42FA3C}" type="datetime1">
              <a:rPr lang="de-DE" smtClean="0"/>
              <a:t>28.11.2023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2D4B82-BC71-F82D-9156-90047FE0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SDI – Services Implementation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56CC45-F4E2-D8A6-30A4-45A7163F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3611E2-A253-352C-ABFF-1D89775986EA}"/>
              </a:ext>
            </a:extLst>
          </p:cNvPr>
          <p:cNvGrpSpPr/>
          <p:nvPr/>
        </p:nvGrpSpPr>
        <p:grpSpPr>
          <a:xfrm>
            <a:off x="7210720" y="2846895"/>
            <a:ext cx="4137293" cy="3271577"/>
            <a:chOff x="7599946" y="2805363"/>
            <a:chExt cx="4704624" cy="3490982"/>
          </a:xfrm>
        </p:grpSpPr>
        <p:pic>
          <p:nvPicPr>
            <p:cNvPr id="4" name="Picture 3" descr="A flag in the shape of a map&#10;&#10;Description automatically generated">
              <a:extLst>
                <a:ext uri="{FF2B5EF4-FFF2-40B4-BE49-F238E27FC236}">
                  <a16:creationId xmlns:a16="http://schemas.microsoft.com/office/drawing/2014/main" id="{44E04351-5499-0C16-E926-CD18643C0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9946" y="2805363"/>
              <a:ext cx="3749843" cy="337285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D95F7E-8A76-0770-5498-F2D41B384406}"/>
                </a:ext>
              </a:extLst>
            </p:cNvPr>
            <p:cNvSpPr txBox="1"/>
            <p:nvPr/>
          </p:nvSpPr>
          <p:spPr>
            <a:xfrm>
              <a:off x="9838097" y="6017190"/>
              <a:ext cx="2466473" cy="2791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ea typeface="Calibri"/>
                  <a:cs typeface="Calibri"/>
                </a:rPr>
                <a:t>Source: </a:t>
              </a:r>
              <a:r>
                <a:rPr lang="en-US" sz="1100">
                  <a:ea typeface="Calibri"/>
                  <a:cs typeface="Calibri"/>
                  <a:hlinkClick r:id="rId3"/>
                </a:rPr>
                <a:t>Pixabay.com</a:t>
              </a:r>
              <a:endParaRPr lang="en-US" sz="1100">
                <a:ea typeface="Calibri"/>
                <a:cs typeface="Calibri"/>
              </a:endParaRPr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7DF9A7EA-9089-3103-E38F-826DB3DA7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26" y="3685051"/>
            <a:ext cx="5436275" cy="212213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EF4C641-30C0-6B13-4111-7DB70E60BE15}"/>
              </a:ext>
            </a:extLst>
          </p:cNvPr>
          <p:cNvSpPr txBox="1"/>
          <p:nvPr/>
        </p:nvSpPr>
        <p:spPr>
          <a:xfrm>
            <a:off x="1052026" y="5807186"/>
            <a:ext cx="2972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/>
              <a:t>Source: </a:t>
            </a:r>
            <a:r>
              <a:rPr lang="de-DE" sz="1050">
                <a:hlinkClick r:id="rId5"/>
              </a:rPr>
              <a:t>International </a:t>
            </a:r>
            <a:r>
              <a:rPr lang="de-DE" sz="1050" err="1">
                <a:hlinkClick r:id="rId5"/>
              </a:rPr>
              <a:t>Organization</a:t>
            </a:r>
            <a:r>
              <a:rPr lang="de-DE" sz="1050">
                <a:hlinkClick r:id="rId5"/>
              </a:rPr>
              <a:t> </a:t>
            </a:r>
            <a:r>
              <a:rPr lang="de-DE" sz="1050" err="1">
                <a:hlinkClick r:id="rId5"/>
              </a:rPr>
              <a:t>for</a:t>
            </a:r>
            <a:r>
              <a:rPr lang="de-DE" sz="1050">
                <a:hlinkClick r:id="rId5"/>
              </a:rPr>
              <a:t> Migration</a:t>
            </a:r>
            <a:endParaRPr lang="de-DE" sz="1050"/>
          </a:p>
        </p:txBody>
      </p:sp>
      <p:pic>
        <p:nvPicPr>
          <p:cNvPr id="10" name="Grafik 11">
            <a:extLst>
              <a:ext uri="{FF2B5EF4-FFF2-40B4-BE49-F238E27FC236}">
                <a16:creationId xmlns:a16="http://schemas.microsoft.com/office/drawing/2014/main" id="{4EEBB606-5B79-1FC2-E878-BE941CF470F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230" y="136525"/>
            <a:ext cx="1024505" cy="683003"/>
          </a:xfrm>
          <a:prstGeom prst="ellipse">
            <a:avLst/>
          </a:prstGeom>
          <a:ln w="190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5158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CDE0-94FD-5C97-92C6-0E8F9228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35DF-CB2E-42CB-7065-2C5FF5D3B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cs typeface="Calibri"/>
              </a:rPr>
              <a:t>Communicate </a:t>
            </a:r>
            <a:r>
              <a:rPr lang="en-US" sz="1800" b="1" dirty="0">
                <a:cs typeface="Calibri"/>
              </a:rPr>
              <a:t>spatiotemporal movements </a:t>
            </a:r>
            <a:r>
              <a:rPr lang="en-US" sz="1800" dirty="0">
                <a:cs typeface="Calibri"/>
              </a:rPr>
              <a:t>of Internally Displaced People (IDPs) in Sudan</a:t>
            </a:r>
            <a:endParaRPr lang="en-US" sz="1800" dirty="0">
              <a:ea typeface="Calibri"/>
              <a:cs typeface="Calibri"/>
            </a:endParaRPr>
          </a:p>
          <a:p>
            <a:r>
              <a:rPr lang="en-US" sz="1800" dirty="0">
                <a:ea typeface="Calibri"/>
                <a:cs typeface="Calibri"/>
              </a:rPr>
              <a:t>Creation of an </a:t>
            </a:r>
            <a:r>
              <a:rPr lang="en-US" dirty="0">
                <a:ea typeface="Calibri"/>
                <a:cs typeface="Calibri"/>
              </a:rPr>
              <a:t>effective and transparent </a:t>
            </a:r>
            <a:r>
              <a:rPr lang="en-US" b="1" dirty="0">
                <a:ea typeface="Calibri"/>
                <a:cs typeface="Calibri"/>
              </a:rPr>
              <a:t>SDI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sz="1800" dirty="0">
                <a:ea typeface="Calibri"/>
                <a:cs typeface="Calibri"/>
              </a:rPr>
              <a:t>that </a:t>
            </a:r>
            <a:r>
              <a:rPr lang="en-US" sz="1800" b="1" dirty="0">
                <a:ea typeface="Calibri"/>
                <a:cs typeface="Calibri"/>
              </a:rPr>
              <a:t>integrates statistical </a:t>
            </a:r>
            <a:r>
              <a:rPr lang="en-US" sz="1800" dirty="0">
                <a:ea typeface="Calibri"/>
                <a:cs typeface="Calibri"/>
              </a:rPr>
              <a:t>and </a:t>
            </a:r>
            <a:r>
              <a:rPr lang="en-US" sz="1800" b="1" dirty="0">
                <a:ea typeface="Calibri"/>
                <a:cs typeface="Calibri"/>
              </a:rPr>
              <a:t>geo-data</a:t>
            </a:r>
            <a:r>
              <a:rPr lang="en-US" b="1" dirty="0">
                <a:ea typeface="Calibri"/>
                <a:cs typeface="Calibri"/>
              </a:rPr>
              <a:t> </a:t>
            </a:r>
            <a:endParaRPr lang="en-US" sz="1800" b="1" dirty="0">
              <a:ea typeface="Calibri"/>
              <a:cs typeface="Calibri"/>
            </a:endParaRPr>
          </a:p>
          <a:p>
            <a:r>
              <a:rPr lang="en-US" b="1" dirty="0">
                <a:ea typeface="Calibri"/>
                <a:cs typeface="Calibri"/>
              </a:rPr>
              <a:t>Collect and store</a:t>
            </a:r>
            <a:r>
              <a:rPr lang="en-US" dirty="0">
                <a:ea typeface="Calibri"/>
                <a:cs typeface="Calibri"/>
              </a:rPr>
              <a:t> open and up-to-date data on Sudan's internal migration in a DBMS</a:t>
            </a:r>
          </a:p>
          <a:p>
            <a:r>
              <a:rPr lang="en-US" sz="1800" b="1" dirty="0">
                <a:ea typeface="Calibri"/>
                <a:cs typeface="Calibri"/>
              </a:rPr>
              <a:t>Share </a:t>
            </a:r>
            <a:r>
              <a:rPr lang="en-US" sz="1800" dirty="0">
                <a:ea typeface="Calibri"/>
                <a:cs typeface="Calibri"/>
              </a:rPr>
              <a:t>a set of (</a:t>
            </a:r>
            <a:r>
              <a:rPr lang="en-US" sz="1800" b="1" dirty="0">
                <a:ea typeface="Calibri"/>
                <a:cs typeface="Calibri"/>
              </a:rPr>
              <a:t>standardized) geo-services </a:t>
            </a:r>
            <a:r>
              <a:rPr lang="en-US" sz="1800" dirty="0">
                <a:ea typeface="Calibri"/>
                <a:cs typeface="Calibri"/>
              </a:rPr>
              <a:t>for data sharing and communication </a:t>
            </a:r>
            <a:endParaRPr lang="en-US" sz="1800" dirty="0">
              <a:cs typeface="Calibri"/>
            </a:endParaRPr>
          </a:p>
          <a:p>
            <a:r>
              <a:rPr lang="en-US" dirty="0">
                <a:cs typeface="Calibri"/>
              </a:rPr>
              <a:t>Develop an</a:t>
            </a:r>
            <a:r>
              <a:rPr lang="en-US" b="1" dirty="0">
                <a:cs typeface="Calibri"/>
              </a:rPr>
              <a:t> interactive</a:t>
            </a:r>
            <a:r>
              <a:rPr lang="en-US" sz="1800" b="1" dirty="0">
                <a:cs typeface="Calibri"/>
              </a:rPr>
              <a:t> dashboard </a:t>
            </a:r>
            <a:r>
              <a:rPr lang="en-US" sz="1800" dirty="0">
                <a:cs typeface="Calibri"/>
              </a:rPr>
              <a:t>that supports data analytics and decision-making processes within the United Nations Authorities </a:t>
            </a:r>
            <a:endParaRPr lang="en-US" dirty="0"/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94D974-3B3D-B0BA-2A07-CD060AE2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B47E-32DD-4130-A993-8BD06A42FA3C}" type="datetime1">
              <a:rPr lang="de-DE" smtClean="0"/>
              <a:t>28.11.2023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2D4B82-BC71-F82D-9156-90047FE0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SDI – Services Implementation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56CC45-F4E2-D8A6-30A4-45A7163F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4" name="Grafik 11">
            <a:extLst>
              <a:ext uri="{FF2B5EF4-FFF2-40B4-BE49-F238E27FC236}">
                <a16:creationId xmlns:a16="http://schemas.microsoft.com/office/drawing/2014/main" id="{F87E4997-642D-D6CF-069D-E2AF410FE2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230" y="136525"/>
            <a:ext cx="1024505" cy="683003"/>
          </a:xfrm>
          <a:prstGeom prst="ellipse">
            <a:avLst/>
          </a:prstGeom>
          <a:ln w="190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3271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DD17-5D8C-F14B-59E9-E12D2D92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42517" cy="1314980"/>
          </a:xfrm>
        </p:spPr>
        <p:txBody>
          <a:bodyPr/>
          <a:lstStyle/>
          <a:p>
            <a:r>
              <a:rPr lang="en-US">
                <a:cs typeface="Calibri Light"/>
              </a:rPr>
              <a:t>Stakeholders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AC14422-311B-B636-E8DB-11CA66DAE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93576"/>
              </p:ext>
            </p:extLst>
          </p:nvPr>
        </p:nvGraphicFramePr>
        <p:xfrm>
          <a:off x="838200" y="1690688"/>
          <a:ext cx="10528641" cy="2897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034">
                  <a:extLst>
                    <a:ext uri="{9D8B030D-6E8A-4147-A177-3AD203B41FA5}">
                      <a16:colId xmlns:a16="http://schemas.microsoft.com/office/drawing/2014/main" val="2290757770"/>
                    </a:ext>
                  </a:extLst>
                </a:gridCol>
                <a:gridCol w="3118458">
                  <a:extLst>
                    <a:ext uri="{9D8B030D-6E8A-4147-A177-3AD203B41FA5}">
                      <a16:colId xmlns:a16="http://schemas.microsoft.com/office/drawing/2014/main" val="2130354788"/>
                    </a:ext>
                  </a:extLst>
                </a:gridCol>
                <a:gridCol w="2974930">
                  <a:extLst>
                    <a:ext uri="{9D8B030D-6E8A-4147-A177-3AD203B41FA5}">
                      <a16:colId xmlns:a16="http://schemas.microsoft.com/office/drawing/2014/main" val="2601285055"/>
                    </a:ext>
                  </a:extLst>
                </a:gridCol>
                <a:gridCol w="3065219">
                  <a:extLst>
                    <a:ext uri="{9D8B030D-6E8A-4147-A177-3AD203B41FA5}">
                      <a16:colId xmlns:a16="http://schemas.microsoft.com/office/drawing/2014/main" val="3238691045"/>
                    </a:ext>
                  </a:extLst>
                </a:gridCol>
              </a:tblGrid>
              <a:tr h="23725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Name</a:t>
                      </a:r>
                      <a:r>
                        <a:rPr lang="en-US" sz="1100" b="0" i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b="0" i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Nadia </a:t>
                      </a:r>
                      <a:endParaRPr lang="en-US" b="0" i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Malik </a:t>
                      </a:r>
                      <a:endParaRPr lang="en-US" b="0" i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Kathrin </a:t>
                      </a:r>
                      <a:endParaRPr lang="en-US" b="0" i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639341"/>
                  </a:ext>
                </a:extLst>
              </a:tr>
              <a:tr h="23725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effectLst/>
                          <a:latin typeface="Calibri"/>
                        </a:rPr>
                        <a:t>Organization</a:t>
                      </a:r>
                      <a:r>
                        <a:rPr lang="en-US" sz="1100" b="0" i="0">
                          <a:effectLst/>
                          <a:latin typeface="Calibri"/>
                        </a:rPr>
                        <a:t> </a:t>
                      </a:r>
                      <a:endParaRPr lang="en-US" b="0" i="0">
                        <a:effectLst/>
                        <a:latin typeface="Calibri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/>
                        </a:rPr>
                        <a:t>UNHCR* </a:t>
                      </a:r>
                      <a:endParaRPr lang="en-US" b="0" i="0">
                        <a:effectLst/>
                        <a:latin typeface="Calibri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/>
                        </a:rPr>
                        <a:t>UNOCHA** </a:t>
                      </a:r>
                      <a:endParaRPr lang="en-US" b="0" i="0">
                        <a:effectLst/>
                        <a:latin typeface="Calibri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/>
                        </a:rPr>
                        <a:t>UNDP*** </a:t>
                      </a:r>
                      <a:endParaRPr lang="en-US" b="0" i="0">
                        <a:effectLst/>
                        <a:latin typeface="Calibri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112584"/>
                  </a:ext>
                </a:extLst>
              </a:tr>
              <a:tr h="23725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effectLst/>
                          <a:latin typeface="Calibri"/>
                        </a:rPr>
                        <a:t>Role</a:t>
                      </a:r>
                      <a:r>
                        <a:rPr lang="en-US" sz="1100" b="0" i="0">
                          <a:effectLst/>
                          <a:latin typeface="Calibri"/>
                        </a:rPr>
                        <a:t> </a:t>
                      </a:r>
                      <a:endParaRPr lang="en-US" b="0" i="0">
                        <a:effectLst/>
                        <a:latin typeface="Calibri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/>
                        </a:rPr>
                        <a:t>Field Coordinator </a:t>
                      </a:r>
                      <a:endParaRPr lang="en-US" b="0" i="0">
                        <a:effectLst/>
                        <a:latin typeface="Calibri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/>
                        </a:rPr>
                        <a:t>Humanitarian Analyst </a:t>
                      </a:r>
                      <a:endParaRPr lang="en-US" b="0" i="0">
                        <a:effectLst/>
                        <a:latin typeface="Calibri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/>
                        </a:rPr>
                        <a:t>Data Specialist </a:t>
                      </a:r>
                      <a:endParaRPr lang="en-US" b="0" i="0">
                        <a:effectLst/>
                        <a:latin typeface="Calibri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030569"/>
                  </a:ext>
                </a:extLst>
              </a:tr>
              <a:tr h="42456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effectLst/>
                          <a:latin typeface="Calibri"/>
                        </a:rPr>
                        <a:t>Main task</a:t>
                      </a:r>
                      <a:r>
                        <a:rPr lang="en-US" sz="1100" b="0" i="0">
                          <a:effectLst/>
                          <a:latin typeface="Calibri"/>
                        </a:rPr>
                        <a:t> </a:t>
                      </a:r>
                      <a:endParaRPr lang="en-US" b="0" i="0">
                        <a:effectLst/>
                        <a:latin typeface="Calibri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/>
                        </a:rPr>
                        <a:t>Coordination of on-the-ground UNHCR activities </a:t>
                      </a:r>
                      <a:endParaRPr lang="en-US" b="0" i="0">
                        <a:effectLst/>
                        <a:latin typeface="Calibri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/>
                        </a:rPr>
                        <a:t>Humanitarian data analysis and resource allocation </a:t>
                      </a:r>
                      <a:endParaRPr lang="en-US" b="0" i="0">
                        <a:effectLst/>
                        <a:latin typeface="Calibri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/>
                        </a:rPr>
                        <a:t>Analyzing development data and trends </a:t>
                      </a:r>
                      <a:endParaRPr lang="en-US" b="0" i="0">
                        <a:effectLst/>
                        <a:latin typeface="Calibri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784740"/>
                  </a:ext>
                </a:extLst>
              </a:tr>
              <a:tr h="23725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effectLst/>
                          <a:latin typeface="Calibri"/>
                        </a:rPr>
                        <a:t>Location</a:t>
                      </a:r>
                      <a:r>
                        <a:rPr lang="en-US" sz="1100" b="0" i="0">
                          <a:effectLst/>
                          <a:latin typeface="Calibri"/>
                        </a:rPr>
                        <a:t> </a:t>
                      </a:r>
                      <a:endParaRPr lang="en-US" b="0" i="0">
                        <a:effectLst/>
                        <a:latin typeface="Calibri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/>
                        </a:rPr>
                        <a:t>Sudan </a:t>
                      </a:r>
                      <a:endParaRPr lang="en-US" b="0" i="0">
                        <a:effectLst/>
                        <a:latin typeface="Calibri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/>
                        </a:rPr>
                        <a:t>Genf </a:t>
                      </a:r>
                      <a:endParaRPr lang="en-US" b="0" i="0">
                        <a:effectLst/>
                        <a:latin typeface="Calibri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/>
                        </a:rPr>
                        <a:t>New York </a:t>
                      </a:r>
                      <a:endParaRPr lang="en-US" b="0" i="0">
                        <a:effectLst/>
                        <a:latin typeface="Calibri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721971"/>
                  </a:ext>
                </a:extLst>
              </a:tr>
              <a:tr h="152343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effectLst/>
                          <a:latin typeface="Calibri"/>
                        </a:rPr>
                        <a:t>Needs and goals</a:t>
                      </a:r>
                      <a:r>
                        <a:rPr lang="en-US" sz="1100" b="0" i="0">
                          <a:effectLst/>
                          <a:latin typeface="Calibri"/>
                        </a:rPr>
                        <a:t> </a:t>
                      </a:r>
                      <a:endParaRPr lang="en-US" b="0" i="0">
                        <a:effectLst/>
                        <a:latin typeface="Calibri"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8650" lvl="1" indent="-171450" algn="l" rtl="0" fontAlgn="base">
                        <a:buFont typeface="Calibri"/>
                        <a:buChar char="-"/>
                      </a:pPr>
                      <a:r>
                        <a:rPr lang="en-US" sz="1100" b="0" i="0">
                          <a:effectLst/>
                          <a:latin typeface="Calibri"/>
                        </a:rPr>
                        <a:t>Fast information on current refugee movements </a:t>
                      </a:r>
                    </a:p>
                    <a:p>
                      <a:pPr marL="628650" lvl="1" indent="-171450" algn="l" rtl="0" fontAlgn="base">
                        <a:buFont typeface="Calibri"/>
                        <a:buChar char="-"/>
                      </a:pPr>
                      <a:r>
                        <a:rPr lang="en-US" sz="1100" b="0" i="0">
                          <a:effectLst/>
                          <a:latin typeface="Calibri"/>
                        </a:rPr>
                        <a:t>Monitoring camp capacities </a:t>
                      </a:r>
                    </a:p>
                    <a:p>
                      <a:pPr marL="628650" lvl="1" indent="-171450" algn="l" rtl="0" fontAlgn="base">
                        <a:buFont typeface="Calibri"/>
                        <a:buChar char="-"/>
                      </a:pPr>
                      <a:r>
                        <a:rPr lang="en-US" sz="1100" b="0" i="0">
                          <a:effectLst/>
                          <a:latin typeface="Calibri"/>
                        </a:rPr>
                        <a:t>Coordination with other UN agencies and NGOs  </a:t>
                      </a: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8650" lvl="1" indent="-171450" algn="l" rtl="0" fontAlgn="base">
                        <a:buFont typeface="Calibri"/>
                        <a:buChar char="-"/>
                      </a:pPr>
                      <a:r>
                        <a:rPr lang="en-US" sz="1100" b="0" i="0">
                          <a:effectLst/>
                          <a:latin typeface="Calibri"/>
                        </a:rPr>
                        <a:t>Refugee information for humanitarian needs </a:t>
                      </a:r>
                    </a:p>
                    <a:p>
                      <a:pPr marL="628650" lvl="1" indent="-171450" algn="l" rtl="0" fontAlgn="base">
                        <a:buFont typeface="Calibri"/>
                        <a:buChar char="-"/>
                      </a:pPr>
                      <a:r>
                        <a:rPr lang="en-US" sz="1100" b="0" i="0">
                          <a:effectLst/>
                          <a:latin typeface="Calibri"/>
                        </a:rPr>
                        <a:t>Analysis of resource allocations and shortages </a:t>
                      </a:r>
                    </a:p>
                    <a:p>
                      <a:pPr marL="628650" lvl="1" indent="-171450" algn="l" rtl="0" fontAlgn="base">
                        <a:buFont typeface="Calibri"/>
                        <a:buChar char="-"/>
                      </a:pPr>
                      <a:r>
                        <a:rPr lang="en-US" sz="1100" b="0" i="0">
                          <a:effectLst/>
                          <a:latin typeface="Calibri"/>
                        </a:rPr>
                        <a:t>Derive security information </a:t>
                      </a: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8650" lvl="1" indent="-171450" algn="l" rtl="0" fontAlgn="base">
                        <a:buFont typeface="Calibri"/>
                        <a:buChar char="-"/>
                      </a:pPr>
                      <a:r>
                        <a:rPr lang="en-US" sz="1100" b="0" i="0">
                          <a:effectLst/>
                          <a:latin typeface="Calibri"/>
                        </a:rPr>
                        <a:t>Understanding of socioeconomic impacts of refugee movements </a:t>
                      </a:r>
                    </a:p>
                    <a:p>
                      <a:pPr marL="628650" lvl="1" indent="-171450" algn="l" rtl="0" fontAlgn="base">
                        <a:buFont typeface="Calibri"/>
                        <a:buChar char="-"/>
                      </a:pPr>
                      <a:r>
                        <a:rPr lang="en-US" sz="1100" b="0" i="0">
                          <a:effectLst/>
                          <a:latin typeface="Calibri"/>
                        </a:rPr>
                        <a:t>Identification of development projects in affected areas </a:t>
                      </a:r>
                    </a:p>
                    <a:p>
                      <a:pPr marL="628650" lvl="1" indent="-171450" algn="l" rtl="0" fontAlgn="base">
                        <a:buFont typeface="Calibri"/>
                        <a:buChar char="-"/>
                      </a:pPr>
                      <a:r>
                        <a:rPr lang="en-US" sz="1100" b="0" i="0">
                          <a:effectLst/>
                          <a:latin typeface="Calibri"/>
                        </a:rPr>
                        <a:t>Collaboration with other UN agencies and government entities  </a:t>
                      </a: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361012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963FE0-53E0-834E-1114-D3E90FAF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24F8-7CE6-48A7-803D-AAAB6DCED022}" type="datetime1">
              <a:rPr lang="de-DE" smtClean="0"/>
              <a:t>28.11.2023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8D80FF-DB33-5CFF-B702-24868557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SDI – Services Implementation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60F323-0513-15EB-7F7D-74A1DFBA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2BE55-DE7C-87A1-BB80-E310082DBCA4}"/>
              </a:ext>
            </a:extLst>
          </p:cNvPr>
          <p:cNvSpPr txBox="1"/>
          <p:nvPr/>
        </p:nvSpPr>
        <p:spPr>
          <a:xfrm>
            <a:off x="838200" y="4715059"/>
            <a:ext cx="4851747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cs typeface="Segoe UI"/>
              </a:rPr>
              <a:t>*UNHCR = United Nations High Commissioner for Refugees </a:t>
            </a:r>
          </a:p>
          <a:p>
            <a:r>
              <a:rPr lang="en-US" sz="1100">
                <a:cs typeface="Segoe UI"/>
              </a:rPr>
              <a:t>**UNOCHA = United Nations Office for the Coordinator of Humanitarian Affairs </a:t>
            </a:r>
          </a:p>
          <a:p>
            <a:r>
              <a:rPr lang="en-US" sz="1100">
                <a:cs typeface="Segoe UI"/>
              </a:rPr>
              <a:t>***UNDP = United Nations Development </a:t>
            </a:r>
            <a:r>
              <a:rPr lang="en-US" sz="1100" err="1">
                <a:cs typeface="Segoe UI"/>
              </a:rPr>
              <a:t>Programme</a:t>
            </a:r>
            <a:r>
              <a:rPr lang="en-US" sz="1100">
                <a:cs typeface="Segoe UI"/>
              </a:rPr>
              <a:t>  </a:t>
            </a:r>
          </a:p>
        </p:txBody>
      </p:sp>
      <p:pic>
        <p:nvPicPr>
          <p:cNvPr id="8" name="Grafik 11">
            <a:extLst>
              <a:ext uri="{FF2B5EF4-FFF2-40B4-BE49-F238E27FC236}">
                <a16:creationId xmlns:a16="http://schemas.microsoft.com/office/drawing/2014/main" id="{1FCA5DD4-2011-14B3-D97A-C15EEBF57C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230" y="136525"/>
            <a:ext cx="1024505" cy="683003"/>
          </a:xfrm>
          <a:prstGeom prst="ellipse">
            <a:avLst/>
          </a:prstGeom>
          <a:ln w="190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8744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DD17-5D8C-F14B-59E9-E12D2D92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A0D6A8-ACE6-FC67-E405-51A1874B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98F4-F14D-48F4-9024-1D4768D3746D}" type="datetime1">
              <a:rPr lang="de-DE" smtClean="0"/>
              <a:t>28.11.2023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91C078-E51E-D127-E1B9-8509E420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SDI – Services Implementation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5B18EE-CB26-96ED-C779-82A97FF9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61AF9-6195-CB7B-2D92-BC1B99FB1AA9}"/>
              </a:ext>
            </a:extLst>
          </p:cNvPr>
          <p:cNvSpPr txBox="1"/>
          <p:nvPr/>
        </p:nvSpPr>
        <p:spPr>
          <a:xfrm>
            <a:off x="838200" y="1564249"/>
            <a:ext cx="10223500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+mj-lt"/>
                <a:ea typeface="Calibri" panose="020F0502020204030204"/>
                <a:cs typeface="Calibri" panose="020F0502020204030204"/>
              </a:rPr>
              <a:t>Statistics of Internally Displaced Persons (IDPs) in Sudan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Calibri" panose="020F0502020204030204"/>
                <a:cs typeface="Calibri" panose="020F0502020204030204"/>
              </a:rPr>
              <a:t>Provided by: International Organization for Migration (IOM)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Calibri" panose="020F0502020204030204"/>
                <a:cs typeface="Calibri" panose="020F0502020204030204"/>
              </a:rPr>
              <a:t>Available at: </a:t>
            </a:r>
            <a:r>
              <a:rPr lang="en-US" sz="1600" dirty="0">
                <a:latin typeface="+mj-lt"/>
                <a:ea typeface="+mn-lt"/>
                <a:cs typeface="+mn-lt"/>
                <a:hlinkClick r:id="rId2"/>
              </a:rPr>
              <a:t>https://data.humdata.org/dataset/sudan-displacement-situation-idps-iom-dtm</a:t>
            </a:r>
            <a:r>
              <a:rPr lang="en-US" sz="1600" dirty="0">
                <a:latin typeface="+mj-lt"/>
                <a:ea typeface="+mn-lt"/>
                <a:cs typeface="+mn-lt"/>
              </a:rPr>
              <a:t> </a:t>
            </a:r>
            <a:endParaRPr lang="en-US" sz="1600" dirty="0">
              <a:latin typeface="+mj-lt"/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Courier New"/>
              <a:buChar char="o"/>
            </a:pPr>
            <a:endParaRPr lang="en-US" sz="1600" dirty="0">
              <a:latin typeface="+mj-lt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+mj-lt"/>
                <a:ea typeface="Calibri" panose="020F0502020204030204"/>
                <a:cs typeface="Calibri" panose="020F0502020204030204"/>
              </a:rPr>
              <a:t>Geodata</a:t>
            </a:r>
            <a:endParaRPr lang="en-US" sz="16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Calibri" panose="020F0502020204030204"/>
                <a:cs typeface="Calibri" panose="020F0502020204030204"/>
              </a:rPr>
              <a:t>Sudan - Subnational Administrative Boundaries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+mj-lt"/>
                <a:ea typeface="Calibri" panose="020F0502020204030204"/>
                <a:cs typeface="Calibri" panose="020F0502020204030204"/>
              </a:rPr>
              <a:t>Provided by: </a:t>
            </a:r>
            <a:r>
              <a:rPr lang="en-GB" sz="1600" dirty="0">
                <a:solidFill>
                  <a:srgbClr val="000000"/>
                </a:solidFill>
                <a:latin typeface="+mj-lt"/>
                <a:ea typeface="+mn-lt"/>
                <a:cs typeface="+mn-lt"/>
              </a:rPr>
              <a:t>OCHA Regional Office for Southern and Eastern Africa (ROSEA)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+mj-lt"/>
                <a:ea typeface="Calibri" panose="020F0502020204030204"/>
                <a:cs typeface="Calibri" panose="020F0502020204030204"/>
              </a:rPr>
              <a:t>Available at: </a:t>
            </a:r>
            <a:r>
              <a:rPr lang="en-GB" sz="1600" u="sng" dirty="0">
                <a:latin typeface="+mj-lt"/>
                <a:ea typeface="Calibri" panose="020F0502020204030204"/>
                <a:cs typeface="Calibri" panose="020F0502020204030204"/>
                <a:hlinkClick r:id="rId3"/>
              </a:rPr>
              <a:t>https://data.humdata.org/dataset/cod-ab-sdn</a:t>
            </a:r>
            <a:endParaRPr lang="en-GB" sz="1600" dirty="0">
              <a:latin typeface="+mj-lt"/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+mj-lt"/>
                <a:ea typeface="Calibri" panose="020F0502020204030204"/>
                <a:cs typeface="Calibri" panose="020F0502020204030204"/>
              </a:rPr>
              <a:t>World countries boundaries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+mj-lt"/>
                <a:ea typeface="Calibri" panose="020F0502020204030204"/>
                <a:cs typeface="Calibri" panose="020F0502020204030204"/>
              </a:rPr>
              <a:t>Provided by: Eurostat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+mj-lt"/>
                <a:ea typeface="Calibri" panose="020F0502020204030204"/>
                <a:cs typeface="Calibri" panose="020F0502020204030204"/>
              </a:rPr>
              <a:t>Available at: </a:t>
            </a:r>
            <a:r>
              <a:rPr lang="en-GB" sz="1600" dirty="0">
                <a:latin typeface="+mj-lt"/>
                <a:ea typeface="+mn-lt"/>
                <a:cs typeface="+mn-lt"/>
                <a:hlinkClick r:id="rId4"/>
              </a:rPr>
              <a:t>https://ec.europa.eu/eurostat/web/gisco/geodata/reference-data/administrative-units-statistical-units/countries</a:t>
            </a:r>
            <a:r>
              <a:rPr lang="en-GB" sz="1600" dirty="0">
                <a:latin typeface="+mj-lt"/>
                <a:ea typeface="+mn-lt"/>
                <a:cs typeface="+mn-lt"/>
              </a:rPr>
              <a:t> </a:t>
            </a:r>
            <a:endParaRPr lang="en-US" sz="1600" dirty="0">
              <a:latin typeface="+mj-lt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Calibri"/>
                <a:cs typeface="Calibri"/>
              </a:rPr>
              <a:t>Variables to integrate and analyze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+mj-lt"/>
                <a:ea typeface="Calibri"/>
                <a:cs typeface="Calibri"/>
              </a:rPr>
              <a:t>Date (timestamp)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+mj-lt"/>
                <a:ea typeface="Calibri"/>
                <a:cs typeface="Calibri"/>
              </a:rPr>
              <a:t>Total estimate of recently displaced individuals</a:t>
            </a:r>
            <a:endParaRPr lang="en-US" sz="1600" dirty="0">
              <a:latin typeface="+mj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+mj-lt"/>
                <a:ea typeface="Calibri"/>
                <a:cs typeface="Calibri"/>
              </a:rPr>
              <a:t>State of displacement of IDPs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+mj-lt"/>
                <a:ea typeface="Calibri"/>
                <a:cs typeface="Calibri"/>
              </a:rPr>
              <a:t>States of origin of IDPs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+mj-lt"/>
              <a:ea typeface="+mn-lt"/>
              <a:cs typeface="+mn-lt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BBC67E2-FE0C-75B5-DE80-38F80B5B5115}"/>
              </a:ext>
            </a:extLst>
          </p:cNvPr>
          <p:cNvSpPr/>
          <p:nvPr/>
        </p:nvSpPr>
        <p:spPr>
          <a:xfrm>
            <a:off x="838201" y="4503762"/>
            <a:ext cx="4770748" cy="1410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11">
            <a:extLst>
              <a:ext uri="{FF2B5EF4-FFF2-40B4-BE49-F238E27FC236}">
                <a16:creationId xmlns:a16="http://schemas.microsoft.com/office/drawing/2014/main" id="{069479DA-5412-FAE3-92CD-D274C6A2C9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230" y="136525"/>
            <a:ext cx="1024505" cy="683003"/>
          </a:xfrm>
          <a:prstGeom prst="ellipse">
            <a:avLst/>
          </a:prstGeom>
          <a:ln w="190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5399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4C46E7B-BA14-7435-2A00-D3F92BF1E645}"/>
              </a:ext>
            </a:extLst>
          </p:cNvPr>
          <p:cNvGrpSpPr/>
          <p:nvPr/>
        </p:nvGrpSpPr>
        <p:grpSpPr>
          <a:xfrm>
            <a:off x="2139193" y="1112362"/>
            <a:ext cx="8634851" cy="5074632"/>
            <a:chOff x="1779704" y="314087"/>
            <a:chExt cx="8634851" cy="6229376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1480606-5FAC-8B69-1954-5E7DE00C865D}"/>
                </a:ext>
              </a:extLst>
            </p:cNvPr>
            <p:cNvCxnSpPr>
              <a:cxnSpLocks/>
            </p:cNvCxnSpPr>
            <p:nvPr/>
          </p:nvCxnSpPr>
          <p:spPr>
            <a:xfrm>
              <a:off x="9741525" y="1895480"/>
              <a:ext cx="0" cy="22701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6F68FC0-24D7-FED7-802E-406D33F5BCC9}"/>
                </a:ext>
              </a:extLst>
            </p:cNvPr>
            <p:cNvCxnSpPr>
              <a:cxnSpLocks/>
            </p:cNvCxnSpPr>
            <p:nvPr/>
          </p:nvCxnSpPr>
          <p:spPr>
            <a:xfrm>
              <a:off x="2149344" y="4226982"/>
              <a:ext cx="0" cy="1408016"/>
            </a:xfrm>
            <a:prstGeom prst="line">
              <a:avLst/>
            </a:prstGeom>
            <a:ln w="19050">
              <a:solidFill>
                <a:srgbClr val="33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9482BD8-7B83-2E9A-B24F-6EF23FCECDB9}"/>
                </a:ext>
              </a:extLst>
            </p:cNvPr>
            <p:cNvSpPr/>
            <p:nvPr/>
          </p:nvSpPr>
          <p:spPr>
            <a:xfrm>
              <a:off x="2146505" y="1750371"/>
              <a:ext cx="180908" cy="254790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45602"/>
                  </a:lnTo>
                  <a:lnTo>
                    <a:pt x="180136" y="1845602"/>
                  </a:lnTo>
                  <a:lnTo>
                    <a:pt x="180136" y="1855374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96933995-C07D-77CA-6988-10D4EBF4C9B9}"/>
                </a:ext>
              </a:extLst>
            </p:cNvPr>
            <p:cNvSpPr/>
            <p:nvPr/>
          </p:nvSpPr>
          <p:spPr>
            <a:xfrm>
              <a:off x="2146505" y="1750371"/>
              <a:ext cx="165975" cy="12591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50021"/>
                  </a:lnTo>
                  <a:lnTo>
                    <a:pt x="131738" y="950021"/>
                  </a:lnTo>
                  <a:lnTo>
                    <a:pt x="131738" y="959793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95405FC-44C9-C6CA-1B14-BDA5FD93AB8C}"/>
                </a:ext>
              </a:extLst>
            </p:cNvPr>
            <p:cNvSpPr/>
            <p:nvPr/>
          </p:nvSpPr>
          <p:spPr>
            <a:xfrm>
              <a:off x="2146505" y="1750371"/>
              <a:ext cx="180908" cy="59524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43954"/>
                  </a:lnTo>
                  <a:lnTo>
                    <a:pt x="143591" y="443954"/>
                  </a:lnTo>
                  <a:lnTo>
                    <a:pt x="143591" y="453726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EEC196EF-8BF5-44EB-B8F0-AD73FB940FAE}"/>
                </a:ext>
              </a:extLst>
            </p:cNvPr>
            <p:cNvSpPr/>
            <p:nvPr/>
          </p:nvSpPr>
          <p:spPr>
            <a:xfrm>
              <a:off x="5268368" y="314087"/>
              <a:ext cx="921097" cy="65976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FBB7DA9-4E7A-C2DF-0134-F9153C18E193}"/>
                </a:ext>
              </a:extLst>
            </p:cNvPr>
            <p:cNvSpPr/>
            <p:nvPr/>
          </p:nvSpPr>
          <p:spPr>
            <a:xfrm>
              <a:off x="5389816" y="342304"/>
              <a:ext cx="806797" cy="631192"/>
            </a:xfrm>
            <a:custGeom>
              <a:avLst/>
              <a:gdLst>
                <a:gd name="connsiteX0" fmla="*/ 0 w 610132"/>
                <a:gd name="connsiteY0" fmla="*/ 42304 h 423040"/>
                <a:gd name="connsiteX1" fmla="*/ 42304 w 610132"/>
                <a:gd name="connsiteY1" fmla="*/ 0 h 423040"/>
                <a:gd name="connsiteX2" fmla="*/ 567828 w 610132"/>
                <a:gd name="connsiteY2" fmla="*/ 0 h 423040"/>
                <a:gd name="connsiteX3" fmla="*/ 610132 w 610132"/>
                <a:gd name="connsiteY3" fmla="*/ 42304 h 423040"/>
                <a:gd name="connsiteX4" fmla="*/ 610132 w 610132"/>
                <a:gd name="connsiteY4" fmla="*/ 380736 h 423040"/>
                <a:gd name="connsiteX5" fmla="*/ 567828 w 610132"/>
                <a:gd name="connsiteY5" fmla="*/ 423040 h 423040"/>
                <a:gd name="connsiteX6" fmla="*/ 42304 w 610132"/>
                <a:gd name="connsiteY6" fmla="*/ 423040 h 423040"/>
                <a:gd name="connsiteX7" fmla="*/ 0 w 610132"/>
                <a:gd name="connsiteY7" fmla="*/ 380736 h 423040"/>
                <a:gd name="connsiteX8" fmla="*/ 0 w 610132"/>
                <a:gd name="connsiteY8" fmla="*/ 42304 h 42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132" h="423040">
                  <a:moveTo>
                    <a:pt x="0" y="42304"/>
                  </a:moveTo>
                  <a:cubicBezTo>
                    <a:pt x="0" y="18940"/>
                    <a:pt x="18940" y="0"/>
                    <a:pt x="42304" y="0"/>
                  </a:cubicBezTo>
                  <a:lnTo>
                    <a:pt x="567828" y="0"/>
                  </a:lnTo>
                  <a:cubicBezTo>
                    <a:pt x="591192" y="0"/>
                    <a:pt x="610132" y="18940"/>
                    <a:pt x="610132" y="42304"/>
                  </a:cubicBezTo>
                  <a:lnTo>
                    <a:pt x="610132" y="380736"/>
                  </a:lnTo>
                  <a:cubicBezTo>
                    <a:pt x="610132" y="404100"/>
                    <a:pt x="591192" y="423040"/>
                    <a:pt x="567828" y="423040"/>
                  </a:cubicBezTo>
                  <a:lnTo>
                    <a:pt x="42304" y="423040"/>
                  </a:lnTo>
                  <a:cubicBezTo>
                    <a:pt x="18940" y="423040"/>
                    <a:pt x="0" y="404100"/>
                    <a:pt x="0" y="380736"/>
                  </a:cubicBezTo>
                  <a:lnTo>
                    <a:pt x="0" y="42304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300" tIns="54300" rIns="54300" bIns="54300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/>
                <a:t>SudMig</a:t>
              </a:r>
              <a:endParaRPr lang="el-GR" sz="900" b="1" kern="120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ABB5A9D-A0D5-C018-944C-7210DD97E065}"/>
                </a:ext>
              </a:extLst>
            </p:cNvPr>
            <p:cNvSpPr/>
            <p:nvPr/>
          </p:nvSpPr>
          <p:spPr>
            <a:xfrm>
              <a:off x="1779704" y="1175611"/>
              <a:ext cx="1030544" cy="726648"/>
            </a:xfrm>
            <a:custGeom>
              <a:avLst/>
              <a:gdLst>
                <a:gd name="connsiteX0" fmla="*/ 0 w 605715"/>
                <a:gd name="connsiteY0" fmla="*/ 44924 h 449242"/>
                <a:gd name="connsiteX1" fmla="*/ 44924 w 605715"/>
                <a:gd name="connsiteY1" fmla="*/ 0 h 449242"/>
                <a:gd name="connsiteX2" fmla="*/ 560791 w 605715"/>
                <a:gd name="connsiteY2" fmla="*/ 0 h 449242"/>
                <a:gd name="connsiteX3" fmla="*/ 605715 w 605715"/>
                <a:gd name="connsiteY3" fmla="*/ 44924 h 449242"/>
                <a:gd name="connsiteX4" fmla="*/ 605715 w 605715"/>
                <a:gd name="connsiteY4" fmla="*/ 404318 h 449242"/>
                <a:gd name="connsiteX5" fmla="*/ 560791 w 605715"/>
                <a:gd name="connsiteY5" fmla="*/ 449242 h 449242"/>
                <a:gd name="connsiteX6" fmla="*/ 44924 w 605715"/>
                <a:gd name="connsiteY6" fmla="*/ 449242 h 449242"/>
                <a:gd name="connsiteX7" fmla="*/ 0 w 605715"/>
                <a:gd name="connsiteY7" fmla="*/ 404318 h 449242"/>
                <a:gd name="connsiteX8" fmla="*/ 0 w 605715"/>
                <a:gd name="connsiteY8" fmla="*/ 44924 h 4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15" h="449242">
                  <a:moveTo>
                    <a:pt x="0" y="44924"/>
                  </a:moveTo>
                  <a:cubicBezTo>
                    <a:pt x="0" y="20113"/>
                    <a:pt x="20113" y="0"/>
                    <a:pt x="44924" y="0"/>
                  </a:cubicBezTo>
                  <a:lnTo>
                    <a:pt x="560791" y="0"/>
                  </a:lnTo>
                  <a:cubicBezTo>
                    <a:pt x="585602" y="0"/>
                    <a:pt x="605715" y="20113"/>
                    <a:pt x="605715" y="44924"/>
                  </a:cubicBezTo>
                  <a:lnTo>
                    <a:pt x="605715" y="404318"/>
                  </a:lnTo>
                  <a:cubicBezTo>
                    <a:pt x="605715" y="429129"/>
                    <a:pt x="585602" y="449242"/>
                    <a:pt x="560791" y="449242"/>
                  </a:cubicBezTo>
                  <a:lnTo>
                    <a:pt x="44924" y="449242"/>
                  </a:lnTo>
                  <a:cubicBezTo>
                    <a:pt x="20113" y="449242"/>
                    <a:pt x="0" y="429129"/>
                    <a:pt x="0" y="404318"/>
                  </a:cubicBezTo>
                  <a:lnTo>
                    <a:pt x="0" y="44924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408078"/>
              </a:solidFill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258" tIns="51258" rIns="51258" bIns="51258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0 </a:t>
              </a:r>
              <a:r>
                <a:rPr lang="en-GB" sz="1000" kern="1200"/>
                <a:t>Project Management</a:t>
              </a:r>
              <a:endParaRPr lang="el-GR" sz="800" kern="120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252BFB3-12F1-1D49-A77A-633241848B8A}"/>
                </a:ext>
              </a:extLst>
            </p:cNvPr>
            <p:cNvSpPr/>
            <p:nvPr/>
          </p:nvSpPr>
          <p:spPr>
            <a:xfrm>
              <a:off x="1985093" y="2055514"/>
              <a:ext cx="801191" cy="661042"/>
            </a:xfrm>
            <a:custGeom>
              <a:avLst/>
              <a:gdLst>
                <a:gd name="connsiteX0" fmla="*/ 0 w 269583"/>
                <a:gd name="connsiteY0" fmla="*/ 26958 h 300448"/>
                <a:gd name="connsiteX1" fmla="*/ 26958 w 269583"/>
                <a:gd name="connsiteY1" fmla="*/ 0 h 300448"/>
                <a:gd name="connsiteX2" fmla="*/ 242625 w 269583"/>
                <a:gd name="connsiteY2" fmla="*/ 0 h 300448"/>
                <a:gd name="connsiteX3" fmla="*/ 269583 w 269583"/>
                <a:gd name="connsiteY3" fmla="*/ 26958 h 300448"/>
                <a:gd name="connsiteX4" fmla="*/ 269583 w 269583"/>
                <a:gd name="connsiteY4" fmla="*/ 273490 h 300448"/>
                <a:gd name="connsiteX5" fmla="*/ 242625 w 269583"/>
                <a:gd name="connsiteY5" fmla="*/ 300448 h 300448"/>
                <a:gd name="connsiteX6" fmla="*/ 26958 w 269583"/>
                <a:gd name="connsiteY6" fmla="*/ 300448 h 300448"/>
                <a:gd name="connsiteX7" fmla="*/ 0 w 269583"/>
                <a:gd name="connsiteY7" fmla="*/ 273490 h 300448"/>
                <a:gd name="connsiteX8" fmla="*/ 0 w 269583"/>
                <a:gd name="connsiteY8" fmla="*/ 26958 h 30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583" h="300448">
                  <a:moveTo>
                    <a:pt x="0" y="26958"/>
                  </a:moveTo>
                  <a:cubicBezTo>
                    <a:pt x="0" y="12070"/>
                    <a:pt x="12070" y="0"/>
                    <a:pt x="26958" y="0"/>
                  </a:cubicBezTo>
                  <a:lnTo>
                    <a:pt x="242625" y="0"/>
                  </a:lnTo>
                  <a:cubicBezTo>
                    <a:pt x="257513" y="0"/>
                    <a:pt x="269583" y="12070"/>
                    <a:pt x="269583" y="26958"/>
                  </a:cubicBezTo>
                  <a:lnTo>
                    <a:pt x="269583" y="273490"/>
                  </a:lnTo>
                  <a:cubicBezTo>
                    <a:pt x="269583" y="288378"/>
                    <a:pt x="257513" y="300448"/>
                    <a:pt x="242625" y="300448"/>
                  </a:cubicBezTo>
                  <a:lnTo>
                    <a:pt x="26958" y="300448"/>
                  </a:lnTo>
                  <a:cubicBezTo>
                    <a:pt x="12070" y="300448"/>
                    <a:pt x="0" y="288378"/>
                    <a:pt x="0" y="273490"/>
                  </a:cubicBezTo>
                  <a:lnTo>
                    <a:pt x="0" y="2695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376" tIns="38376" rIns="38376" bIns="38376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/>
                <a:t>Setting deadlines</a:t>
              </a:r>
              <a:endParaRPr lang="el-GR" sz="800" kern="120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A4D2C80-D52D-ADE2-C264-681BE753EBB8}"/>
                </a:ext>
              </a:extLst>
            </p:cNvPr>
            <p:cNvSpPr/>
            <p:nvPr/>
          </p:nvSpPr>
          <p:spPr>
            <a:xfrm>
              <a:off x="2008320" y="2867269"/>
              <a:ext cx="777808" cy="729475"/>
            </a:xfrm>
            <a:custGeom>
              <a:avLst/>
              <a:gdLst>
                <a:gd name="connsiteX0" fmla="*/ 0 w 339349"/>
                <a:gd name="connsiteY0" fmla="*/ 33935 h 422687"/>
                <a:gd name="connsiteX1" fmla="*/ 33935 w 339349"/>
                <a:gd name="connsiteY1" fmla="*/ 0 h 422687"/>
                <a:gd name="connsiteX2" fmla="*/ 305414 w 339349"/>
                <a:gd name="connsiteY2" fmla="*/ 0 h 422687"/>
                <a:gd name="connsiteX3" fmla="*/ 339349 w 339349"/>
                <a:gd name="connsiteY3" fmla="*/ 33935 h 422687"/>
                <a:gd name="connsiteX4" fmla="*/ 339349 w 339349"/>
                <a:gd name="connsiteY4" fmla="*/ 388752 h 422687"/>
                <a:gd name="connsiteX5" fmla="*/ 305414 w 339349"/>
                <a:gd name="connsiteY5" fmla="*/ 422687 h 422687"/>
                <a:gd name="connsiteX6" fmla="*/ 33935 w 339349"/>
                <a:gd name="connsiteY6" fmla="*/ 422687 h 422687"/>
                <a:gd name="connsiteX7" fmla="*/ 0 w 339349"/>
                <a:gd name="connsiteY7" fmla="*/ 388752 h 422687"/>
                <a:gd name="connsiteX8" fmla="*/ 0 w 339349"/>
                <a:gd name="connsiteY8" fmla="*/ 33935 h 42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349" h="422687">
                  <a:moveTo>
                    <a:pt x="0" y="33935"/>
                  </a:moveTo>
                  <a:cubicBezTo>
                    <a:pt x="0" y="15193"/>
                    <a:pt x="15193" y="0"/>
                    <a:pt x="33935" y="0"/>
                  </a:cubicBezTo>
                  <a:lnTo>
                    <a:pt x="305414" y="0"/>
                  </a:lnTo>
                  <a:cubicBezTo>
                    <a:pt x="324156" y="0"/>
                    <a:pt x="339349" y="15193"/>
                    <a:pt x="339349" y="33935"/>
                  </a:cubicBezTo>
                  <a:lnTo>
                    <a:pt x="339349" y="388752"/>
                  </a:lnTo>
                  <a:cubicBezTo>
                    <a:pt x="339349" y="407494"/>
                    <a:pt x="324156" y="422687"/>
                    <a:pt x="305414" y="422687"/>
                  </a:cubicBezTo>
                  <a:lnTo>
                    <a:pt x="33935" y="422687"/>
                  </a:lnTo>
                  <a:cubicBezTo>
                    <a:pt x="15193" y="422687"/>
                    <a:pt x="0" y="407494"/>
                    <a:pt x="0" y="388752"/>
                  </a:cubicBezTo>
                  <a:lnTo>
                    <a:pt x="0" y="339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419" tIns="40419" rIns="40419" bIns="40419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/>
                <a:t>Team communication</a:t>
              </a:r>
              <a:endParaRPr lang="el-GR" sz="800" kern="120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0262D0D-ED37-1A38-1BFC-8EFCAC9F1D19}"/>
                </a:ext>
              </a:extLst>
            </p:cNvPr>
            <p:cNvSpPr/>
            <p:nvPr/>
          </p:nvSpPr>
          <p:spPr>
            <a:xfrm>
              <a:off x="2019925" y="3700843"/>
              <a:ext cx="771034" cy="726649"/>
            </a:xfrm>
            <a:custGeom>
              <a:avLst/>
              <a:gdLst>
                <a:gd name="connsiteX0" fmla="*/ 0 w 360790"/>
                <a:gd name="connsiteY0" fmla="*/ 36079 h 421049"/>
                <a:gd name="connsiteX1" fmla="*/ 36079 w 360790"/>
                <a:gd name="connsiteY1" fmla="*/ 0 h 421049"/>
                <a:gd name="connsiteX2" fmla="*/ 324711 w 360790"/>
                <a:gd name="connsiteY2" fmla="*/ 0 h 421049"/>
                <a:gd name="connsiteX3" fmla="*/ 360790 w 360790"/>
                <a:gd name="connsiteY3" fmla="*/ 36079 h 421049"/>
                <a:gd name="connsiteX4" fmla="*/ 360790 w 360790"/>
                <a:gd name="connsiteY4" fmla="*/ 384970 h 421049"/>
                <a:gd name="connsiteX5" fmla="*/ 324711 w 360790"/>
                <a:gd name="connsiteY5" fmla="*/ 421049 h 421049"/>
                <a:gd name="connsiteX6" fmla="*/ 36079 w 360790"/>
                <a:gd name="connsiteY6" fmla="*/ 421049 h 421049"/>
                <a:gd name="connsiteX7" fmla="*/ 0 w 360790"/>
                <a:gd name="connsiteY7" fmla="*/ 384970 h 421049"/>
                <a:gd name="connsiteX8" fmla="*/ 0 w 360790"/>
                <a:gd name="connsiteY8" fmla="*/ 36079 h 42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790" h="421049">
                  <a:moveTo>
                    <a:pt x="0" y="36079"/>
                  </a:moveTo>
                  <a:cubicBezTo>
                    <a:pt x="0" y="16153"/>
                    <a:pt x="16153" y="0"/>
                    <a:pt x="36079" y="0"/>
                  </a:cubicBezTo>
                  <a:lnTo>
                    <a:pt x="324711" y="0"/>
                  </a:lnTo>
                  <a:cubicBezTo>
                    <a:pt x="344637" y="0"/>
                    <a:pt x="360790" y="16153"/>
                    <a:pt x="360790" y="36079"/>
                  </a:cubicBezTo>
                  <a:lnTo>
                    <a:pt x="360790" y="384970"/>
                  </a:lnTo>
                  <a:cubicBezTo>
                    <a:pt x="360790" y="404896"/>
                    <a:pt x="344637" y="421049"/>
                    <a:pt x="324711" y="421049"/>
                  </a:cubicBezTo>
                  <a:lnTo>
                    <a:pt x="36079" y="421049"/>
                  </a:lnTo>
                  <a:cubicBezTo>
                    <a:pt x="16153" y="421049"/>
                    <a:pt x="0" y="404896"/>
                    <a:pt x="0" y="384970"/>
                  </a:cubicBezTo>
                  <a:lnTo>
                    <a:pt x="0" y="3607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047" tIns="41047" rIns="41047" bIns="41047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/>
                <a:t>Set WPs</a:t>
              </a:r>
              <a:endParaRPr lang="el-GR" sz="800" kern="120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D8B028B-CF52-DBA6-04FC-0E4278AC6FFB}"/>
                </a:ext>
              </a:extLst>
            </p:cNvPr>
            <p:cNvSpPr/>
            <p:nvPr/>
          </p:nvSpPr>
          <p:spPr>
            <a:xfrm>
              <a:off x="2017245" y="4556708"/>
              <a:ext cx="793003" cy="757922"/>
            </a:xfrm>
            <a:custGeom>
              <a:avLst/>
              <a:gdLst>
                <a:gd name="connsiteX0" fmla="*/ 0 w 371070"/>
                <a:gd name="connsiteY0" fmla="*/ 37107 h 439170"/>
                <a:gd name="connsiteX1" fmla="*/ 37107 w 371070"/>
                <a:gd name="connsiteY1" fmla="*/ 0 h 439170"/>
                <a:gd name="connsiteX2" fmla="*/ 333963 w 371070"/>
                <a:gd name="connsiteY2" fmla="*/ 0 h 439170"/>
                <a:gd name="connsiteX3" fmla="*/ 371070 w 371070"/>
                <a:gd name="connsiteY3" fmla="*/ 37107 h 439170"/>
                <a:gd name="connsiteX4" fmla="*/ 371070 w 371070"/>
                <a:gd name="connsiteY4" fmla="*/ 402063 h 439170"/>
                <a:gd name="connsiteX5" fmla="*/ 333963 w 371070"/>
                <a:gd name="connsiteY5" fmla="*/ 439170 h 439170"/>
                <a:gd name="connsiteX6" fmla="*/ 37107 w 371070"/>
                <a:gd name="connsiteY6" fmla="*/ 439170 h 439170"/>
                <a:gd name="connsiteX7" fmla="*/ 0 w 371070"/>
                <a:gd name="connsiteY7" fmla="*/ 402063 h 439170"/>
                <a:gd name="connsiteX8" fmla="*/ 0 w 371070"/>
                <a:gd name="connsiteY8" fmla="*/ 37107 h 43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070" h="439170">
                  <a:moveTo>
                    <a:pt x="0" y="37107"/>
                  </a:moveTo>
                  <a:cubicBezTo>
                    <a:pt x="0" y="16613"/>
                    <a:pt x="16613" y="0"/>
                    <a:pt x="37107" y="0"/>
                  </a:cubicBezTo>
                  <a:lnTo>
                    <a:pt x="333963" y="0"/>
                  </a:lnTo>
                  <a:cubicBezTo>
                    <a:pt x="354457" y="0"/>
                    <a:pt x="371070" y="16613"/>
                    <a:pt x="371070" y="37107"/>
                  </a:cubicBezTo>
                  <a:lnTo>
                    <a:pt x="371070" y="402063"/>
                  </a:lnTo>
                  <a:cubicBezTo>
                    <a:pt x="371070" y="422557"/>
                    <a:pt x="354457" y="439170"/>
                    <a:pt x="333963" y="439170"/>
                  </a:cubicBezTo>
                  <a:lnTo>
                    <a:pt x="37107" y="439170"/>
                  </a:lnTo>
                  <a:cubicBezTo>
                    <a:pt x="16613" y="439170"/>
                    <a:pt x="0" y="422557"/>
                    <a:pt x="0" y="402063"/>
                  </a:cubicBezTo>
                  <a:lnTo>
                    <a:pt x="0" y="3710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48" tIns="41348" rIns="41348" bIns="41348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/>
                <a:t>Maintain GitLab </a:t>
              </a:r>
              <a:endParaRPr lang="el-GR" sz="800" kern="120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7497F1A-5894-CF1F-15E2-6C24FCF5D45F}"/>
                </a:ext>
              </a:extLst>
            </p:cNvPr>
            <p:cNvSpPr/>
            <p:nvPr/>
          </p:nvSpPr>
          <p:spPr>
            <a:xfrm>
              <a:off x="2008320" y="5419460"/>
              <a:ext cx="794245" cy="758498"/>
            </a:xfrm>
            <a:custGeom>
              <a:avLst/>
              <a:gdLst>
                <a:gd name="connsiteX0" fmla="*/ 0 w 371651"/>
                <a:gd name="connsiteY0" fmla="*/ 37165 h 439504"/>
                <a:gd name="connsiteX1" fmla="*/ 37165 w 371651"/>
                <a:gd name="connsiteY1" fmla="*/ 0 h 439504"/>
                <a:gd name="connsiteX2" fmla="*/ 334486 w 371651"/>
                <a:gd name="connsiteY2" fmla="*/ 0 h 439504"/>
                <a:gd name="connsiteX3" fmla="*/ 371651 w 371651"/>
                <a:gd name="connsiteY3" fmla="*/ 37165 h 439504"/>
                <a:gd name="connsiteX4" fmla="*/ 371651 w 371651"/>
                <a:gd name="connsiteY4" fmla="*/ 402339 h 439504"/>
                <a:gd name="connsiteX5" fmla="*/ 334486 w 371651"/>
                <a:gd name="connsiteY5" fmla="*/ 439504 h 439504"/>
                <a:gd name="connsiteX6" fmla="*/ 37165 w 371651"/>
                <a:gd name="connsiteY6" fmla="*/ 439504 h 439504"/>
                <a:gd name="connsiteX7" fmla="*/ 0 w 371651"/>
                <a:gd name="connsiteY7" fmla="*/ 402339 h 439504"/>
                <a:gd name="connsiteX8" fmla="*/ 0 w 371651"/>
                <a:gd name="connsiteY8" fmla="*/ 37165 h 439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51" h="439504">
                  <a:moveTo>
                    <a:pt x="0" y="37165"/>
                  </a:moveTo>
                  <a:cubicBezTo>
                    <a:pt x="0" y="16639"/>
                    <a:pt x="16639" y="0"/>
                    <a:pt x="37165" y="0"/>
                  </a:cubicBezTo>
                  <a:lnTo>
                    <a:pt x="334486" y="0"/>
                  </a:lnTo>
                  <a:cubicBezTo>
                    <a:pt x="355012" y="0"/>
                    <a:pt x="371651" y="16639"/>
                    <a:pt x="371651" y="37165"/>
                  </a:cubicBezTo>
                  <a:lnTo>
                    <a:pt x="371651" y="402339"/>
                  </a:lnTo>
                  <a:cubicBezTo>
                    <a:pt x="371651" y="422865"/>
                    <a:pt x="355012" y="439504"/>
                    <a:pt x="334486" y="439504"/>
                  </a:cubicBezTo>
                  <a:lnTo>
                    <a:pt x="37165" y="439504"/>
                  </a:lnTo>
                  <a:cubicBezTo>
                    <a:pt x="16639" y="439504"/>
                    <a:pt x="0" y="422865"/>
                    <a:pt x="0" y="402339"/>
                  </a:cubicBezTo>
                  <a:lnTo>
                    <a:pt x="0" y="3716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65" tIns="41365" rIns="41365" bIns="41365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/>
                <a:t>Update timesheets</a:t>
              </a:r>
              <a:endParaRPr lang="el-GR" sz="800" kern="1200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B79C1B8-9183-487D-1358-3A3FD89C8E7F}"/>
                </a:ext>
              </a:extLst>
            </p:cNvPr>
            <p:cNvCxnSpPr>
              <a:cxnSpLocks/>
            </p:cNvCxnSpPr>
            <p:nvPr/>
          </p:nvCxnSpPr>
          <p:spPr>
            <a:xfrm>
              <a:off x="3653452" y="1944760"/>
              <a:ext cx="39161" cy="32541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9DCDBB4-3ED0-2D04-510C-934B8C0AAFF4}"/>
                </a:ext>
              </a:extLst>
            </p:cNvPr>
            <p:cNvSpPr/>
            <p:nvPr/>
          </p:nvSpPr>
          <p:spPr>
            <a:xfrm>
              <a:off x="3212038" y="1162286"/>
              <a:ext cx="1013358" cy="790525"/>
            </a:xfrm>
            <a:custGeom>
              <a:avLst/>
              <a:gdLst>
                <a:gd name="connsiteX0" fmla="*/ 0 w 789424"/>
                <a:gd name="connsiteY0" fmla="*/ 56340 h 563402"/>
                <a:gd name="connsiteX1" fmla="*/ 56340 w 789424"/>
                <a:gd name="connsiteY1" fmla="*/ 0 h 563402"/>
                <a:gd name="connsiteX2" fmla="*/ 733084 w 789424"/>
                <a:gd name="connsiteY2" fmla="*/ 0 h 563402"/>
                <a:gd name="connsiteX3" fmla="*/ 789424 w 789424"/>
                <a:gd name="connsiteY3" fmla="*/ 56340 h 563402"/>
                <a:gd name="connsiteX4" fmla="*/ 789424 w 789424"/>
                <a:gd name="connsiteY4" fmla="*/ 507062 h 563402"/>
                <a:gd name="connsiteX5" fmla="*/ 733084 w 789424"/>
                <a:gd name="connsiteY5" fmla="*/ 563402 h 563402"/>
                <a:gd name="connsiteX6" fmla="*/ 56340 w 789424"/>
                <a:gd name="connsiteY6" fmla="*/ 563402 h 563402"/>
                <a:gd name="connsiteX7" fmla="*/ 0 w 789424"/>
                <a:gd name="connsiteY7" fmla="*/ 507062 h 563402"/>
                <a:gd name="connsiteX8" fmla="*/ 0 w 789424"/>
                <a:gd name="connsiteY8" fmla="*/ 56340 h 56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424" h="563402">
                  <a:moveTo>
                    <a:pt x="0" y="56340"/>
                  </a:moveTo>
                  <a:cubicBezTo>
                    <a:pt x="0" y="25224"/>
                    <a:pt x="25224" y="0"/>
                    <a:pt x="56340" y="0"/>
                  </a:cubicBezTo>
                  <a:lnTo>
                    <a:pt x="733084" y="0"/>
                  </a:lnTo>
                  <a:cubicBezTo>
                    <a:pt x="764200" y="0"/>
                    <a:pt x="789424" y="25224"/>
                    <a:pt x="789424" y="56340"/>
                  </a:cubicBezTo>
                  <a:lnTo>
                    <a:pt x="789424" y="507062"/>
                  </a:lnTo>
                  <a:cubicBezTo>
                    <a:pt x="789424" y="538178"/>
                    <a:pt x="764200" y="563402"/>
                    <a:pt x="733084" y="563402"/>
                  </a:cubicBezTo>
                  <a:lnTo>
                    <a:pt x="56340" y="563402"/>
                  </a:lnTo>
                  <a:cubicBezTo>
                    <a:pt x="25224" y="563402"/>
                    <a:pt x="0" y="538178"/>
                    <a:pt x="0" y="507062"/>
                  </a:cubicBezTo>
                  <a:lnTo>
                    <a:pt x="0" y="5634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408078"/>
              </a:solidFill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601" tIns="54601" rIns="54601" bIns="54601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000" kern="1200"/>
                <a:t>1 Topic and Data Identification</a:t>
              </a:r>
              <a:endParaRPr lang="el-GR" sz="1000" kern="120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33B52CA-D1B8-E60F-0076-ABD9C1C77573}"/>
                </a:ext>
              </a:extLst>
            </p:cNvPr>
            <p:cNvSpPr/>
            <p:nvPr/>
          </p:nvSpPr>
          <p:spPr>
            <a:xfrm>
              <a:off x="3473211" y="2098917"/>
              <a:ext cx="773690" cy="635584"/>
            </a:xfrm>
            <a:custGeom>
              <a:avLst/>
              <a:gdLst>
                <a:gd name="connsiteX0" fmla="*/ 0 w 418732"/>
                <a:gd name="connsiteY0" fmla="*/ 32144 h 321435"/>
                <a:gd name="connsiteX1" fmla="*/ 32144 w 418732"/>
                <a:gd name="connsiteY1" fmla="*/ 0 h 321435"/>
                <a:gd name="connsiteX2" fmla="*/ 386589 w 418732"/>
                <a:gd name="connsiteY2" fmla="*/ 0 h 321435"/>
                <a:gd name="connsiteX3" fmla="*/ 418733 w 418732"/>
                <a:gd name="connsiteY3" fmla="*/ 32144 h 321435"/>
                <a:gd name="connsiteX4" fmla="*/ 418732 w 418732"/>
                <a:gd name="connsiteY4" fmla="*/ 289292 h 321435"/>
                <a:gd name="connsiteX5" fmla="*/ 386588 w 418732"/>
                <a:gd name="connsiteY5" fmla="*/ 321436 h 321435"/>
                <a:gd name="connsiteX6" fmla="*/ 32144 w 418732"/>
                <a:gd name="connsiteY6" fmla="*/ 321435 h 321435"/>
                <a:gd name="connsiteX7" fmla="*/ 0 w 418732"/>
                <a:gd name="connsiteY7" fmla="*/ 289291 h 321435"/>
                <a:gd name="connsiteX8" fmla="*/ 0 w 418732"/>
                <a:gd name="connsiteY8" fmla="*/ 32144 h 32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8732" h="321435">
                  <a:moveTo>
                    <a:pt x="0" y="32144"/>
                  </a:moveTo>
                  <a:cubicBezTo>
                    <a:pt x="0" y="14391"/>
                    <a:pt x="14391" y="0"/>
                    <a:pt x="32144" y="0"/>
                  </a:cubicBezTo>
                  <a:lnTo>
                    <a:pt x="386589" y="0"/>
                  </a:lnTo>
                  <a:cubicBezTo>
                    <a:pt x="404342" y="0"/>
                    <a:pt x="418733" y="14391"/>
                    <a:pt x="418733" y="32144"/>
                  </a:cubicBezTo>
                  <a:cubicBezTo>
                    <a:pt x="418733" y="117860"/>
                    <a:pt x="418732" y="203576"/>
                    <a:pt x="418732" y="289292"/>
                  </a:cubicBezTo>
                  <a:cubicBezTo>
                    <a:pt x="418732" y="307045"/>
                    <a:pt x="404341" y="321436"/>
                    <a:pt x="386588" y="321436"/>
                  </a:cubicBezTo>
                  <a:lnTo>
                    <a:pt x="32144" y="321435"/>
                  </a:lnTo>
                  <a:cubicBezTo>
                    <a:pt x="14391" y="321435"/>
                    <a:pt x="0" y="307044"/>
                    <a:pt x="0" y="289291"/>
                  </a:cubicBezTo>
                  <a:lnTo>
                    <a:pt x="0" y="321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895" tIns="39895" rIns="39895" bIns="39895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/>
                <a:t>Decide on topic</a:t>
              </a:r>
              <a:endParaRPr lang="el-GR" sz="800" kern="120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91D9883-A275-8AEA-676D-DCF33B0B3C28}"/>
                </a:ext>
              </a:extLst>
            </p:cNvPr>
            <p:cNvSpPr/>
            <p:nvPr/>
          </p:nvSpPr>
          <p:spPr>
            <a:xfrm>
              <a:off x="3481145" y="2846145"/>
              <a:ext cx="782966" cy="649939"/>
            </a:xfrm>
            <a:custGeom>
              <a:avLst/>
              <a:gdLst>
                <a:gd name="connsiteX0" fmla="*/ 0 w 417884"/>
                <a:gd name="connsiteY0" fmla="*/ 32870 h 328695"/>
                <a:gd name="connsiteX1" fmla="*/ 32870 w 417884"/>
                <a:gd name="connsiteY1" fmla="*/ 0 h 328695"/>
                <a:gd name="connsiteX2" fmla="*/ 385015 w 417884"/>
                <a:gd name="connsiteY2" fmla="*/ 0 h 328695"/>
                <a:gd name="connsiteX3" fmla="*/ 417885 w 417884"/>
                <a:gd name="connsiteY3" fmla="*/ 32870 h 328695"/>
                <a:gd name="connsiteX4" fmla="*/ 417884 w 417884"/>
                <a:gd name="connsiteY4" fmla="*/ 295826 h 328695"/>
                <a:gd name="connsiteX5" fmla="*/ 385014 w 417884"/>
                <a:gd name="connsiteY5" fmla="*/ 328696 h 328695"/>
                <a:gd name="connsiteX6" fmla="*/ 32870 w 417884"/>
                <a:gd name="connsiteY6" fmla="*/ 328695 h 328695"/>
                <a:gd name="connsiteX7" fmla="*/ 0 w 417884"/>
                <a:gd name="connsiteY7" fmla="*/ 295825 h 328695"/>
                <a:gd name="connsiteX8" fmla="*/ 0 w 417884"/>
                <a:gd name="connsiteY8" fmla="*/ 32870 h 32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884" h="328695">
                  <a:moveTo>
                    <a:pt x="0" y="32870"/>
                  </a:moveTo>
                  <a:cubicBezTo>
                    <a:pt x="0" y="14716"/>
                    <a:pt x="14716" y="0"/>
                    <a:pt x="32870" y="0"/>
                  </a:cubicBezTo>
                  <a:lnTo>
                    <a:pt x="385015" y="0"/>
                  </a:lnTo>
                  <a:cubicBezTo>
                    <a:pt x="403169" y="0"/>
                    <a:pt x="417885" y="14716"/>
                    <a:pt x="417885" y="32870"/>
                  </a:cubicBezTo>
                  <a:cubicBezTo>
                    <a:pt x="417885" y="120522"/>
                    <a:pt x="417884" y="208174"/>
                    <a:pt x="417884" y="295826"/>
                  </a:cubicBezTo>
                  <a:cubicBezTo>
                    <a:pt x="417884" y="313980"/>
                    <a:pt x="403168" y="328696"/>
                    <a:pt x="385014" y="328696"/>
                  </a:cubicBezTo>
                  <a:lnTo>
                    <a:pt x="32870" y="328695"/>
                  </a:lnTo>
                  <a:cubicBezTo>
                    <a:pt x="14716" y="328695"/>
                    <a:pt x="0" y="313979"/>
                    <a:pt x="0" y="295825"/>
                  </a:cubicBezTo>
                  <a:lnTo>
                    <a:pt x="0" y="328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107" tIns="40107" rIns="40107" bIns="40107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/>
                <a:t>Define stakeholders</a:t>
              </a:r>
              <a:endParaRPr lang="el-GR" sz="800" kern="120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7FA4EBD-5DFF-E046-24AF-1ABCA25C179A}"/>
                </a:ext>
              </a:extLst>
            </p:cNvPr>
            <p:cNvSpPr/>
            <p:nvPr/>
          </p:nvSpPr>
          <p:spPr>
            <a:xfrm>
              <a:off x="3470280" y="5153666"/>
              <a:ext cx="772122" cy="649939"/>
            </a:xfrm>
            <a:custGeom>
              <a:avLst/>
              <a:gdLst>
                <a:gd name="connsiteX0" fmla="*/ 0 w 417884"/>
                <a:gd name="connsiteY0" fmla="*/ 32870 h 328695"/>
                <a:gd name="connsiteX1" fmla="*/ 32870 w 417884"/>
                <a:gd name="connsiteY1" fmla="*/ 0 h 328695"/>
                <a:gd name="connsiteX2" fmla="*/ 385015 w 417884"/>
                <a:gd name="connsiteY2" fmla="*/ 0 h 328695"/>
                <a:gd name="connsiteX3" fmla="*/ 417885 w 417884"/>
                <a:gd name="connsiteY3" fmla="*/ 32870 h 328695"/>
                <a:gd name="connsiteX4" fmla="*/ 417884 w 417884"/>
                <a:gd name="connsiteY4" fmla="*/ 295826 h 328695"/>
                <a:gd name="connsiteX5" fmla="*/ 385014 w 417884"/>
                <a:gd name="connsiteY5" fmla="*/ 328696 h 328695"/>
                <a:gd name="connsiteX6" fmla="*/ 32870 w 417884"/>
                <a:gd name="connsiteY6" fmla="*/ 328695 h 328695"/>
                <a:gd name="connsiteX7" fmla="*/ 0 w 417884"/>
                <a:gd name="connsiteY7" fmla="*/ 295825 h 328695"/>
                <a:gd name="connsiteX8" fmla="*/ 0 w 417884"/>
                <a:gd name="connsiteY8" fmla="*/ 32870 h 32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884" h="328695">
                  <a:moveTo>
                    <a:pt x="0" y="32870"/>
                  </a:moveTo>
                  <a:cubicBezTo>
                    <a:pt x="0" y="14716"/>
                    <a:pt x="14716" y="0"/>
                    <a:pt x="32870" y="0"/>
                  </a:cubicBezTo>
                  <a:lnTo>
                    <a:pt x="385015" y="0"/>
                  </a:lnTo>
                  <a:cubicBezTo>
                    <a:pt x="403169" y="0"/>
                    <a:pt x="417885" y="14716"/>
                    <a:pt x="417885" y="32870"/>
                  </a:cubicBezTo>
                  <a:cubicBezTo>
                    <a:pt x="417885" y="120522"/>
                    <a:pt x="417884" y="208174"/>
                    <a:pt x="417884" y="295826"/>
                  </a:cubicBezTo>
                  <a:cubicBezTo>
                    <a:pt x="417884" y="313980"/>
                    <a:pt x="403168" y="328696"/>
                    <a:pt x="385014" y="328696"/>
                  </a:cubicBezTo>
                  <a:lnTo>
                    <a:pt x="32870" y="328695"/>
                  </a:lnTo>
                  <a:cubicBezTo>
                    <a:pt x="14716" y="328695"/>
                    <a:pt x="0" y="313979"/>
                    <a:pt x="0" y="295825"/>
                  </a:cubicBezTo>
                  <a:lnTo>
                    <a:pt x="0" y="328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107" tIns="40107" rIns="40107" bIns="40107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/>
                <a:t>Data download</a:t>
              </a:r>
              <a:endParaRPr lang="el-GR" sz="800" kern="120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6451192-B04E-27CB-A301-FC0D8E0E5280}"/>
                </a:ext>
              </a:extLst>
            </p:cNvPr>
            <p:cNvSpPr/>
            <p:nvPr/>
          </p:nvSpPr>
          <p:spPr>
            <a:xfrm>
              <a:off x="3470278" y="4372997"/>
              <a:ext cx="772122" cy="649939"/>
            </a:xfrm>
            <a:custGeom>
              <a:avLst/>
              <a:gdLst>
                <a:gd name="connsiteX0" fmla="*/ 0 w 417884"/>
                <a:gd name="connsiteY0" fmla="*/ 32870 h 328695"/>
                <a:gd name="connsiteX1" fmla="*/ 32870 w 417884"/>
                <a:gd name="connsiteY1" fmla="*/ 0 h 328695"/>
                <a:gd name="connsiteX2" fmla="*/ 385015 w 417884"/>
                <a:gd name="connsiteY2" fmla="*/ 0 h 328695"/>
                <a:gd name="connsiteX3" fmla="*/ 417885 w 417884"/>
                <a:gd name="connsiteY3" fmla="*/ 32870 h 328695"/>
                <a:gd name="connsiteX4" fmla="*/ 417884 w 417884"/>
                <a:gd name="connsiteY4" fmla="*/ 295826 h 328695"/>
                <a:gd name="connsiteX5" fmla="*/ 385014 w 417884"/>
                <a:gd name="connsiteY5" fmla="*/ 328696 h 328695"/>
                <a:gd name="connsiteX6" fmla="*/ 32870 w 417884"/>
                <a:gd name="connsiteY6" fmla="*/ 328695 h 328695"/>
                <a:gd name="connsiteX7" fmla="*/ 0 w 417884"/>
                <a:gd name="connsiteY7" fmla="*/ 295825 h 328695"/>
                <a:gd name="connsiteX8" fmla="*/ 0 w 417884"/>
                <a:gd name="connsiteY8" fmla="*/ 32870 h 32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884" h="328695">
                  <a:moveTo>
                    <a:pt x="0" y="32870"/>
                  </a:moveTo>
                  <a:cubicBezTo>
                    <a:pt x="0" y="14716"/>
                    <a:pt x="14716" y="0"/>
                    <a:pt x="32870" y="0"/>
                  </a:cubicBezTo>
                  <a:lnTo>
                    <a:pt x="385015" y="0"/>
                  </a:lnTo>
                  <a:cubicBezTo>
                    <a:pt x="403169" y="0"/>
                    <a:pt x="417885" y="14716"/>
                    <a:pt x="417885" y="32870"/>
                  </a:cubicBezTo>
                  <a:cubicBezTo>
                    <a:pt x="417885" y="120522"/>
                    <a:pt x="417884" y="208174"/>
                    <a:pt x="417884" y="295826"/>
                  </a:cubicBezTo>
                  <a:cubicBezTo>
                    <a:pt x="417884" y="313980"/>
                    <a:pt x="403168" y="328696"/>
                    <a:pt x="385014" y="328696"/>
                  </a:cubicBezTo>
                  <a:lnTo>
                    <a:pt x="32870" y="328695"/>
                  </a:lnTo>
                  <a:cubicBezTo>
                    <a:pt x="14716" y="328695"/>
                    <a:pt x="0" y="313979"/>
                    <a:pt x="0" y="295825"/>
                  </a:cubicBezTo>
                  <a:lnTo>
                    <a:pt x="0" y="328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107" tIns="40107" rIns="40107" bIns="40107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Select AOI &amp; time period</a:t>
              </a:r>
              <a:endParaRPr lang="el-GR" sz="800" kern="1200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87D81BC-720F-A9DC-953A-6DFFABC9FF64}"/>
                </a:ext>
              </a:extLst>
            </p:cNvPr>
            <p:cNvSpPr/>
            <p:nvPr/>
          </p:nvSpPr>
          <p:spPr>
            <a:xfrm>
              <a:off x="3491989" y="3598168"/>
              <a:ext cx="772122" cy="649939"/>
            </a:xfrm>
            <a:custGeom>
              <a:avLst/>
              <a:gdLst>
                <a:gd name="connsiteX0" fmla="*/ 0 w 417884"/>
                <a:gd name="connsiteY0" fmla="*/ 32870 h 328695"/>
                <a:gd name="connsiteX1" fmla="*/ 32870 w 417884"/>
                <a:gd name="connsiteY1" fmla="*/ 0 h 328695"/>
                <a:gd name="connsiteX2" fmla="*/ 385015 w 417884"/>
                <a:gd name="connsiteY2" fmla="*/ 0 h 328695"/>
                <a:gd name="connsiteX3" fmla="*/ 417885 w 417884"/>
                <a:gd name="connsiteY3" fmla="*/ 32870 h 328695"/>
                <a:gd name="connsiteX4" fmla="*/ 417884 w 417884"/>
                <a:gd name="connsiteY4" fmla="*/ 295826 h 328695"/>
                <a:gd name="connsiteX5" fmla="*/ 385014 w 417884"/>
                <a:gd name="connsiteY5" fmla="*/ 328696 h 328695"/>
                <a:gd name="connsiteX6" fmla="*/ 32870 w 417884"/>
                <a:gd name="connsiteY6" fmla="*/ 328695 h 328695"/>
                <a:gd name="connsiteX7" fmla="*/ 0 w 417884"/>
                <a:gd name="connsiteY7" fmla="*/ 295825 h 328695"/>
                <a:gd name="connsiteX8" fmla="*/ 0 w 417884"/>
                <a:gd name="connsiteY8" fmla="*/ 32870 h 32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884" h="328695">
                  <a:moveTo>
                    <a:pt x="0" y="32870"/>
                  </a:moveTo>
                  <a:cubicBezTo>
                    <a:pt x="0" y="14716"/>
                    <a:pt x="14716" y="0"/>
                    <a:pt x="32870" y="0"/>
                  </a:cubicBezTo>
                  <a:lnTo>
                    <a:pt x="385015" y="0"/>
                  </a:lnTo>
                  <a:cubicBezTo>
                    <a:pt x="403169" y="0"/>
                    <a:pt x="417885" y="14716"/>
                    <a:pt x="417885" y="32870"/>
                  </a:cubicBezTo>
                  <a:cubicBezTo>
                    <a:pt x="417885" y="120522"/>
                    <a:pt x="417884" y="208174"/>
                    <a:pt x="417884" y="295826"/>
                  </a:cubicBezTo>
                  <a:cubicBezTo>
                    <a:pt x="417884" y="313980"/>
                    <a:pt x="403168" y="328696"/>
                    <a:pt x="385014" y="328696"/>
                  </a:cubicBezTo>
                  <a:lnTo>
                    <a:pt x="32870" y="328695"/>
                  </a:lnTo>
                  <a:cubicBezTo>
                    <a:pt x="14716" y="328695"/>
                    <a:pt x="0" y="313979"/>
                    <a:pt x="0" y="295825"/>
                  </a:cubicBezTo>
                  <a:lnTo>
                    <a:pt x="0" y="328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107" tIns="40107" rIns="40107" bIns="40107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/>
                <a:t>Data search</a:t>
              </a:r>
              <a:endParaRPr lang="el-GR" sz="800" kern="1200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F03ED14-DD24-B2A4-3913-AAC44DDD9E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2779" y="1948946"/>
              <a:ext cx="252" cy="43971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3EBC0F2-CCBA-6D82-4B58-DFCC38F1F3E3}"/>
                </a:ext>
              </a:extLst>
            </p:cNvPr>
            <p:cNvSpPr/>
            <p:nvPr/>
          </p:nvSpPr>
          <p:spPr>
            <a:xfrm>
              <a:off x="4708232" y="1167825"/>
              <a:ext cx="986221" cy="775051"/>
            </a:xfrm>
            <a:custGeom>
              <a:avLst/>
              <a:gdLst>
                <a:gd name="connsiteX0" fmla="*/ 0 w 782786"/>
                <a:gd name="connsiteY0" fmla="*/ 64701 h 647005"/>
                <a:gd name="connsiteX1" fmla="*/ 64701 w 782786"/>
                <a:gd name="connsiteY1" fmla="*/ 0 h 647005"/>
                <a:gd name="connsiteX2" fmla="*/ 718086 w 782786"/>
                <a:gd name="connsiteY2" fmla="*/ 0 h 647005"/>
                <a:gd name="connsiteX3" fmla="*/ 782787 w 782786"/>
                <a:gd name="connsiteY3" fmla="*/ 64701 h 647005"/>
                <a:gd name="connsiteX4" fmla="*/ 782786 w 782786"/>
                <a:gd name="connsiteY4" fmla="*/ 582305 h 647005"/>
                <a:gd name="connsiteX5" fmla="*/ 718085 w 782786"/>
                <a:gd name="connsiteY5" fmla="*/ 647006 h 647005"/>
                <a:gd name="connsiteX6" fmla="*/ 64701 w 782786"/>
                <a:gd name="connsiteY6" fmla="*/ 647005 h 647005"/>
                <a:gd name="connsiteX7" fmla="*/ 0 w 782786"/>
                <a:gd name="connsiteY7" fmla="*/ 582304 h 647005"/>
                <a:gd name="connsiteX8" fmla="*/ 0 w 782786"/>
                <a:gd name="connsiteY8" fmla="*/ 64701 h 64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2786" h="647005">
                  <a:moveTo>
                    <a:pt x="0" y="64701"/>
                  </a:moveTo>
                  <a:cubicBezTo>
                    <a:pt x="0" y="28968"/>
                    <a:pt x="28968" y="0"/>
                    <a:pt x="64701" y="0"/>
                  </a:cubicBezTo>
                  <a:lnTo>
                    <a:pt x="718086" y="0"/>
                  </a:lnTo>
                  <a:cubicBezTo>
                    <a:pt x="753819" y="0"/>
                    <a:pt x="782787" y="28968"/>
                    <a:pt x="782787" y="64701"/>
                  </a:cubicBezTo>
                  <a:cubicBezTo>
                    <a:pt x="782787" y="237236"/>
                    <a:pt x="782786" y="409770"/>
                    <a:pt x="782786" y="582305"/>
                  </a:cubicBezTo>
                  <a:cubicBezTo>
                    <a:pt x="782786" y="618038"/>
                    <a:pt x="753818" y="647006"/>
                    <a:pt x="718085" y="647006"/>
                  </a:cubicBezTo>
                  <a:lnTo>
                    <a:pt x="64701" y="647005"/>
                  </a:lnTo>
                  <a:cubicBezTo>
                    <a:pt x="28968" y="647005"/>
                    <a:pt x="0" y="618037"/>
                    <a:pt x="0" y="582304"/>
                  </a:cubicBezTo>
                  <a:lnTo>
                    <a:pt x="0" y="64701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408078"/>
              </a:solidFill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050" tIns="57050" rIns="57050" bIns="57050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2 </a:t>
              </a:r>
              <a:r>
                <a:rPr lang="en-GB" sz="1000" kern="1200"/>
                <a:t>Data Processing </a:t>
              </a:r>
              <a:endParaRPr lang="el-GR" sz="1000" kern="120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5B01625-24E2-E2F8-F29A-8BC52845C099}"/>
                </a:ext>
              </a:extLst>
            </p:cNvPr>
            <p:cNvSpPr/>
            <p:nvPr/>
          </p:nvSpPr>
          <p:spPr>
            <a:xfrm>
              <a:off x="4908256" y="2081806"/>
              <a:ext cx="772121" cy="646136"/>
            </a:xfrm>
            <a:custGeom>
              <a:avLst/>
              <a:gdLst>
                <a:gd name="connsiteX0" fmla="*/ 0 w 492612"/>
                <a:gd name="connsiteY0" fmla="*/ 40357 h 403568"/>
                <a:gd name="connsiteX1" fmla="*/ 40357 w 492612"/>
                <a:gd name="connsiteY1" fmla="*/ 0 h 403568"/>
                <a:gd name="connsiteX2" fmla="*/ 452255 w 492612"/>
                <a:gd name="connsiteY2" fmla="*/ 0 h 403568"/>
                <a:gd name="connsiteX3" fmla="*/ 492612 w 492612"/>
                <a:gd name="connsiteY3" fmla="*/ 40357 h 403568"/>
                <a:gd name="connsiteX4" fmla="*/ 492612 w 492612"/>
                <a:gd name="connsiteY4" fmla="*/ 363211 h 403568"/>
                <a:gd name="connsiteX5" fmla="*/ 452255 w 492612"/>
                <a:gd name="connsiteY5" fmla="*/ 403568 h 403568"/>
                <a:gd name="connsiteX6" fmla="*/ 40357 w 492612"/>
                <a:gd name="connsiteY6" fmla="*/ 403568 h 403568"/>
                <a:gd name="connsiteX7" fmla="*/ 0 w 492612"/>
                <a:gd name="connsiteY7" fmla="*/ 363211 h 403568"/>
                <a:gd name="connsiteX8" fmla="*/ 0 w 492612"/>
                <a:gd name="connsiteY8" fmla="*/ 40357 h 40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612" h="403568">
                  <a:moveTo>
                    <a:pt x="0" y="40357"/>
                  </a:moveTo>
                  <a:cubicBezTo>
                    <a:pt x="0" y="18068"/>
                    <a:pt x="18068" y="0"/>
                    <a:pt x="40357" y="0"/>
                  </a:cubicBezTo>
                  <a:lnTo>
                    <a:pt x="452255" y="0"/>
                  </a:lnTo>
                  <a:cubicBezTo>
                    <a:pt x="474544" y="0"/>
                    <a:pt x="492612" y="18068"/>
                    <a:pt x="492612" y="40357"/>
                  </a:cubicBezTo>
                  <a:lnTo>
                    <a:pt x="492612" y="363211"/>
                  </a:lnTo>
                  <a:cubicBezTo>
                    <a:pt x="492612" y="385500"/>
                    <a:pt x="474544" y="403568"/>
                    <a:pt x="452255" y="403568"/>
                  </a:cubicBezTo>
                  <a:lnTo>
                    <a:pt x="40357" y="403568"/>
                  </a:lnTo>
                  <a:cubicBezTo>
                    <a:pt x="18068" y="403568"/>
                    <a:pt x="0" y="385500"/>
                    <a:pt x="0" y="363211"/>
                  </a:cubicBezTo>
                  <a:lnTo>
                    <a:pt x="0" y="4035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300" tIns="42300" rIns="42300" bIns="42300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/>
                <a:t>QC data</a:t>
              </a:r>
              <a:endParaRPr lang="el-GR" sz="800" kern="120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3CAC668-E531-4372-37DF-3E33D8356DB6}"/>
                </a:ext>
              </a:extLst>
            </p:cNvPr>
            <p:cNvSpPr/>
            <p:nvPr/>
          </p:nvSpPr>
          <p:spPr>
            <a:xfrm>
              <a:off x="4922332" y="2842401"/>
              <a:ext cx="772121" cy="646136"/>
            </a:xfrm>
            <a:custGeom>
              <a:avLst/>
              <a:gdLst>
                <a:gd name="connsiteX0" fmla="*/ 0 w 492612"/>
                <a:gd name="connsiteY0" fmla="*/ 40357 h 403568"/>
                <a:gd name="connsiteX1" fmla="*/ 40357 w 492612"/>
                <a:gd name="connsiteY1" fmla="*/ 0 h 403568"/>
                <a:gd name="connsiteX2" fmla="*/ 452255 w 492612"/>
                <a:gd name="connsiteY2" fmla="*/ 0 h 403568"/>
                <a:gd name="connsiteX3" fmla="*/ 492612 w 492612"/>
                <a:gd name="connsiteY3" fmla="*/ 40357 h 403568"/>
                <a:gd name="connsiteX4" fmla="*/ 492612 w 492612"/>
                <a:gd name="connsiteY4" fmla="*/ 363211 h 403568"/>
                <a:gd name="connsiteX5" fmla="*/ 452255 w 492612"/>
                <a:gd name="connsiteY5" fmla="*/ 403568 h 403568"/>
                <a:gd name="connsiteX6" fmla="*/ 40357 w 492612"/>
                <a:gd name="connsiteY6" fmla="*/ 403568 h 403568"/>
                <a:gd name="connsiteX7" fmla="*/ 0 w 492612"/>
                <a:gd name="connsiteY7" fmla="*/ 363211 h 403568"/>
                <a:gd name="connsiteX8" fmla="*/ 0 w 492612"/>
                <a:gd name="connsiteY8" fmla="*/ 40357 h 40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612" h="403568">
                  <a:moveTo>
                    <a:pt x="0" y="40357"/>
                  </a:moveTo>
                  <a:cubicBezTo>
                    <a:pt x="0" y="18068"/>
                    <a:pt x="18068" y="0"/>
                    <a:pt x="40357" y="0"/>
                  </a:cubicBezTo>
                  <a:lnTo>
                    <a:pt x="452255" y="0"/>
                  </a:lnTo>
                  <a:cubicBezTo>
                    <a:pt x="474544" y="0"/>
                    <a:pt x="492612" y="18068"/>
                    <a:pt x="492612" y="40357"/>
                  </a:cubicBezTo>
                  <a:lnTo>
                    <a:pt x="492612" y="363211"/>
                  </a:lnTo>
                  <a:cubicBezTo>
                    <a:pt x="492612" y="385500"/>
                    <a:pt x="474544" y="403568"/>
                    <a:pt x="452255" y="403568"/>
                  </a:cubicBezTo>
                  <a:lnTo>
                    <a:pt x="40357" y="403568"/>
                  </a:lnTo>
                  <a:cubicBezTo>
                    <a:pt x="18068" y="403568"/>
                    <a:pt x="0" y="385500"/>
                    <a:pt x="0" y="363211"/>
                  </a:cubicBezTo>
                  <a:lnTo>
                    <a:pt x="0" y="4035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300" tIns="42300" rIns="42300" bIns="42300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/>
                <a:t>Prepare data (IDPs &amp; admin boundaries)</a:t>
              </a:r>
              <a:endParaRPr lang="el-GR" sz="800" kern="120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30657FB-9345-712E-E7BE-98EC6BB7765F}"/>
                </a:ext>
              </a:extLst>
            </p:cNvPr>
            <p:cNvSpPr/>
            <p:nvPr/>
          </p:nvSpPr>
          <p:spPr>
            <a:xfrm>
              <a:off x="4908256" y="3580846"/>
              <a:ext cx="772121" cy="646136"/>
            </a:xfrm>
            <a:custGeom>
              <a:avLst/>
              <a:gdLst>
                <a:gd name="connsiteX0" fmla="*/ 0 w 492612"/>
                <a:gd name="connsiteY0" fmla="*/ 40357 h 403568"/>
                <a:gd name="connsiteX1" fmla="*/ 40357 w 492612"/>
                <a:gd name="connsiteY1" fmla="*/ 0 h 403568"/>
                <a:gd name="connsiteX2" fmla="*/ 452255 w 492612"/>
                <a:gd name="connsiteY2" fmla="*/ 0 h 403568"/>
                <a:gd name="connsiteX3" fmla="*/ 492612 w 492612"/>
                <a:gd name="connsiteY3" fmla="*/ 40357 h 403568"/>
                <a:gd name="connsiteX4" fmla="*/ 492612 w 492612"/>
                <a:gd name="connsiteY4" fmla="*/ 363211 h 403568"/>
                <a:gd name="connsiteX5" fmla="*/ 452255 w 492612"/>
                <a:gd name="connsiteY5" fmla="*/ 403568 h 403568"/>
                <a:gd name="connsiteX6" fmla="*/ 40357 w 492612"/>
                <a:gd name="connsiteY6" fmla="*/ 403568 h 403568"/>
                <a:gd name="connsiteX7" fmla="*/ 0 w 492612"/>
                <a:gd name="connsiteY7" fmla="*/ 363211 h 403568"/>
                <a:gd name="connsiteX8" fmla="*/ 0 w 492612"/>
                <a:gd name="connsiteY8" fmla="*/ 40357 h 40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612" h="403568">
                  <a:moveTo>
                    <a:pt x="0" y="40357"/>
                  </a:moveTo>
                  <a:cubicBezTo>
                    <a:pt x="0" y="18068"/>
                    <a:pt x="18068" y="0"/>
                    <a:pt x="40357" y="0"/>
                  </a:cubicBezTo>
                  <a:lnTo>
                    <a:pt x="452255" y="0"/>
                  </a:lnTo>
                  <a:cubicBezTo>
                    <a:pt x="474544" y="0"/>
                    <a:pt x="492612" y="18068"/>
                    <a:pt x="492612" y="40357"/>
                  </a:cubicBezTo>
                  <a:lnTo>
                    <a:pt x="492612" y="363211"/>
                  </a:lnTo>
                  <a:cubicBezTo>
                    <a:pt x="492612" y="385500"/>
                    <a:pt x="474544" y="403568"/>
                    <a:pt x="452255" y="403568"/>
                  </a:cubicBezTo>
                  <a:lnTo>
                    <a:pt x="40357" y="403568"/>
                  </a:lnTo>
                  <a:cubicBezTo>
                    <a:pt x="18068" y="403568"/>
                    <a:pt x="0" y="385500"/>
                    <a:pt x="0" y="363211"/>
                  </a:cubicBezTo>
                  <a:lnTo>
                    <a:pt x="0" y="4035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300" tIns="42300" rIns="42300" bIns="42300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/>
                <a:t>Geocode/ geoenable data</a:t>
              </a:r>
              <a:endParaRPr lang="el-GR" sz="800" kern="120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B06C1A3-F551-4E62-757C-D645AAC667FA}"/>
                </a:ext>
              </a:extLst>
            </p:cNvPr>
            <p:cNvSpPr/>
            <p:nvPr/>
          </p:nvSpPr>
          <p:spPr>
            <a:xfrm>
              <a:off x="4895920" y="5089557"/>
              <a:ext cx="772121" cy="646136"/>
            </a:xfrm>
            <a:custGeom>
              <a:avLst/>
              <a:gdLst>
                <a:gd name="connsiteX0" fmla="*/ 0 w 492612"/>
                <a:gd name="connsiteY0" fmla="*/ 40357 h 403568"/>
                <a:gd name="connsiteX1" fmla="*/ 40357 w 492612"/>
                <a:gd name="connsiteY1" fmla="*/ 0 h 403568"/>
                <a:gd name="connsiteX2" fmla="*/ 452255 w 492612"/>
                <a:gd name="connsiteY2" fmla="*/ 0 h 403568"/>
                <a:gd name="connsiteX3" fmla="*/ 492612 w 492612"/>
                <a:gd name="connsiteY3" fmla="*/ 40357 h 403568"/>
                <a:gd name="connsiteX4" fmla="*/ 492612 w 492612"/>
                <a:gd name="connsiteY4" fmla="*/ 363211 h 403568"/>
                <a:gd name="connsiteX5" fmla="*/ 452255 w 492612"/>
                <a:gd name="connsiteY5" fmla="*/ 403568 h 403568"/>
                <a:gd name="connsiteX6" fmla="*/ 40357 w 492612"/>
                <a:gd name="connsiteY6" fmla="*/ 403568 h 403568"/>
                <a:gd name="connsiteX7" fmla="*/ 0 w 492612"/>
                <a:gd name="connsiteY7" fmla="*/ 363211 h 403568"/>
                <a:gd name="connsiteX8" fmla="*/ 0 w 492612"/>
                <a:gd name="connsiteY8" fmla="*/ 40357 h 40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612" h="403568">
                  <a:moveTo>
                    <a:pt x="0" y="40357"/>
                  </a:moveTo>
                  <a:cubicBezTo>
                    <a:pt x="0" y="18068"/>
                    <a:pt x="18068" y="0"/>
                    <a:pt x="40357" y="0"/>
                  </a:cubicBezTo>
                  <a:lnTo>
                    <a:pt x="452255" y="0"/>
                  </a:lnTo>
                  <a:cubicBezTo>
                    <a:pt x="474544" y="0"/>
                    <a:pt x="492612" y="18068"/>
                    <a:pt x="492612" y="40357"/>
                  </a:cubicBezTo>
                  <a:lnTo>
                    <a:pt x="492612" y="363211"/>
                  </a:lnTo>
                  <a:cubicBezTo>
                    <a:pt x="492612" y="385500"/>
                    <a:pt x="474544" y="403568"/>
                    <a:pt x="452255" y="403568"/>
                  </a:cubicBezTo>
                  <a:lnTo>
                    <a:pt x="40357" y="403568"/>
                  </a:lnTo>
                  <a:cubicBezTo>
                    <a:pt x="18068" y="403568"/>
                    <a:pt x="0" y="385500"/>
                    <a:pt x="0" y="363211"/>
                  </a:cubicBezTo>
                  <a:lnTo>
                    <a:pt x="0" y="4035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300" tIns="42300" rIns="42300" bIns="42300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/>
                <a:t>Import data into DB</a:t>
              </a:r>
              <a:endParaRPr lang="el-GR" sz="800" kern="120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C327323-2920-F8E7-EA45-CBC3FE6C8EAD}"/>
                </a:ext>
              </a:extLst>
            </p:cNvPr>
            <p:cNvSpPr/>
            <p:nvPr/>
          </p:nvSpPr>
          <p:spPr>
            <a:xfrm>
              <a:off x="4895920" y="4335202"/>
              <a:ext cx="772121" cy="646136"/>
            </a:xfrm>
            <a:custGeom>
              <a:avLst/>
              <a:gdLst>
                <a:gd name="connsiteX0" fmla="*/ 0 w 492612"/>
                <a:gd name="connsiteY0" fmla="*/ 40357 h 403568"/>
                <a:gd name="connsiteX1" fmla="*/ 40357 w 492612"/>
                <a:gd name="connsiteY1" fmla="*/ 0 h 403568"/>
                <a:gd name="connsiteX2" fmla="*/ 452255 w 492612"/>
                <a:gd name="connsiteY2" fmla="*/ 0 h 403568"/>
                <a:gd name="connsiteX3" fmla="*/ 492612 w 492612"/>
                <a:gd name="connsiteY3" fmla="*/ 40357 h 403568"/>
                <a:gd name="connsiteX4" fmla="*/ 492612 w 492612"/>
                <a:gd name="connsiteY4" fmla="*/ 363211 h 403568"/>
                <a:gd name="connsiteX5" fmla="*/ 452255 w 492612"/>
                <a:gd name="connsiteY5" fmla="*/ 403568 h 403568"/>
                <a:gd name="connsiteX6" fmla="*/ 40357 w 492612"/>
                <a:gd name="connsiteY6" fmla="*/ 403568 h 403568"/>
                <a:gd name="connsiteX7" fmla="*/ 0 w 492612"/>
                <a:gd name="connsiteY7" fmla="*/ 363211 h 403568"/>
                <a:gd name="connsiteX8" fmla="*/ 0 w 492612"/>
                <a:gd name="connsiteY8" fmla="*/ 40357 h 40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612" h="403568">
                  <a:moveTo>
                    <a:pt x="0" y="40357"/>
                  </a:moveTo>
                  <a:cubicBezTo>
                    <a:pt x="0" y="18068"/>
                    <a:pt x="18068" y="0"/>
                    <a:pt x="40357" y="0"/>
                  </a:cubicBezTo>
                  <a:lnTo>
                    <a:pt x="452255" y="0"/>
                  </a:lnTo>
                  <a:cubicBezTo>
                    <a:pt x="474544" y="0"/>
                    <a:pt x="492612" y="18068"/>
                    <a:pt x="492612" y="40357"/>
                  </a:cubicBezTo>
                  <a:lnTo>
                    <a:pt x="492612" y="363211"/>
                  </a:lnTo>
                  <a:cubicBezTo>
                    <a:pt x="492612" y="385500"/>
                    <a:pt x="474544" y="403568"/>
                    <a:pt x="452255" y="403568"/>
                  </a:cubicBezTo>
                  <a:lnTo>
                    <a:pt x="40357" y="403568"/>
                  </a:lnTo>
                  <a:cubicBezTo>
                    <a:pt x="18068" y="403568"/>
                    <a:pt x="0" y="385500"/>
                    <a:pt x="0" y="363211"/>
                  </a:cubicBezTo>
                  <a:lnTo>
                    <a:pt x="0" y="4035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300" tIns="42300" rIns="42300" bIns="42300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/>
                <a:t>Decide on DBMS</a:t>
              </a:r>
              <a:endParaRPr lang="el-GR" sz="800" kern="1200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73A1CC6-CA59-77C7-BB6E-65247D6E875B}"/>
                </a:ext>
              </a:extLst>
            </p:cNvPr>
            <p:cNvCxnSpPr>
              <a:cxnSpLocks/>
            </p:cNvCxnSpPr>
            <p:nvPr/>
          </p:nvCxnSpPr>
          <p:spPr>
            <a:xfrm>
              <a:off x="6439953" y="1849382"/>
              <a:ext cx="43219" cy="21596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B80ABDD-CEC6-23C4-CD4A-61BA64073373}"/>
                </a:ext>
              </a:extLst>
            </p:cNvPr>
            <p:cNvSpPr/>
            <p:nvPr/>
          </p:nvSpPr>
          <p:spPr>
            <a:xfrm>
              <a:off x="6248238" y="1167946"/>
              <a:ext cx="849212" cy="727535"/>
            </a:xfrm>
            <a:custGeom>
              <a:avLst/>
              <a:gdLst>
                <a:gd name="connsiteX0" fmla="*/ 0 w 590078"/>
                <a:gd name="connsiteY0" fmla="*/ 50123 h 501232"/>
                <a:gd name="connsiteX1" fmla="*/ 50123 w 590078"/>
                <a:gd name="connsiteY1" fmla="*/ 0 h 501232"/>
                <a:gd name="connsiteX2" fmla="*/ 539955 w 590078"/>
                <a:gd name="connsiteY2" fmla="*/ 0 h 501232"/>
                <a:gd name="connsiteX3" fmla="*/ 590078 w 590078"/>
                <a:gd name="connsiteY3" fmla="*/ 50123 h 501232"/>
                <a:gd name="connsiteX4" fmla="*/ 590078 w 590078"/>
                <a:gd name="connsiteY4" fmla="*/ 451109 h 501232"/>
                <a:gd name="connsiteX5" fmla="*/ 539955 w 590078"/>
                <a:gd name="connsiteY5" fmla="*/ 501232 h 501232"/>
                <a:gd name="connsiteX6" fmla="*/ 50123 w 590078"/>
                <a:gd name="connsiteY6" fmla="*/ 501232 h 501232"/>
                <a:gd name="connsiteX7" fmla="*/ 0 w 590078"/>
                <a:gd name="connsiteY7" fmla="*/ 451109 h 501232"/>
                <a:gd name="connsiteX8" fmla="*/ 0 w 590078"/>
                <a:gd name="connsiteY8" fmla="*/ 50123 h 50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078" h="501232">
                  <a:moveTo>
                    <a:pt x="0" y="50123"/>
                  </a:moveTo>
                  <a:cubicBezTo>
                    <a:pt x="0" y="22441"/>
                    <a:pt x="22441" y="0"/>
                    <a:pt x="50123" y="0"/>
                  </a:cubicBezTo>
                  <a:lnTo>
                    <a:pt x="539955" y="0"/>
                  </a:lnTo>
                  <a:cubicBezTo>
                    <a:pt x="567637" y="0"/>
                    <a:pt x="590078" y="22441"/>
                    <a:pt x="590078" y="50123"/>
                  </a:cubicBezTo>
                  <a:lnTo>
                    <a:pt x="590078" y="451109"/>
                  </a:lnTo>
                  <a:cubicBezTo>
                    <a:pt x="590078" y="478791"/>
                    <a:pt x="567637" y="501232"/>
                    <a:pt x="539955" y="501232"/>
                  </a:cubicBezTo>
                  <a:lnTo>
                    <a:pt x="50123" y="501232"/>
                  </a:lnTo>
                  <a:cubicBezTo>
                    <a:pt x="22441" y="501232"/>
                    <a:pt x="0" y="478791"/>
                    <a:pt x="0" y="451109"/>
                  </a:cubicBezTo>
                  <a:lnTo>
                    <a:pt x="0" y="50123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408078"/>
              </a:solidFill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781" tIns="52781" rIns="52781" bIns="52781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3 </a:t>
              </a:r>
              <a:r>
                <a:rPr lang="en-GB" sz="1000" kern="1200"/>
                <a:t>Services Creation </a:t>
              </a:r>
              <a:endParaRPr lang="el-GR" sz="1000" kern="120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E998AEA-BB1C-9E25-E392-A358408A3B55}"/>
                </a:ext>
              </a:extLst>
            </p:cNvPr>
            <p:cNvSpPr/>
            <p:nvPr/>
          </p:nvSpPr>
          <p:spPr>
            <a:xfrm>
              <a:off x="6326404" y="2054030"/>
              <a:ext cx="786903" cy="626972"/>
            </a:xfrm>
            <a:custGeom>
              <a:avLst/>
              <a:gdLst>
                <a:gd name="connsiteX0" fmla="*/ 0 w 505533"/>
                <a:gd name="connsiteY0" fmla="*/ 44164 h 441639"/>
                <a:gd name="connsiteX1" fmla="*/ 44164 w 505533"/>
                <a:gd name="connsiteY1" fmla="*/ 0 h 441639"/>
                <a:gd name="connsiteX2" fmla="*/ 461369 w 505533"/>
                <a:gd name="connsiteY2" fmla="*/ 0 h 441639"/>
                <a:gd name="connsiteX3" fmla="*/ 505533 w 505533"/>
                <a:gd name="connsiteY3" fmla="*/ 44164 h 441639"/>
                <a:gd name="connsiteX4" fmla="*/ 505533 w 505533"/>
                <a:gd name="connsiteY4" fmla="*/ 397475 h 441639"/>
                <a:gd name="connsiteX5" fmla="*/ 461369 w 505533"/>
                <a:gd name="connsiteY5" fmla="*/ 441639 h 441639"/>
                <a:gd name="connsiteX6" fmla="*/ 44164 w 505533"/>
                <a:gd name="connsiteY6" fmla="*/ 441639 h 441639"/>
                <a:gd name="connsiteX7" fmla="*/ 0 w 505533"/>
                <a:gd name="connsiteY7" fmla="*/ 397475 h 441639"/>
                <a:gd name="connsiteX8" fmla="*/ 0 w 505533"/>
                <a:gd name="connsiteY8" fmla="*/ 44164 h 44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533" h="441639">
                  <a:moveTo>
                    <a:pt x="0" y="44164"/>
                  </a:moveTo>
                  <a:cubicBezTo>
                    <a:pt x="0" y="19773"/>
                    <a:pt x="19773" y="0"/>
                    <a:pt x="44164" y="0"/>
                  </a:cubicBezTo>
                  <a:lnTo>
                    <a:pt x="461369" y="0"/>
                  </a:lnTo>
                  <a:cubicBezTo>
                    <a:pt x="485760" y="0"/>
                    <a:pt x="505533" y="19773"/>
                    <a:pt x="505533" y="44164"/>
                  </a:cubicBezTo>
                  <a:lnTo>
                    <a:pt x="505533" y="397475"/>
                  </a:lnTo>
                  <a:cubicBezTo>
                    <a:pt x="505533" y="421866"/>
                    <a:pt x="485760" y="441639"/>
                    <a:pt x="461369" y="441639"/>
                  </a:cubicBezTo>
                  <a:lnTo>
                    <a:pt x="44164" y="441639"/>
                  </a:lnTo>
                  <a:cubicBezTo>
                    <a:pt x="19773" y="441639"/>
                    <a:pt x="0" y="421866"/>
                    <a:pt x="0" y="397475"/>
                  </a:cubicBezTo>
                  <a:lnTo>
                    <a:pt x="0" y="4416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415" tIns="43415" rIns="43415" bIns="43415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/>
                <a:t>Define necessary services</a:t>
              </a:r>
              <a:endParaRPr lang="el-GR" sz="800" kern="120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4819984-B922-0F5A-4144-165945CBD857}"/>
                </a:ext>
              </a:extLst>
            </p:cNvPr>
            <p:cNvSpPr/>
            <p:nvPr/>
          </p:nvSpPr>
          <p:spPr>
            <a:xfrm>
              <a:off x="6334196" y="2801708"/>
              <a:ext cx="786903" cy="626972"/>
            </a:xfrm>
            <a:custGeom>
              <a:avLst/>
              <a:gdLst>
                <a:gd name="connsiteX0" fmla="*/ 0 w 505533"/>
                <a:gd name="connsiteY0" fmla="*/ 44164 h 441639"/>
                <a:gd name="connsiteX1" fmla="*/ 44164 w 505533"/>
                <a:gd name="connsiteY1" fmla="*/ 0 h 441639"/>
                <a:gd name="connsiteX2" fmla="*/ 461369 w 505533"/>
                <a:gd name="connsiteY2" fmla="*/ 0 h 441639"/>
                <a:gd name="connsiteX3" fmla="*/ 505533 w 505533"/>
                <a:gd name="connsiteY3" fmla="*/ 44164 h 441639"/>
                <a:gd name="connsiteX4" fmla="*/ 505533 w 505533"/>
                <a:gd name="connsiteY4" fmla="*/ 397475 h 441639"/>
                <a:gd name="connsiteX5" fmla="*/ 461369 w 505533"/>
                <a:gd name="connsiteY5" fmla="*/ 441639 h 441639"/>
                <a:gd name="connsiteX6" fmla="*/ 44164 w 505533"/>
                <a:gd name="connsiteY6" fmla="*/ 441639 h 441639"/>
                <a:gd name="connsiteX7" fmla="*/ 0 w 505533"/>
                <a:gd name="connsiteY7" fmla="*/ 397475 h 441639"/>
                <a:gd name="connsiteX8" fmla="*/ 0 w 505533"/>
                <a:gd name="connsiteY8" fmla="*/ 44164 h 44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533" h="441639">
                  <a:moveTo>
                    <a:pt x="0" y="44164"/>
                  </a:moveTo>
                  <a:cubicBezTo>
                    <a:pt x="0" y="19773"/>
                    <a:pt x="19773" y="0"/>
                    <a:pt x="44164" y="0"/>
                  </a:cubicBezTo>
                  <a:lnTo>
                    <a:pt x="461369" y="0"/>
                  </a:lnTo>
                  <a:cubicBezTo>
                    <a:pt x="485760" y="0"/>
                    <a:pt x="505533" y="19773"/>
                    <a:pt x="505533" y="44164"/>
                  </a:cubicBezTo>
                  <a:lnTo>
                    <a:pt x="505533" y="397475"/>
                  </a:lnTo>
                  <a:cubicBezTo>
                    <a:pt x="505533" y="421866"/>
                    <a:pt x="485760" y="441639"/>
                    <a:pt x="461369" y="441639"/>
                  </a:cubicBezTo>
                  <a:lnTo>
                    <a:pt x="44164" y="441639"/>
                  </a:lnTo>
                  <a:cubicBezTo>
                    <a:pt x="19773" y="441639"/>
                    <a:pt x="0" y="421866"/>
                    <a:pt x="0" y="397475"/>
                  </a:cubicBezTo>
                  <a:lnTo>
                    <a:pt x="0" y="4416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415" tIns="43415" rIns="43415" bIns="43415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/>
                <a:t>Decide on server</a:t>
              </a:r>
              <a:endParaRPr lang="el-GR" sz="800" kern="120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BEAB9CB-08ED-7D96-9960-C2FEB367A19D}"/>
                </a:ext>
              </a:extLst>
            </p:cNvPr>
            <p:cNvSpPr/>
            <p:nvPr/>
          </p:nvSpPr>
          <p:spPr>
            <a:xfrm>
              <a:off x="6326402" y="3571515"/>
              <a:ext cx="786903" cy="626972"/>
            </a:xfrm>
            <a:custGeom>
              <a:avLst/>
              <a:gdLst>
                <a:gd name="connsiteX0" fmla="*/ 0 w 505533"/>
                <a:gd name="connsiteY0" fmla="*/ 44164 h 441639"/>
                <a:gd name="connsiteX1" fmla="*/ 44164 w 505533"/>
                <a:gd name="connsiteY1" fmla="*/ 0 h 441639"/>
                <a:gd name="connsiteX2" fmla="*/ 461369 w 505533"/>
                <a:gd name="connsiteY2" fmla="*/ 0 h 441639"/>
                <a:gd name="connsiteX3" fmla="*/ 505533 w 505533"/>
                <a:gd name="connsiteY3" fmla="*/ 44164 h 441639"/>
                <a:gd name="connsiteX4" fmla="*/ 505533 w 505533"/>
                <a:gd name="connsiteY4" fmla="*/ 397475 h 441639"/>
                <a:gd name="connsiteX5" fmla="*/ 461369 w 505533"/>
                <a:gd name="connsiteY5" fmla="*/ 441639 h 441639"/>
                <a:gd name="connsiteX6" fmla="*/ 44164 w 505533"/>
                <a:gd name="connsiteY6" fmla="*/ 441639 h 441639"/>
                <a:gd name="connsiteX7" fmla="*/ 0 w 505533"/>
                <a:gd name="connsiteY7" fmla="*/ 397475 h 441639"/>
                <a:gd name="connsiteX8" fmla="*/ 0 w 505533"/>
                <a:gd name="connsiteY8" fmla="*/ 44164 h 44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533" h="441639">
                  <a:moveTo>
                    <a:pt x="0" y="44164"/>
                  </a:moveTo>
                  <a:cubicBezTo>
                    <a:pt x="0" y="19773"/>
                    <a:pt x="19773" y="0"/>
                    <a:pt x="44164" y="0"/>
                  </a:cubicBezTo>
                  <a:lnTo>
                    <a:pt x="461369" y="0"/>
                  </a:lnTo>
                  <a:cubicBezTo>
                    <a:pt x="485760" y="0"/>
                    <a:pt x="505533" y="19773"/>
                    <a:pt x="505533" y="44164"/>
                  </a:cubicBezTo>
                  <a:lnTo>
                    <a:pt x="505533" y="397475"/>
                  </a:lnTo>
                  <a:cubicBezTo>
                    <a:pt x="505533" y="421866"/>
                    <a:pt x="485760" y="441639"/>
                    <a:pt x="461369" y="441639"/>
                  </a:cubicBezTo>
                  <a:lnTo>
                    <a:pt x="44164" y="441639"/>
                  </a:lnTo>
                  <a:cubicBezTo>
                    <a:pt x="19773" y="441639"/>
                    <a:pt x="0" y="421866"/>
                    <a:pt x="0" y="397475"/>
                  </a:cubicBezTo>
                  <a:lnTo>
                    <a:pt x="0" y="4416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415" tIns="43415" rIns="43415" bIns="43415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/>
                <a:t>Publish OGC Web Services</a:t>
              </a:r>
              <a:endParaRPr lang="el-GR" sz="800" kern="1200"/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9E050A1-190D-0B93-60D5-EDDAA43DB4A4}"/>
                </a:ext>
              </a:extLst>
            </p:cNvPr>
            <p:cNvCxnSpPr>
              <a:cxnSpLocks/>
            </p:cNvCxnSpPr>
            <p:nvPr/>
          </p:nvCxnSpPr>
          <p:spPr>
            <a:xfrm>
              <a:off x="8195101" y="1870568"/>
              <a:ext cx="0" cy="25744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B905B8A-2ECB-8FD1-DBE9-7C7F30FDC61E}"/>
                </a:ext>
              </a:extLst>
            </p:cNvPr>
            <p:cNvSpPr/>
            <p:nvPr/>
          </p:nvSpPr>
          <p:spPr>
            <a:xfrm>
              <a:off x="7650916" y="1149789"/>
              <a:ext cx="1189555" cy="706171"/>
            </a:xfrm>
            <a:custGeom>
              <a:avLst/>
              <a:gdLst>
                <a:gd name="connsiteX0" fmla="*/ 0 w 636248"/>
                <a:gd name="connsiteY0" fmla="*/ 53828 h 538276"/>
                <a:gd name="connsiteX1" fmla="*/ 53828 w 636248"/>
                <a:gd name="connsiteY1" fmla="*/ 0 h 538276"/>
                <a:gd name="connsiteX2" fmla="*/ 582420 w 636248"/>
                <a:gd name="connsiteY2" fmla="*/ 0 h 538276"/>
                <a:gd name="connsiteX3" fmla="*/ 636248 w 636248"/>
                <a:gd name="connsiteY3" fmla="*/ 53828 h 538276"/>
                <a:gd name="connsiteX4" fmla="*/ 636248 w 636248"/>
                <a:gd name="connsiteY4" fmla="*/ 484448 h 538276"/>
                <a:gd name="connsiteX5" fmla="*/ 582420 w 636248"/>
                <a:gd name="connsiteY5" fmla="*/ 538276 h 538276"/>
                <a:gd name="connsiteX6" fmla="*/ 53828 w 636248"/>
                <a:gd name="connsiteY6" fmla="*/ 538276 h 538276"/>
                <a:gd name="connsiteX7" fmla="*/ 0 w 636248"/>
                <a:gd name="connsiteY7" fmla="*/ 484448 h 538276"/>
                <a:gd name="connsiteX8" fmla="*/ 0 w 636248"/>
                <a:gd name="connsiteY8" fmla="*/ 53828 h 53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248" h="538276">
                  <a:moveTo>
                    <a:pt x="0" y="53828"/>
                  </a:moveTo>
                  <a:cubicBezTo>
                    <a:pt x="0" y="24100"/>
                    <a:pt x="24100" y="0"/>
                    <a:pt x="53828" y="0"/>
                  </a:cubicBezTo>
                  <a:lnTo>
                    <a:pt x="582420" y="0"/>
                  </a:lnTo>
                  <a:cubicBezTo>
                    <a:pt x="612148" y="0"/>
                    <a:pt x="636248" y="24100"/>
                    <a:pt x="636248" y="53828"/>
                  </a:cubicBezTo>
                  <a:lnTo>
                    <a:pt x="636248" y="484448"/>
                  </a:lnTo>
                  <a:cubicBezTo>
                    <a:pt x="636248" y="514176"/>
                    <a:pt x="612148" y="538276"/>
                    <a:pt x="582420" y="538276"/>
                  </a:cubicBezTo>
                  <a:lnTo>
                    <a:pt x="53828" y="538276"/>
                  </a:lnTo>
                  <a:cubicBezTo>
                    <a:pt x="24100" y="538276"/>
                    <a:pt x="0" y="514176"/>
                    <a:pt x="0" y="484448"/>
                  </a:cubicBezTo>
                  <a:lnTo>
                    <a:pt x="0" y="53828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408078"/>
              </a:solidFill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866" tIns="53866" rIns="53866" bIns="53866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4 </a:t>
              </a:r>
              <a:r>
                <a:rPr lang="en-GB" sz="1000" kern="1200"/>
                <a:t>Data Communication</a:t>
              </a:r>
              <a:endParaRPr lang="el-GR" sz="1000" kern="120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F359F66-075A-E061-703D-05417C28D588}"/>
                </a:ext>
              </a:extLst>
            </p:cNvPr>
            <p:cNvSpPr/>
            <p:nvPr/>
          </p:nvSpPr>
          <p:spPr>
            <a:xfrm>
              <a:off x="8057256" y="2030922"/>
              <a:ext cx="772121" cy="639875"/>
            </a:xfrm>
            <a:custGeom>
              <a:avLst/>
              <a:gdLst>
                <a:gd name="connsiteX0" fmla="*/ 0 w 542805"/>
                <a:gd name="connsiteY0" fmla="*/ 45542 h 455417"/>
                <a:gd name="connsiteX1" fmla="*/ 45542 w 542805"/>
                <a:gd name="connsiteY1" fmla="*/ 0 h 455417"/>
                <a:gd name="connsiteX2" fmla="*/ 497263 w 542805"/>
                <a:gd name="connsiteY2" fmla="*/ 0 h 455417"/>
                <a:gd name="connsiteX3" fmla="*/ 542805 w 542805"/>
                <a:gd name="connsiteY3" fmla="*/ 45542 h 455417"/>
                <a:gd name="connsiteX4" fmla="*/ 542805 w 542805"/>
                <a:gd name="connsiteY4" fmla="*/ 409875 h 455417"/>
                <a:gd name="connsiteX5" fmla="*/ 497263 w 542805"/>
                <a:gd name="connsiteY5" fmla="*/ 455417 h 455417"/>
                <a:gd name="connsiteX6" fmla="*/ 45542 w 542805"/>
                <a:gd name="connsiteY6" fmla="*/ 455417 h 455417"/>
                <a:gd name="connsiteX7" fmla="*/ 0 w 542805"/>
                <a:gd name="connsiteY7" fmla="*/ 409875 h 455417"/>
                <a:gd name="connsiteX8" fmla="*/ 0 w 542805"/>
                <a:gd name="connsiteY8" fmla="*/ 45542 h 45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2805" h="455417">
                  <a:moveTo>
                    <a:pt x="0" y="45542"/>
                  </a:moveTo>
                  <a:cubicBezTo>
                    <a:pt x="0" y="20390"/>
                    <a:pt x="20390" y="0"/>
                    <a:pt x="45542" y="0"/>
                  </a:cubicBezTo>
                  <a:lnTo>
                    <a:pt x="497263" y="0"/>
                  </a:lnTo>
                  <a:cubicBezTo>
                    <a:pt x="522415" y="0"/>
                    <a:pt x="542805" y="20390"/>
                    <a:pt x="542805" y="45542"/>
                  </a:cubicBezTo>
                  <a:lnTo>
                    <a:pt x="542805" y="409875"/>
                  </a:lnTo>
                  <a:cubicBezTo>
                    <a:pt x="542805" y="435027"/>
                    <a:pt x="522415" y="455417"/>
                    <a:pt x="497263" y="455417"/>
                  </a:cubicBezTo>
                  <a:lnTo>
                    <a:pt x="45542" y="455417"/>
                  </a:lnTo>
                  <a:cubicBezTo>
                    <a:pt x="20390" y="455417"/>
                    <a:pt x="0" y="435027"/>
                    <a:pt x="0" y="409875"/>
                  </a:cubicBezTo>
                  <a:lnTo>
                    <a:pt x="0" y="4554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819" tIns="43819" rIns="43819" bIns="43819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/>
                <a:t>Decide on platform </a:t>
              </a:r>
              <a:endParaRPr lang="el-GR" sz="800" kern="120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36841817-CE2E-5757-DAFF-59D1A2C26DAD}"/>
                </a:ext>
              </a:extLst>
            </p:cNvPr>
            <p:cNvSpPr/>
            <p:nvPr/>
          </p:nvSpPr>
          <p:spPr>
            <a:xfrm>
              <a:off x="8052232" y="2776136"/>
              <a:ext cx="772121" cy="639875"/>
            </a:xfrm>
            <a:custGeom>
              <a:avLst/>
              <a:gdLst>
                <a:gd name="connsiteX0" fmla="*/ 0 w 542805"/>
                <a:gd name="connsiteY0" fmla="*/ 45542 h 455417"/>
                <a:gd name="connsiteX1" fmla="*/ 45542 w 542805"/>
                <a:gd name="connsiteY1" fmla="*/ 0 h 455417"/>
                <a:gd name="connsiteX2" fmla="*/ 497263 w 542805"/>
                <a:gd name="connsiteY2" fmla="*/ 0 h 455417"/>
                <a:gd name="connsiteX3" fmla="*/ 542805 w 542805"/>
                <a:gd name="connsiteY3" fmla="*/ 45542 h 455417"/>
                <a:gd name="connsiteX4" fmla="*/ 542805 w 542805"/>
                <a:gd name="connsiteY4" fmla="*/ 409875 h 455417"/>
                <a:gd name="connsiteX5" fmla="*/ 497263 w 542805"/>
                <a:gd name="connsiteY5" fmla="*/ 455417 h 455417"/>
                <a:gd name="connsiteX6" fmla="*/ 45542 w 542805"/>
                <a:gd name="connsiteY6" fmla="*/ 455417 h 455417"/>
                <a:gd name="connsiteX7" fmla="*/ 0 w 542805"/>
                <a:gd name="connsiteY7" fmla="*/ 409875 h 455417"/>
                <a:gd name="connsiteX8" fmla="*/ 0 w 542805"/>
                <a:gd name="connsiteY8" fmla="*/ 45542 h 45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2805" h="455417">
                  <a:moveTo>
                    <a:pt x="0" y="45542"/>
                  </a:moveTo>
                  <a:cubicBezTo>
                    <a:pt x="0" y="20390"/>
                    <a:pt x="20390" y="0"/>
                    <a:pt x="45542" y="0"/>
                  </a:cubicBezTo>
                  <a:lnTo>
                    <a:pt x="497263" y="0"/>
                  </a:lnTo>
                  <a:cubicBezTo>
                    <a:pt x="522415" y="0"/>
                    <a:pt x="542805" y="20390"/>
                    <a:pt x="542805" y="45542"/>
                  </a:cubicBezTo>
                  <a:lnTo>
                    <a:pt x="542805" y="409875"/>
                  </a:lnTo>
                  <a:cubicBezTo>
                    <a:pt x="542805" y="435027"/>
                    <a:pt x="522415" y="455417"/>
                    <a:pt x="497263" y="455417"/>
                  </a:cubicBezTo>
                  <a:lnTo>
                    <a:pt x="45542" y="455417"/>
                  </a:lnTo>
                  <a:cubicBezTo>
                    <a:pt x="20390" y="455417"/>
                    <a:pt x="0" y="435027"/>
                    <a:pt x="0" y="409875"/>
                  </a:cubicBezTo>
                  <a:lnTo>
                    <a:pt x="0" y="4554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819" tIns="43819" rIns="43819" bIns="43819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/>
                <a:t>Design dashboard layout</a:t>
              </a:r>
              <a:endParaRPr lang="el-GR" sz="800" kern="120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A88FC05-E494-547D-82F3-384B6CD5F73E}"/>
                </a:ext>
              </a:extLst>
            </p:cNvPr>
            <p:cNvSpPr/>
            <p:nvPr/>
          </p:nvSpPr>
          <p:spPr>
            <a:xfrm>
              <a:off x="8052232" y="3529604"/>
              <a:ext cx="772121" cy="639875"/>
            </a:xfrm>
            <a:custGeom>
              <a:avLst/>
              <a:gdLst>
                <a:gd name="connsiteX0" fmla="*/ 0 w 542805"/>
                <a:gd name="connsiteY0" fmla="*/ 45542 h 455417"/>
                <a:gd name="connsiteX1" fmla="*/ 45542 w 542805"/>
                <a:gd name="connsiteY1" fmla="*/ 0 h 455417"/>
                <a:gd name="connsiteX2" fmla="*/ 497263 w 542805"/>
                <a:gd name="connsiteY2" fmla="*/ 0 h 455417"/>
                <a:gd name="connsiteX3" fmla="*/ 542805 w 542805"/>
                <a:gd name="connsiteY3" fmla="*/ 45542 h 455417"/>
                <a:gd name="connsiteX4" fmla="*/ 542805 w 542805"/>
                <a:gd name="connsiteY4" fmla="*/ 409875 h 455417"/>
                <a:gd name="connsiteX5" fmla="*/ 497263 w 542805"/>
                <a:gd name="connsiteY5" fmla="*/ 455417 h 455417"/>
                <a:gd name="connsiteX6" fmla="*/ 45542 w 542805"/>
                <a:gd name="connsiteY6" fmla="*/ 455417 h 455417"/>
                <a:gd name="connsiteX7" fmla="*/ 0 w 542805"/>
                <a:gd name="connsiteY7" fmla="*/ 409875 h 455417"/>
                <a:gd name="connsiteX8" fmla="*/ 0 w 542805"/>
                <a:gd name="connsiteY8" fmla="*/ 45542 h 45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2805" h="455417">
                  <a:moveTo>
                    <a:pt x="0" y="45542"/>
                  </a:moveTo>
                  <a:cubicBezTo>
                    <a:pt x="0" y="20390"/>
                    <a:pt x="20390" y="0"/>
                    <a:pt x="45542" y="0"/>
                  </a:cubicBezTo>
                  <a:lnTo>
                    <a:pt x="497263" y="0"/>
                  </a:lnTo>
                  <a:cubicBezTo>
                    <a:pt x="522415" y="0"/>
                    <a:pt x="542805" y="20390"/>
                    <a:pt x="542805" y="45542"/>
                  </a:cubicBezTo>
                  <a:lnTo>
                    <a:pt x="542805" y="409875"/>
                  </a:lnTo>
                  <a:cubicBezTo>
                    <a:pt x="542805" y="435027"/>
                    <a:pt x="522415" y="455417"/>
                    <a:pt x="497263" y="455417"/>
                  </a:cubicBezTo>
                  <a:lnTo>
                    <a:pt x="45542" y="455417"/>
                  </a:lnTo>
                  <a:cubicBezTo>
                    <a:pt x="20390" y="455417"/>
                    <a:pt x="0" y="435027"/>
                    <a:pt x="0" y="409875"/>
                  </a:cubicBezTo>
                  <a:lnTo>
                    <a:pt x="0" y="4554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819" tIns="43819" rIns="43819" bIns="43819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/>
                <a:t>Integrate data</a:t>
              </a:r>
              <a:endParaRPr lang="el-GR" sz="800" kern="120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4C606EE-2EC8-3C24-CFC0-1E6778998175}"/>
                </a:ext>
              </a:extLst>
            </p:cNvPr>
            <p:cNvSpPr/>
            <p:nvPr/>
          </p:nvSpPr>
          <p:spPr>
            <a:xfrm>
              <a:off x="8068350" y="4283073"/>
              <a:ext cx="772121" cy="639875"/>
            </a:xfrm>
            <a:custGeom>
              <a:avLst/>
              <a:gdLst>
                <a:gd name="connsiteX0" fmla="*/ 0 w 542805"/>
                <a:gd name="connsiteY0" fmla="*/ 45542 h 455417"/>
                <a:gd name="connsiteX1" fmla="*/ 45542 w 542805"/>
                <a:gd name="connsiteY1" fmla="*/ 0 h 455417"/>
                <a:gd name="connsiteX2" fmla="*/ 497263 w 542805"/>
                <a:gd name="connsiteY2" fmla="*/ 0 h 455417"/>
                <a:gd name="connsiteX3" fmla="*/ 542805 w 542805"/>
                <a:gd name="connsiteY3" fmla="*/ 45542 h 455417"/>
                <a:gd name="connsiteX4" fmla="*/ 542805 w 542805"/>
                <a:gd name="connsiteY4" fmla="*/ 409875 h 455417"/>
                <a:gd name="connsiteX5" fmla="*/ 497263 w 542805"/>
                <a:gd name="connsiteY5" fmla="*/ 455417 h 455417"/>
                <a:gd name="connsiteX6" fmla="*/ 45542 w 542805"/>
                <a:gd name="connsiteY6" fmla="*/ 455417 h 455417"/>
                <a:gd name="connsiteX7" fmla="*/ 0 w 542805"/>
                <a:gd name="connsiteY7" fmla="*/ 409875 h 455417"/>
                <a:gd name="connsiteX8" fmla="*/ 0 w 542805"/>
                <a:gd name="connsiteY8" fmla="*/ 45542 h 45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2805" h="455417">
                  <a:moveTo>
                    <a:pt x="0" y="45542"/>
                  </a:moveTo>
                  <a:cubicBezTo>
                    <a:pt x="0" y="20390"/>
                    <a:pt x="20390" y="0"/>
                    <a:pt x="45542" y="0"/>
                  </a:cubicBezTo>
                  <a:lnTo>
                    <a:pt x="497263" y="0"/>
                  </a:lnTo>
                  <a:cubicBezTo>
                    <a:pt x="522415" y="0"/>
                    <a:pt x="542805" y="20390"/>
                    <a:pt x="542805" y="45542"/>
                  </a:cubicBezTo>
                  <a:lnTo>
                    <a:pt x="542805" y="409875"/>
                  </a:lnTo>
                  <a:cubicBezTo>
                    <a:pt x="542805" y="435027"/>
                    <a:pt x="522415" y="455417"/>
                    <a:pt x="497263" y="455417"/>
                  </a:cubicBezTo>
                  <a:lnTo>
                    <a:pt x="45542" y="455417"/>
                  </a:lnTo>
                  <a:cubicBezTo>
                    <a:pt x="20390" y="455417"/>
                    <a:pt x="0" y="435027"/>
                    <a:pt x="0" y="409875"/>
                  </a:cubicBezTo>
                  <a:lnTo>
                    <a:pt x="0" y="4554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819" tIns="43819" rIns="43819" bIns="43819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/>
                <a:t>Add maps, graphs etc</a:t>
              </a:r>
              <a:r>
                <a:rPr lang="en-US" sz="800"/>
                <a:t>.</a:t>
              </a:r>
              <a:endParaRPr lang="el-GR" sz="800" kern="120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FDAA25E-ABF0-DECA-4D7F-1AD51864663A}"/>
                </a:ext>
              </a:extLst>
            </p:cNvPr>
            <p:cNvSpPr/>
            <p:nvPr/>
          </p:nvSpPr>
          <p:spPr>
            <a:xfrm>
              <a:off x="9225495" y="1143034"/>
              <a:ext cx="1189060" cy="727535"/>
            </a:xfrm>
            <a:custGeom>
              <a:avLst/>
              <a:gdLst>
                <a:gd name="connsiteX0" fmla="*/ 0 w 707467"/>
                <a:gd name="connsiteY0" fmla="*/ 61747 h 617470"/>
                <a:gd name="connsiteX1" fmla="*/ 61747 w 707467"/>
                <a:gd name="connsiteY1" fmla="*/ 0 h 617470"/>
                <a:gd name="connsiteX2" fmla="*/ 645720 w 707467"/>
                <a:gd name="connsiteY2" fmla="*/ 0 h 617470"/>
                <a:gd name="connsiteX3" fmla="*/ 707467 w 707467"/>
                <a:gd name="connsiteY3" fmla="*/ 61747 h 617470"/>
                <a:gd name="connsiteX4" fmla="*/ 707467 w 707467"/>
                <a:gd name="connsiteY4" fmla="*/ 555723 h 617470"/>
                <a:gd name="connsiteX5" fmla="*/ 645720 w 707467"/>
                <a:gd name="connsiteY5" fmla="*/ 617470 h 617470"/>
                <a:gd name="connsiteX6" fmla="*/ 61747 w 707467"/>
                <a:gd name="connsiteY6" fmla="*/ 617470 h 617470"/>
                <a:gd name="connsiteX7" fmla="*/ 0 w 707467"/>
                <a:gd name="connsiteY7" fmla="*/ 555723 h 617470"/>
                <a:gd name="connsiteX8" fmla="*/ 0 w 707467"/>
                <a:gd name="connsiteY8" fmla="*/ 61747 h 61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7467" h="617470">
                  <a:moveTo>
                    <a:pt x="0" y="61747"/>
                  </a:moveTo>
                  <a:cubicBezTo>
                    <a:pt x="0" y="27645"/>
                    <a:pt x="27645" y="0"/>
                    <a:pt x="61747" y="0"/>
                  </a:cubicBezTo>
                  <a:lnTo>
                    <a:pt x="645720" y="0"/>
                  </a:lnTo>
                  <a:cubicBezTo>
                    <a:pt x="679822" y="0"/>
                    <a:pt x="707467" y="27645"/>
                    <a:pt x="707467" y="61747"/>
                  </a:cubicBezTo>
                  <a:lnTo>
                    <a:pt x="707467" y="555723"/>
                  </a:lnTo>
                  <a:cubicBezTo>
                    <a:pt x="707467" y="589825"/>
                    <a:pt x="679822" y="617470"/>
                    <a:pt x="645720" y="617470"/>
                  </a:cubicBezTo>
                  <a:lnTo>
                    <a:pt x="61747" y="617470"/>
                  </a:lnTo>
                  <a:cubicBezTo>
                    <a:pt x="27645" y="617470"/>
                    <a:pt x="0" y="589825"/>
                    <a:pt x="0" y="555723"/>
                  </a:cubicBezTo>
                  <a:lnTo>
                    <a:pt x="0" y="6174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408078"/>
              </a:solidFill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185" tIns="56185" rIns="56185" bIns="56185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000" kern="1200"/>
                <a:t>5 Documentation </a:t>
              </a:r>
              <a:endParaRPr lang="el-GR" sz="1000" kern="120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0C29D596-5B90-DCAE-538F-85C8A5E71C1A}"/>
                </a:ext>
              </a:extLst>
            </p:cNvPr>
            <p:cNvSpPr/>
            <p:nvPr/>
          </p:nvSpPr>
          <p:spPr>
            <a:xfrm>
              <a:off x="9587197" y="2071925"/>
              <a:ext cx="772121" cy="639875"/>
            </a:xfrm>
            <a:custGeom>
              <a:avLst/>
              <a:gdLst>
                <a:gd name="connsiteX0" fmla="*/ 0 w 549903"/>
                <a:gd name="connsiteY0" fmla="*/ 54990 h 588515"/>
                <a:gd name="connsiteX1" fmla="*/ 54990 w 549903"/>
                <a:gd name="connsiteY1" fmla="*/ 0 h 588515"/>
                <a:gd name="connsiteX2" fmla="*/ 494913 w 549903"/>
                <a:gd name="connsiteY2" fmla="*/ 0 h 588515"/>
                <a:gd name="connsiteX3" fmla="*/ 549903 w 549903"/>
                <a:gd name="connsiteY3" fmla="*/ 54990 h 588515"/>
                <a:gd name="connsiteX4" fmla="*/ 549903 w 549903"/>
                <a:gd name="connsiteY4" fmla="*/ 533525 h 588515"/>
                <a:gd name="connsiteX5" fmla="*/ 494913 w 549903"/>
                <a:gd name="connsiteY5" fmla="*/ 588515 h 588515"/>
                <a:gd name="connsiteX6" fmla="*/ 54990 w 549903"/>
                <a:gd name="connsiteY6" fmla="*/ 588515 h 588515"/>
                <a:gd name="connsiteX7" fmla="*/ 0 w 549903"/>
                <a:gd name="connsiteY7" fmla="*/ 533525 h 588515"/>
                <a:gd name="connsiteX8" fmla="*/ 0 w 549903"/>
                <a:gd name="connsiteY8" fmla="*/ 54990 h 58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9903" h="588515">
                  <a:moveTo>
                    <a:pt x="0" y="54990"/>
                  </a:moveTo>
                  <a:cubicBezTo>
                    <a:pt x="0" y="24620"/>
                    <a:pt x="24620" y="0"/>
                    <a:pt x="54990" y="0"/>
                  </a:cubicBezTo>
                  <a:lnTo>
                    <a:pt x="494913" y="0"/>
                  </a:lnTo>
                  <a:cubicBezTo>
                    <a:pt x="525283" y="0"/>
                    <a:pt x="549903" y="24620"/>
                    <a:pt x="549903" y="54990"/>
                  </a:cubicBezTo>
                  <a:lnTo>
                    <a:pt x="549903" y="533525"/>
                  </a:lnTo>
                  <a:cubicBezTo>
                    <a:pt x="549903" y="563895"/>
                    <a:pt x="525283" y="588515"/>
                    <a:pt x="494913" y="588515"/>
                  </a:cubicBezTo>
                  <a:lnTo>
                    <a:pt x="54990" y="588515"/>
                  </a:lnTo>
                  <a:cubicBezTo>
                    <a:pt x="24620" y="588515"/>
                    <a:pt x="0" y="563895"/>
                    <a:pt x="0" y="533525"/>
                  </a:cubicBezTo>
                  <a:lnTo>
                    <a:pt x="0" y="5499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586" tIns="46586" rIns="46586" bIns="46586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/>
                <a:t>Contents</a:t>
              </a:r>
              <a:endParaRPr lang="el-GR" sz="800" kern="120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FABED64-4BD0-411A-E0F0-FD6CE7037FC9}"/>
                </a:ext>
              </a:extLst>
            </p:cNvPr>
            <p:cNvSpPr/>
            <p:nvPr/>
          </p:nvSpPr>
          <p:spPr>
            <a:xfrm>
              <a:off x="9587197" y="2832783"/>
              <a:ext cx="772121" cy="639875"/>
            </a:xfrm>
            <a:custGeom>
              <a:avLst/>
              <a:gdLst>
                <a:gd name="connsiteX0" fmla="*/ 0 w 549903"/>
                <a:gd name="connsiteY0" fmla="*/ 54990 h 588515"/>
                <a:gd name="connsiteX1" fmla="*/ 54990 w 549903"/>
                <a:gd name="connsiteY1" fmla="*/ 0 h 588515"/>
                <a:gd name="connsiteX2" fmla="*/ 494913 w 549903"/>
                <a:gd name="connsiteY2" fmla="*/ 0 h 588515"/>
                <a:gd name="connsiteX3" fmla="*/ 549903 w 549903"/>
                <a:gd name="connsiteY3" fmla="*/ 54990 h 588515"/>
                <a:gd name="connsiteX4" fmla="*/ 549903 w 549903"/>
                <a:gd name="connsiteY4" fmla="*/ 533525 h 588515"/>
                <a:gd name="connsiteX5" fmla="*/ 494913 w 549903"/>
                <a:gd name="connsiteY5" fmla="*/ 588515 h 588515"/>
                <a:gd name="connsiteX6" fmla="*/ 54990 w 549903"/>
                <a:gd name="connsiteY6" fmla="*/ 588515 h 588515"/>
                <a:gd name="connsiteX7" fmla="*/ 0 w 549903"/>
                <a:gd name="connsiteY7" fmla="*/ 533525 h 588515"/>
                <a:gd name="connsiteX8" fmla="*/ 0 w 549903"/>
                <a:gd name="connsiteY8" fmla="*/ 54990 h 58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9903" h="588515">
                  <a:moveTo>
                    <a:pt x="0" y="54990"/>
                  </a:moveTo>
                  <a:cubicBezTo>
                    <a:pt x="0" y="24620"/>
                    <a:pt x="24620" y="0"/>
                    <a:pt x="54990" y="0"/>
                  </a:cubicBezTo>
                  <a:lnTo>
                    <a:pt x="494913" y="0"/>
                  </a:lnTo>
                  <a:cubicBezTo>
                    <a:pt x="525283" y="0"/>
                    <a:pt x="549903" y="24620"/>
                    <a:pt x="549903" y="54990"/>
                  </a:cubicBezTo>
                  <a:lnTo>
                    <a:pt x="549903" y="533525"/>
                  </a:lnTo>
                  <a:cubicBezTo>
                    <a:pt x="549903" y="563895"/>
                    <a:pt x="525283" y="588515"/>
                    <a:pt x="494913" y="588515"/>
                  </a:cubicBezTo>
                  <a:lnTo>
                    <a:pt x="54990" y="588515"/>
                  </a:lnTo>
                  <a:cubicBezTo>
                    <a:pt x="24620" y="588515"/>
                    <a:pt x="0" y="563895"/>
                    <a:pt x="0" y="533525"/>
                  </a:cubicBezTo>
                  <a:lnTo>
                    <a:pt x="0" y="5499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586" tIns="46586" rIns="46586" bIns="46586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/>
                <a:t>Report</a:t>
              </a:r>
              <a:r>
                <a:rPr lang="en-US" sz="1000" kern="1200"/>
                <a:t> </a:t>
              </a:r>
              <a:r>
                <a:rPr lang="en-US" sz="800" kern="1200"/>
                <a:t>template</a:t>
              </a:r>
              <a:endParaRPr lang="el-GR" sz="1000" kern="120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6F09AC7-2F6B-DBD4-4EE3-FD5C74CB00D0}"/>
                </a:ext>
              </a:extLst>
            </p:cNvPr>
            <p:cNvSpPr/>
            <p:nvPr/>
          </p:nvSpPr>
          <p:spPr>
            <a:xfrm>
              <a:off x="9587197" y="3593641"/>
              <a:ext cx="772121" cy="639875"/>
            </a:xfrm>
            <a:custGeom>
              <a:avLst/>
              <a:gdLst>
                <a:gd name="connsiteX0" fmla="*/ 0 w 549903"/>
                <a:gd name="connsiteY0" fmla="*/ 54990 h 588515"/>
                <a:gd name="connsiteX1" fmla="*/ 54990 w 549903"/>
                <a:gd name="connsiteY1" fmla="*/ 0 h 588515"/>
                <a:gd name="connsiteX2" fmla="*/ 494913 w 549903"/>
                <a:gd name="connsiteY2" fmla="*/ 0 h 588515"/>
                <a:gd name="connsiteX3" fmla="*/ 549903 w 549903"/>
                <a:gd name="connsiteY3" fmla="*/ 54990 h 588515"/>
                <a:gd name="connsiteX4" fmla="*/ 549903 w 549903"/>
                <a:gd name="connsiteY4" fmla="*/ 533525 h 588515"/>
                <a:gd name="connsiteX5" fmla="*/ 494913 w 549903"/>
                <a:gd name="connsiteY5" fmla="*/ 588515 h 588515"/>
                <a:gd name="connsiteX6" fmla="*/ 54990 w 549903"/>
                <a:gd name="connsiteY6" fmla="*/ 588515 h 588515"/>
                <a:gd name="connsiteX7" fmla="*/ 0 w 549903"/>
                <a:gd name="connsiteY7" fmla="*/ 533525 h 588515"/>
                <a:gd name="connsiteX8" fmla="*/ 0 w 549903"/>
                <a:gd name="connsiteY8" fmla="*/ 54990 h 58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9903" h="588515">
                  <a:moveTo>
                    <a:pt x="0" y="54990"/>
                  </a:moveTo>
                  <a:cubicBezTo>
                    <a:pt x="0" y="24620"/>
                    <a:pt x="24620" y="0"/>
                    <a:pt x="54990" y="0"/>
                  </a:cubicBezTo>
                  <a:lnTo>
                    <a:pt x="494913" y="0"/>
                  </a:lnTo>
                  <a:cubicBezTo>
                    <a:pt x="525283" y="0"/>
                    <a:pt x="549903" y="24620"/>
                    <a:pt x="549903" y="54990"/>
                  </a:cubicBezTo>
                  <a:lnTo>
                    <a:pt x="549903" y="533525"/>
                  </a:lnTo>
                  <a:cubicBezTo>
                    <a:pt x="549903" y="563895"/>
                    <a:pt x="525283" y="588515"/>
                    <a:pt x="494913" y="588515"/>
                  </a:cubicBezTo>
                  <a:lnTo>
                    <a:pt x="54990" y="588515"/>
                  </a:lnTo>
                  <a:cubicBezTo>
                    <a:pt x="24620" y="588515"/>
                    <a:pt x="0" y="563895"/>
                    <a:pt x="0" y="533525"/>
                  </a:cubicBezTo>
                  <a:lnTo>
                    <a:pt x="0" y="5499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586" tIns="46586" rIns="46586" bIns="46586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/>
                <a:t>Compile report/Wiki</a:t>
              </a:r>
              <a:endParaRPr lang="el-GR" sz="800" kern="1200"/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0B10B09-BFCC-EDC9-D341-6AC6797044D9}"/>
                </a:ext>
              </a:extLst>
            </p:cNvPr>
            <p:cNvCxnSpPr>
              <a:cxnSpLocks/>
              <a:stCxn id="38" idx="7"/>
              <a:endCxn id="40" idx="2"/>
            </p:cNvCxnSpPr>
            <p:nvPr/>
          </p:nvCxnSpPr>
          <p:spPr>
            <a:xfrm flipH="1">
              <a:off x="2733816" y="910377"/>
              <a:ext cx="2656000" cy="265234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0B96CC0-6078-8A34-D329-00D6D276ECF6}"/>
                </a:ext>
              </a:extLst>
            </p:cNvPr>
            <p:cNvCxnSpPr>
              <a:cxnSpLocks/>
              <a:stCxn id="38" idx="7"/>
              <a:endCxn id="52" idx="2"/>
            </p:cNvCxnSpPr>
            <p:nvPr/>
          </p:nvCxnSpPr>
          <p:spPr>
            <a:xfrm flipH="1">
              <a:off x="4153074" y="910377"/>
              <a:ext cx="1236742" cy="251909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D3A34A0-9D98-2E8C-BCC7-E5B3AA49398B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H="1">
              <a:off x="5182298" y="910377"/>
              <a:ext cx="207518" cy="265235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8D13AA4-ABA9-F82A-FB70-809C8B65F6B3}"/>
                </a:ext>
              </a:extLst>
            </p:cNvPr>
            <p:cNvCxnSpPr>
              <a:cxnSpLocks/>
              <a:stCxn id="38" idx="4"/>
              <a:endCxn id="76" idx="1"/>
            </p:cNvCxnSpPr>
            <p:nvPr/>
          </p:nvCxnSpPr>
          <p:spPr>
            <a:xfrm>
              <a:off x="6196613" y="910377"/>
              <a:ext cx="123760" cy="257569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71C3B9D-E8F2-A6B6-8E3E-D91F0CD63776}"/>
                </a:ext>
              </a:extLst>
            </p:cNvPr>
            <p:cNvCxnSpPr>
              <a:cxnSpLocks/>
              <a:stCxn id="38" idx="4"/>
              <a:endCxn id="84" idx="0"/>
            </p:cNvCxnSpPr>
            <p:nvPr/>
          </p:nvCxnSpPr>
          <p:spPr>
            <a:xfrm>
              <a:off x="6196613" y="910377"/>
              <a:ext cx="1454303" cy="310030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06DEC14-6352-11F3-C459-DDBD69E18011}"/>
                </a:ext>
              </a:extLst>
            </p:cNvPr>
            <p:cNvCxnSpPr>
              <a:stCxn id="38" idx="4"/>
              <a:endCxn id="94" idx="1"/>
            </p:cNvCxnSpPr>
            <p:nvPr/>
          </p:nvCxnSpPr>
          <p:spPr>
            <a:xfrm>
              <a:off x="6196613" y="910377"/>
              <a:ext cx="3132662" cy="232657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D5C7A18-4288-B869-9793-00B1B3D485BB}"/>
                </a:ext>
              </a:extLst>
            </p:cNvPr>
            <p:cNvSpPr/>
            <p:nvPr/>
          </p:nvSpPr>
          <p:spPr>
            <a:xfrm>
              <a:off x="4895920" y="5897327"/>
              <a:ext cx="772121" cy="646136"/>
            </a:xfrm>
            <a:custGeom>
              <a:avLst/>
              <a:gdLst>
                <a:gd name="connsiteX0" fmla="*/ 0 w 492612"/>
                <a:gd name="connsiteY0" fmla="*/ 40357 h 403568"/>
                <a:gd name="connsiteX1" fmla="*/ 40357 w 492612"/>
                <a:gd name="connsiteY1" fmla="*/ 0 h 403568"/>
                <a:gd name="connsiteX2" fmla="*/ 452255 w 492612"/>
                <a:gd name="connsiteY2" fmla="*/ 0 h 403568"/>
                <a:gd name="connsiteX3" fmla="*/ 492612 w 492612"/>
                <a:gd name="connsiteY3" fmla="*/ 40357 h 403568"/>
                <a:gd name="connsiteX4" fmla="*/ 492612 w 492612"/>
                <a:gd name="connsiteY4" fmla="*/ 363211 h 403568"/>
                <a:gd name="connsiteX5" fmla="*/ 452255 w 492612"/>
                <a:gd name="connsiteY5" fmla="*/ 403568 h 403568"/>
                <a:gd name="connsiteX6" fmla="*/ 40357 w 492612"/>
                <a:gd name="connsiteY6" fmla="*/ 403568 h 403568"/>
                <a:gd name="connsiteX7" fmla="*/ 0 w 492612"/>
                <a:gd name="connsiteY7" fmla="*/ 363211 h 403568"/>
                <a:gd name="connsiteX8" fmla="*/ 0 w 492612"/>
                <a:gd name="connsiteY8" fmla="*/ 40357 h 40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612" h="403568">
                  <a:moveTo>
                    <a:pt x="0" y="40357"/>
                  </a:moveTo>
                  <a:cubicBezTo>
                    <a:pt x="0" y="18068"/>
                    <a:pt x="18068" y="0"/>
                    <a:pt x="40357" y="0"/>
                  </a:cubicBezTo>
                  <a:lnTo>
                    <a:pt x="452255" y="0"/>
                  </a:lnTo>
                  <a:cubicBezTo>
                    <a:pt x="474544" y="0"/>
                    <a:pt x="492612" y="18068"/>
                    <a:pt x="492612" y="40357"/>
                  </a:cubicBezTo>
                  <a:lnTo>
                    <a:pt x="492612" y="363211"/>
                  </a:lnTo>
                  <a:cubicBezTo>
                    <a:pt x="492612" y="385500"/>
                    <a:pt x="474544" y="403568"/>
                    <a:pt x="452255" y="403568"/>
                  </a:cubicBezTo>
                  <a:lnTo>
                    <a:pt x="40357" y="403568"/>
                  </a:lnTo>
                  <a:cubicBezTo>
                    <a:pt x="18068" y="403568"/>
                    <a:pt x="0" y="385500"/>
                    <a:pt x="0" y="363211"/>
                  </a:cubicBezTo>
                  <a:lnTo>
                    <a:pt x="0" y="4035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300" tIns="42300" rIns="42300" bIns="42300" numCol="1" spcCol="1270" anchor="ctr" anchorCtr="0">
              <a:no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>
                  <a:cs typeface="Calibri"/>
                </a:rPr>
                <a:t>Metadata creation and publish</a:t>
              </a:r>
              <a:endParaRPr lang="en-US" sz="800" kern="1200">
                <a:cs typeface="Calibri"/>
              </a:endParaRPr>
            </a:p>
          </p:txBody>
        </p: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E3740A-A042-E6BE-F7B0-793B403B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A66E-4BCD-4F23-85D1-78CD67E6E8BD}" type="datetime1">
              <a:rPr lang="de-DE" smtClean="0"/>
              <a:t>28.11.2023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5A2ACA-3CC9-D140-8A49-0BB4C073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SDI – Services Implementation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E78ABD-1BB0-4E3F-C471-B8020F67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23DA0A-0E90-61BB-6C82-90EF7BD984E6}"/>
              </a:ext>
            </a:extLst>
          </p:cNvPr>
          <p:cNvSpPr txBox="1">
            <a:spLocks/>
          </p:cNvSpPr>
          <p:nvPr/>
        </p:nvSpPr>
        <p:spPr>
          <a:xfrm>
            <a:off x="696030" y="66625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cs typeface="Calibri Light"/>
              </a:rPr>
              <a:t>Work Breakdown Structure</a:t>
            </a:r>
            <a:endParaRPr lang="en-US" sz="3200"/>
          </a:p>
        </p:txBody>
      </p:sp>
      <p:pic>
        <p:nvPicPr>
          <p:cNvPr id="5" name="Grafik 11">
            <a:extLst>
              <a:ext uri="{FF2B5EF4-FFF2-40B4-BE49-F238E27FC236}">
                <a16:creationId xmlns:a16="http://schemas.microsoft.com/office/drawing/2014/main" id="{26C79468-3869-061F-7AC0-3BC5786379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230" y="136525"/>
            <a:ext cx="1024505" cy="683003"/>
          </a:xfrm>
          <a:prstGeom prst="ellipse">
            <a:avLst/>
          </a:prstGeom>
          <a:ln w="190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1363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DD17-5D8C-F14B-59E9-E12D2D92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 Light"/>
                <a:cs typeface="Calibri Light"/>
              </a:rPr>
              <a:t>SDI Methods and components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275CFB-594E-267F-54DF-89B644E8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12DC-10EF-4A49-ADEE-3CF6B1278F32}" type="datetime1">
              <a:rPr lang="de-DE" smtClean="0"/>
              <a:t>28.11.2023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A2BE7B-AC72-71C2-A91F-5C0CEAC6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SDI – Services Implementation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720A0F-E4E9-C209-7710-10875484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5AB07-FB77-1339-009B-AED36A9A8200}"/>
              </a:ext>
            </a:extLst>
          </p:cNvPr>
          <p:cNvSpPr txBox="1"/>
          <p:nvPr/>
        </p:nvSpPr>
        <p:spPr>
          <a:xfrm>
            <a:off x="1066799" y="1523999"/>
            <a:ext cx="9582150" cy="29578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+mj-lt"/>
                <a:cs typeface="Calibri" panose="020F0502020204030204"/>
              </a:rPr>
              <a:t>Using the </a:t>
            </a:r>
            <a:r>
              <a:rPr lang="en-US" dirty="0" err="1">
                <a:latin typeface="+mj-lt"/>
                <a:cs typeface="Calibri" panose="020F0502020204030204"/>
              </a:rPr>
              <a:t>PostGIS</a:t>
            </a:r>
            <a:r>
              <a:rPr lang="en-US" dirty="0">
                <a:latin typeface="+mj-lt"/>
                <a:cs typeface="Calibri" panose="020F0502020204030204"/>
              </a:rPr>
              <a:t> </a:t>
            </a:r>
            <a:r>
              <a:rPr lang="en-US" b="1" dirty="0">
                <a:latin typeface="+mj-lt"/>
                <a:cs typeface="Calibri" panose="020F0502020204030204"/>
              </a:rPr>
              <a:t>database</a:t>
            </a:r>
            <a:r>
              <a:rPr lang="en-US" dirty="0">
                <a:latin typeface="+mj-lt"/>
                <a:cs typeface="Calibri" panose="020F0502020204030204"/>
              </a:rPr>
              <a:t> for data storage</a:t>
            </a:r>
            <a:endParaRPr lang="en-US" dirty="0">
              <a:latin typeface="+mj-lt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+mj-lt"/>
                <a:cs typeface="Calibri" panose="020F0502020204030204"/>
              </a:rPr>
              <a:t>Publish data in a </a:t>
            </a:r>
            <a:r>
              <a:rPr lang="en-US" b="1" dirty="0">
                <a:latin typeface="+mj-lt"/>
                <a:cs typeface="Calibri" panose="020F0502020204030204"/>
              </a:rPr>
              <a:t>geospatial catalogue</a:t>
            </a:r>
            <a:endParaRPr lang="en-US" b="1" dirty="0">
              <a:latin typeface="+mj-lt"/>
              <a:ea typeface="Calibri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+mj-lt"/>
                <a:cs typeface="Calibri" panose="020F0502020204030204"/>
              </a:rPr>
              <a:t>Publish OGC </a:t>
            </a:r>
            <a:r>
              <a:rPr lang="en-US" b="1" dirty="0">
                <a:latin typeface="+mj-lt"/>
                <a:cs typeface="Calibri" panose="020F0502020204030204"/>
              </a:rPr>
              <a:t>WMS</a:t>
            </a:r>
            <a:r>
              <a:rPr lang="en-US" dirty="0">
                <a:latin typeface="+mj-lt"/>
                <a:cs typeface="Calibri" panose="020F0502020204030204"/>
              </a:rPr>
              <a:t> &amp; </a:t>
            </a:r>
            <a:r>
              <a:rPr lang="en-US" b="1" dirty="0">
                <a:latin typeface="+mj-lt"/>
                <a:cs typeface="Calibri" panose="020F0502020204030204"/>
              </a:rPr>
              <a:t>WFS</a:t>
            </a:r>
            <a:endParaRPr lang="en-US" b="1" dirty="0">
              <a:latin typeface="+mj-lt"/>
              <a:ea typeface="Calibri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latin typeface="+mj-lt"/>
                <a:cs typeface="Calibri" panose="020F0502020204030204"/>
              </a:rPr>
              <a:t>ArcGIS Feature Layer &amp; Map Image Layer </a:t>
            </a:r>
            <a:r>
              <a:rPr lang="en-US" dirty="0">
                <a:latin typeface="+mj-lt"/>
                <a:cs typeface="Calibri" panose="020F0502020204030204"/>
              </a:rPr>
              <a:t>(in case more functionality is needed to create the dashboard)</a:t>
            </a:r>
            <a:endParaRPr lang="en-US" dirty="0">
              <a:latin typeface="+mj-lt"/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+mj-lt"/>
                <a:ea typeface="Calibri" panose="020F0502020204030204"/>
                <a:cs typeface="Calibri" panose="020F0502020204030204"/>
              </a:rPr>
              <a:t>Using </a:t>
            </a:r>
            <a:r>
              <a:rPr lang="en-US" b="1" dirty="0" err="1">
                <a:latin typeface="+mj-lt"/>
                <a:ea typeface="Calibri" panose="020F0502020204030204"/>
                <a:cs typeface="Calibri" panose="020F0502020204030204"/>
              </a:rPr>
              <a:t>Geoserver</a:t>
            </a:r>
            <a:r>
              <a:rPr lang="en-US" dirty="0">
                <a:latin typeface="+mj-lt"/>
                <a:ea typeface="Calibri" panose="020F0502020204030204"/>
                <a:cs typeface="Calibri" panose="020F0502020204030204"/>
              </a:rPr>
              <a:t> or the </a:t>
            </a:r>
            <a:r>
              <a:rPr lang="en-US" b="1" dirty="0">
                <a:latin typeface="+mj-lt"/>
                <a:ea typeface="Calibri" panose="020F0502020204030204"/>
                <a:cs typeface="Calibri" panose="020F0502020204030204"/>
              </a:rPr>
              <a:t>ArcGIS Server</a:t>
            </a:r>
            <a:r>
              <a:rPr lang="en-US" dirty="0">
                <a:latin typeface="+mj-lt"/>
                <a:ea typeface="Calibri" panose="020F0502020204030204"/>
                <a:cs typeface="Calibri" panose="020F0502020204030204"/>
              </a:rPr>
              <a:t> (Z_GIS Geoportal) to host the services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+mj-lt"/>
                <a:ea typeface="Calibri" panose="020F0502020204030204"/>
                <a:cs typeface="Calibri" panose="020F0502020204030204"/>
              </a:rPr>
              <a:t>Interactive dashboard either using </a:t>
            </a:r>
            <a:r>
              <a:rPr lang="en-US" b="1" dirty="0">
                <a:latin typeface="+mj-lt"/>
                <a:ea typeface="Calibri" panose="020F0502020204030204"/>
                <a:cs typeface="Calibri" panose="020F0502020204030204"/>
              </a:rPr>
              <a:t>ArcGIS Dashboards</a:t>
            </a:r>
            <a:r>
              <a:rPr lang="en-US" dirty="0">
                <a:latin typeface="+mj-lt"/>
                <a:ea typeface="Calibri" panose="020F0502020204030204"/>
                <a:cs typeface="Calibri" panose="020F0502020204030204"/>
              </a:rPr>
              <a:t> or </a:t>
            </a:r>
            <a:r>
              <a:rPr lang="en-US" b="1" dirty="0">
                <a:latin typeface="+mj-lt"/>
                <a:ea typeface="Calibri" panose="020F0502020204030204"/>
                <a:cs typeface="Calibri" panose="020F0502020204030204"/>
              </a:rPr>
              <a:t>QGIS Dashboards</a:t>
            </a:r>
            <a:r>
              <a:rPr lang="en-US" dirty="0">
                <a:latin typeface="+mj-lt"/>
                <a:ea typeface="Calibri" panose="020F0502020204030204"/>
                <a:cs typeface="Calibri" panose="020F0502020204030204"/>
              </a:rPr>
              <a:t> (QGIS plugin) </a:t>
            </a:r>
          </a:p>
        </p:txBody>
      </p:sp>
    </p:spTree>
    <p:extLst>
      <p:ext uri="{BB962C8B-B14F-4D97-AF65-F5344CB8AC3E}">
        <p14:creationId xmlns:p14="http://schemas.microsoft.com/office/powerpoint/2010/main" val="359799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2F3FF5-145E-38B9-453E-35B68313A900}"/>
              </a:ext>
            </a:extLst>
          </p:cNvPr>
          <p:cNvGrpSpPr/>
          <p:nvPr/>
        </p:nvGrpSpPr>
        <p:grpSpPr>
          <a:xfrm>
            <a:off x="4447745" y="3095720"/>
            <a:ext cx="1070589" cy="1149495"/>
            <a:chOff x="2581275" y="2645078"/>
            <a:chExt cx="1171574" cy="1126880"/>
          </a:xfrm>
        </p:grpSpPr>
        <p:pic>
          <p:nvPicPr>
            <p:cNvPr id="3" name="Picture 2" descr="What is PostGIS? - GIS Lounge">
              <a:extLst>
                <a:ext uri="{FF2B5EF4-FFF2-40B4-BE49-F238E27FC236}">
                  <a16:creationId xmlns:a16="http://schemas.microsoft.com/office/drawing/2014/main" id="{E493C189-2157-F836-BA4E-EE420FE35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6575" y="2645078"/>
              <a:ext cx="676274" cy="720119"/>
            </a:xfrm>
            <a:prstGeom prst="rect">
              <a:avLst/>
            </a:prstGeom>
          </p:spPr>
        </p:pic>
        <p:pic>
          <p:nvPicPr>
            <p:cNvPr id="4" name="Picture 3" descr="office database&quot; Icon - Download for free – Iconduck">
              <a:extLst>
                <a:ext uri="{FF2B5EF4-FFF2-40B4-BE49-F238E27FC236}">
                  <a16:creationId xmlns:a16="http://schemas.microsoft.com/office/drawing/2014/main" id="{60DA1C0E-112B-7EAD-0C0F-BBB7149CC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1275" y="3028892"/>
              <a:ext cx="714375" cy="74306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7CDD17-5D8C-F14B-59E9-E12D2D92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10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/>
                <a:cs typeface="Calibri Light"/>
              </a:rPr>
              <a:t>SDI Architecture</a:t>
            </a:r>
            <a:endParaRPr lang="en-US" dirty="0"/>
          </a:p>
        </p:txBody>
      </p:sp>
      <p:sp>
        <p:nvSpPr>
          <p:cNvPr id="25" name="Datumsplatzhalter 24">
            <a:extLst>
              <a:ext uri="{FF2B5EF4-FFF2-40B4-BE49-F238E27FC236}">
                <a16:creationId xmlns:a16="http://schemas.microsoft.com/office/drawing/2014/main" id="{9BD0A2C4-5DBB-53BA-B00F-265A7527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CF1C-5192-4A4C-A24C-979577C4838C}" type="datetime1">
              <a:rPr lang="de-DE" smtClean="0"/>
              <a:t>28.11.2023</a:t>
            </a:fld>
            <a:endParaRPr lang="en-US"/>
          </a:p>
        </p:txBody>
      </p: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A596FA96-F1CB-9545-701B-B0B71D4D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SDI – Services Implementation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12DFABED-DCCA-681C-0031-8EAA93E9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CD884A-792E-6C6F-9348-21EAE4EBA367}"/>
              </a:ext>
            </a:extLst>
          </p:cNvPr>
          <p:cNvGrpSpPr/>
          <p:nvPr/>
        </p:nvGrpSpPr>
        <p:grpSpPr>
          <a:xfrm>
            <a:off x="561212" y="3244393"/>
            <a:ext cx="1470973" cy="1000764"/>
            <a:chOff x="257174" y="2762249"/>
            <a:chExt cx="1609725" cy="98107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2B3FE3-3BF8-B69A-9DF1-6D440CC90F5F}"/>
                </a:ext>
              </a:extLst>
            </p:cNvPr>
            <p:cNvSpPr/>
            <p:nvPr/>
          </p:nvSpPr>
          <p:spPr>
            <a:xfrm>
              <a:off x="257174" y="2762249"/>
              <a:ext cx="1609725" cy="98107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Data</a:t>
              </a:r>
            </a:p>
            <a:p>
              <a:pPr algn="ctr"/>
              <a:endParaRPr lang="en-US" sz="2000" b="1">
                <a:cs typeface="Calibr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477E23-99F4-F05B-4DD8-BBBD3ED473EF}"/>
                </a:ext>
              </a:extLst>
            </p:cNvPr>
            <p:cNvSpPr txBox="1"/>
            <p:nvPr/>
          </p:nvSpPr>
          <p:spPr>
            <a:xfrm>
              <a:off x="419100" y="3238500"/>
              <a:ext cx="13049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 dirty="0">
                  <a:cs typeface="Calibri"/>
                </a:rPr>
                <a:t>IDPs</a:t>
              </a:r>
              <a:r>
                <a:rPr lang="en-US" sz="1400" b="1" dirty="0">
                  <a:cs typeface="Calibri"/>
                </a:rPr>
                <a:t> </a:t>
              </a:r>
              <a:r>
                <a:rPr lang="en-US" sz="1200" dirty="0">
                  <a:cs typeface="Calibri"/>
                </a:rPr>
                <a:t>(</a:t>
              </a:r>
              <a:r>
                <a:rPr lang="en-US" sz="1200" dirty="0">
                  <a:cs typeface="Calibri"/>
                  <a:hlinkClick r:id="rId4"/>
                </a:rPr>
                <a:t>UN IOM</a:t>
              </a:r>
              <a:r>
                <a:rPr lang="en-US" sz="1200" dirty="0">
                  <a:cs typeface="Calibri"/>
                </a:rPr>
                <a:t>)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660D55-3B09-162A-DD45-A9F366D9D6D9}"/>
              </a:ext>
            </a:extLst>
          </p:cNvPr>
          <p:cNvGrpSpPr/>
          <p:nvPr/>
        </p:nvGrpSpPr>
        <p:grpSpPr>
          <a:xfrm>
            <a:off x="2572524" y="3772290"/>
            <a:ext cx="1096702" cy="276999"/>
            <a:chOff x="2333625" y="3619499"/>
            <a:chExt cx="1200150" cy="27699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A8AF337-0EB1-CE2F-9E5F-F92C112D5A67}"/>
                </a:ext>
              </a:extLst>
            </p:cNvPr>
            <p:cNvCxnSpPr/>
            <p:nvPr/>
          </p:nvCxnSpPr>
          <p:spPr>
            <a:xfrm flipV="1">
              <a:off x="2333625" y="3895725"/>
              <a:ext cx="120015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3317C7-CEB0-07C0-497C-F8CB18DA0E91}"/>
                </a:ext>
              </a:extLst>
            </p:cNvPr>
            <p:cNvSpPr txBox="1"/>
            <p:nvPr/>
          </p:nvSpPr>
          <p:spPr>
            <a:xfrm>
              <a:off x="2352675" y="3619499"/>
              <a:ext cx="1162050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>
                  <a:cs typeface="Calibri"/>
                </a:rPr>
                <a:t>Preprocessing</a:t>
              </a:r>
              <a:endParaRPr lang="en-US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828152-63B6-A79F-8349-1F385D13EE54}"/>
              </a:ext>
            </a:extLst>
          </p:cNvPr>
          <p:cNvGrpSpPr/>
          <p:nvPr/>
        </p:nvGrpSpPr>
        <p:grpSpPr>
          <a:xfrm>
            <a:off x="2467691" y="2983108"/>
            <a:ext cx="1070444" cy="651069"/>
            <a:chOff x="2816960" y="2089801"/>
            <a:chExt cx="979379" cy="576373"/>
          </a:xfrm>
        </p:grpSpPr>
        <p:pic>
          <p:nvPicPr>
            <p:cNvPr id="14" name="Picture 13" descr="Download R Logo in SVG Vector or PNG File Format - Logo.wine">
              <a:extLst>
                <a:ext uri="{FF2B5EF4-FFF2-40B4-BE49-F238E27FC236}">
                  <a16:creationId xmlns:a16="http://schemas.microsoft.com/office/drawing/2014/main" id="{FEDA859E-756D-AF99-639D-5048E9E6A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6960" y="2089801"/>
              <a:ext cx="657225" cy="428625"/>
            </a:xfrm>
            <a:prstGeom prst="rect">
              <a:avLst/>
            </a:prstGeom>
          </p:spPr>
        </p:pic>
        <p:pic>
          <p:nvPicPr>
            <p:cNvPr id="15" name="Picture 14" descr="File:QGIS logo new.svg - Wikimedia Commons">
              <a:extLst>
                <a:ext uri="{FF2B5EF4-FFF2-40B4-BE49-F238E27FC236}">
                  <a16:creationId xmlns:a16="http://schemas.microsoft.com/office/drawing/2014/main" id="{E3E4792A-8733-F39C-FD04-76BA7DEB6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82014" y="2342324"/>
              <a:ext cx="314325" cy="32385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A26C04-4328-577A-B977-E2770F0A0FF1}"/>
                </a:ext>
              </a:extLst>
            </p:cNvPr>
            <p:cNvSpPr txBox="1"/>
            <p:nvPr/>
          </p:nvSpPr>
          <p:spPr>
            <a:xfrm>
              <a:off x="3243060" y="2187803"/>
              <a:ext cx="2857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/</a:t>
              </a:r>
              <a:endParaRPr lang="en-US"/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BF163B3-363D-DC76-BC1D-810CA0BCA035}"/>
              </a:ext>
            </a:extLst>
          </p:cNvPr>
          <p:cNvCxnSpPr>
            <a:cxnSpLocks/>
          </p:cNvCxnSpPr>
          <p:nvPr/>
        </p:nvCxnSpPr>
        <p:spPr>
          <a:xfrm rot="5400000">
            <a:off x="2855260" y="3009625"/>
            <a:ext cx="838973" cy="452538"/>
          </a:xfrm>
          <a:prstGeom prst="curvedConnector3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900BBC-68B4-A8B0-4E59-4B6FF8B381E7}"/>
              </a:ext>
            </a:extLst>
          </p:cNvPr>
          <p:cNvSpPr txBox="1"/>
          <p:nvPr/>
        </p:nvSpPr>
        <p:spPr>
          <a:xfrm>
            <a:off x="2432718" y="2782274"/>
            <a:ext cx="913918" cy="2825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cs typeface="Calibri"/>
              </a:rPr>
              <a:t>Geocoding</a:t>
            </a:r>
            <a:endParaRPr lang="en-US" sz="12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80AC63-0B38-4E68-94CF-192EC9CA0438}"/>
              </a:ext>
            </a:extLst>
          </p:cNvPr>
          <p:cNvGrpSpPr/>
          <p:nvPr/>
        </p:nvGrpSpPr>
        <p:grpSpPr>
          <a:xfrm>
            <a:off x="2965616" y="1650467"/>
            <a:ext cx="1514493" cy="1165939"/>
            <a:chOff x="257174" y="2600324"/>
            <a:chExt cx="1657350" cy="1143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6252D7-6EFE-DDF2-D1C6-375FBEAE2DE4}"/>
                </a:ext>
              </a:extLst>
            </p:cNvPr>
            <p:cNvSpPr/>
            <p:nvPr/>
          </p:nvSpPr>
          <p:spPr>
            <a:xfrm>
              <a:off x="257174" y="2600324"/>
              <a:ext cx="1657350" cy="1143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Data</a:t>
              </a:r>
            </a:p>
            <a:p>
              <a:pPr algn="ctr"/>
              <a:endParaRPr lang="en-US">
                <a:cs typeface="Calibri"/>
              </a:endParaRPr>
            </a:p>
            <a:p>
              <a:pPr algn="ctr"/>
              <a:endParaRPr lang="en-US">
                <a:cs typeface="Calibri"/>
              </a:endParaRPr>
            </a:p>
            <a:p>
              <a:pPr algn="ctr"/>
              <a:endParaRPr lang="en-US" sz="2000" b="1">
                <a:cs typeface="Calibri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C2187B-BC11-28EE-7717-0775FA44D845}"/>
                </a:ext>
              </a:extLst>
            </p:cNvPr>
            <p:cNvSpPr txBox="1"/>
            <p:nvPr/>
          </p:nvSpPr>
          <p:spPr>
            <a:xfrm>
              <a:off x="381000" y="2857500"/>
              <a:ext cx="1409700" cy="87716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300" b="1" dirty="0">
                  <a:ea typeface="+mn-lt"/>
                  <a:cs typeface="+mn-lt"/>
                </a:rPr>
                <a:t>Sudan administrative division</a:t>
              </a:r>
            </a:p>
            <a:p>
              <a:pPr algn="ctr"/>
              <a:r>
                <a:rPr lang="en-US" sz="1200" dirty="0">
                  <a:cs typeface="Calibri" panose="020F0502020204030204"/>
                </a:rPr>
                <a:t>(</a:t>
              </a:r>
              <a:r>
                <a:rPr lang="en-US" sz="1200" dirty="0">
                  <a:cs typeface="Calibri" panose="020F0502020204030204"/>
                  <a:hlinkClick r:id="rId7"/>
                </a:rPr>
                <a:t>KONTUR</a:t>
              </a:r>
              <a:r>
                <a:rPr lang="en-US" sz="1200" dirty="0">
                  <a:cs typeface="Calibri" panose="020F0502020204030204"/>
                </a:rPr>
                <a:t>)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544EEB-3CB1-8D7B-A44A-C4B2026DF787}"/>
              </a:ext>
            </a:extLst>
          </p:cNvPr>
          <p:cNvCxnSpPr>
            <a:cxnSpLocks/>
          </p:cNvCxnSpPr>
          <p:nvPr/>
        </p:nvCxnSpPr>
        <p:spPr>
          <a:xfrm>
            <a:off x="4738107" y="4288353"/>
            <a:ext cx="8704" cy="709279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4C969ED-19A1-21CD-030D-2712166E70DF}"/>
              </a:ext>
            </a:extLst>
          </p:cNvPr>
          <p:cNvGrpSpPr/>
          <p:nvPr/>
        </p:nvGrpSpPr>
        <p:grpSpPr>
          <a:xfrm>
            <a:off x="3820086" y="4901617"/>
            <a:ext cx="2160532" cy="1253080"/>
            <a:chOff x="3571874" y="5076825"/>
            <a:chExt cx="2105025" cy="1085850"/>
          </a:xfrm>
        </p:grpSpPr>
        <p:sp>
          <p:nvSpPr>
            <p:cNvPr id="27" name="Flowchart: Punched Tape 26">
              <a:extLst>
                <a:ext uri="{FF2B5EF4-FFF2-40B4-BE49-F238E27FC236}">
                  <a16:creationId xmlns:a16="http://schemas.microsoft.com/office/drawing/2014/main" id="{929B5C0A-6B7B-DE41-3C27-BDF4EB438019}"/>
                </a:ext>
              </a:extLst>
            </p:cNvPr>
            <p:cNvSpPr/>
            <p:nvPr/>
          </p:nvSpPr>
          <p:spPr>
            <a:xfrm>
              <a:off x="3895725" y="5076825"/>
              <a:ext cx="1466850" cy="1085850"/>
            </a:xfrm>
            <a:prstGeom prst="flowChartPunchedTap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29D5A4-19BE-60F5-2F56-5A10F39A1359}"/>
                </a:ext>
              </a:extLst>
            </p:cNvPr>
            <p:cNvSpPr txBox="1"/>
            <p:nvPr/>
          </p:nvSpPr>
          <p:spPr>
            <a:xfrm>
              <a:off x="3571874" y="5391149"/>
              <a:ext cx="210502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>
                  <a:cs typeface="Calibri"/>
                </a:rPr>
                <a:t>Metadata published in Geospatial Catalogue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D54548-53A9-AFD2-2B78-FC97742F449F}"/>
              </a:ext>
            </a:extLst>
          </p:cNvPr>
          <p:cNvCxnSpPr>
            <a:cxnSpLocks/>
          </p:cNvCxnSpPr>
          <p:nvPr/>
        </p:nvCxnSpPr>
        <p:spPr>
          <a:xfrm flipV="1">
            <a:off x="6010013" y="3167984"/>
            <a:ext cx="870398" cy="126118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5C733B8-C1D4-E2F6-F34E-0F928189CBD1}"/>
              </a:ext>
            </a:extLst>
          </p:cNvPr>
          <p:cNvSpPr txBox="1"/>
          <p:nvPr/>
        </p:nvSpPr>
        <p:spPr>
          <a:xfrm>
            <a:off x="6018550" y="3372823"/>
            <a:ext cx="1061886" cy="2825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cs typeface="Calibri"/>
              </a:rPr>
              <a:t>Publish</a:t>
            </a:r>
            <a:endParaRPr lang="en-US" sz="12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589FBA-56EA-8FC2-105F-B0857E52EB16}"/>
              </a:ext>
            </a:extLst>
          </p:cNvPr>
          <p:cNvGrpSpPr/>
          <p:nvPr/>
        </p:nvGrpSpPr>
        <p:grpSpPr>
          <a:xfrm>
            <a:off x="9393684" y="3443059"/>
            <a:ext cx="1096702" cy="276999"/>
            <a:chOff x="2333625" y="3619499"/>
            <a:chExt cx="1200150" cy="27699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58D2B44-7CCD-3F09-B168-57537B1623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3625" y="3895725"/>
              <a:ext cx="120015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50A35EA-AC28-BAB7-70B3-83EE979B7636}"/>
                </a:ext>
              </a:extLst>
            </p:cNvPr>
            <p:cNvSpPr txBox="1"/>
            <p:nvPr/>
          </p:nvSpPr>
          <p:spPr>
            <a:xfrm>
              <a:off x="2352675" y="3619499"/>
              <a:ext cx="1162050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>
                  <a:cs typeface="Calibri"/>
                </a:rPr>
                <a:t>Communicate</a:t>
              </a:r>
              <a:endParaRPr lang="en-US" sz="1200"/>
            </a:p>
          </p:txBody>
        </p:sp>
      </p:grpSp>
      <p:pic>
        <p:nvPicPr>
          <p:cNvPr id="38" name="Picture 37" descr="ArcGIS Dashboards | Data Dashboards: Operational, Strategic, Tactical,  Informational">
            <a:extLst>
              <a:ext uri="{FF2B5EF4-FFF2-40B4-BE49-F238E27FC236}">
                <a16:creationId xmlns:a16="http://schemas.microsoft.com/office/drawing/2014/main" id="{0D262D12-70FB-8B7B-0CAC-E1F9220B8A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0148" y="3069727"/>
            <a:ext cx="696587" cy="68839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BC09D40-B47C-1603-25D8-CD311BB26C76}"/>
              </a:ext>
            </a:extLst>
          </p:cNvPr>
          <p:cNvSpPr txBox="1"/>
          <p:nvPr/>
        </p:nvSpPr>
        <p:spPr>
          <a:xfrm>
            <a:off x="10325099" y="2446515"/>
            <a:ext cx="20574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ArcGIS Operations Dashboard</a:t>
            </a:r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2268BF-35A9-07B2-BFF0-053F80A54701}"/>
              </a:ext>
            </a:extLst>
          </p:cNvPr>
          <p:cNvSpPr txBox="1"/>
          <p:nvPr/>
        </p:nvSpPr>
        <p:spPr>
          <a:xfrm>
            <a:off x="7273215" y="3644107"/>
            <a:ext cx="1740796" cy="5337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Calibri"/>
              </a:rPr>
              <a:t>ArcGIS Feature Layer Map Image Layer </a:t>
            </a:r>
            <a:endParaRPr lang="en-US" sz="1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8C911D-F143-96C8-88B2-67568AEF5DC0}"/>
              </a:ext>
            </a:extLst>
          </p:cNvPr>
          <p:cNvCxnSpPr>
            <a:cxnSpLocks/>
          </p:cNvCxnSpPr>
          <p:nvPr/>
        </p:nvCxnSpPr>
        <p:spPr>
          <a:xfrm>
            <a:off x="6010013" y="3620297"/>
            <a:ext cx="870398" cy="29148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8A9DCE-E420-BC8E-07B8-664BB913B3E5}"/>
              </a:ext>
            </a:extLst>
          </p:cNvPr>
          <p:cNvGrpSpPr/>
          <p:nvPr/>
        </p:nvGrpSpPr>
        <p:grpSpPr>
          <a:xfrm>
            <a:off x="7193401" y="2258121"/>
            <a:ext cx="1601533" cy="1264780"/>
            <a:chOff x="6877049" y="2381249"/>
            <a:chExt cx="1752600" cy="123989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6CE06B-B26D-85B6-D019-A8A199FB545C}"/>
                </a:ext>
              </a:extLst>
            </p:cNvPr>
            <p:cNvSpPr txBox="1"/>
            <p:nvPr/>
          </p:nvSpPr>
          <p:spPr>
            <a:xfrm>
              <a:off x="6877049" y="2381249"/>
              <a:ext cx="175260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>
                  <a:cs typeface="Calibri"/>
                </a:rPr>
                <a:t>OGC Web Services</a:t>
              </a:r>
            </a:p>
            <a:p>
              <a:pPr algn="ctr"/>
              <a:r>
                <a:rPr lang="en-US" sz="1400" b="1">
                  <a:cs typeface="Calibri"/>
                </a:rPr>
                <a:t>(WFS, WMS)</a:t>
              </a:r>
            </a:p>
          </p:txBody>
        </p:sp>
        <p:pic>
          <p:nvPicPr>
            <p:cNvPr id="11" name="Picture 10" descr="GeoServer - OSGeo">
              <a:extLst>
                <a:ext uri="{FF2B5EF4-FFF2-40B4-BE49-F238E27FC236}">
                  <a16:creationId xmlns:a16="http://schemas.microsoft.com/office/drawing/2014/main" id="{C630670E-A016-24E9-0BA1-DDDFDE9C1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63317" y="2866435"/>
              <a:ext cx="1367367" cy="754712"/>
            </a:xfrm>
            <a:prstGeom prst="rect">
              <a:avLst/>
            </a:prstGeom>
          </p:spPr>
        </p:pic>
      </p:grpSp>
      <p:sp>
        <p:nvSpPr>
          <p:cNvPr id="6" name="Left Bracket 5">
            <a:extLst>
              <a:ext uri="{FF2B5EF4-FFF2-40B4-BE49-F238E27FC236}">
                <a16:creationId xmlns:a16="http://schemas.microsoft.com/office/drawing/2014/main" id="{7E8E5332-8F06-9139-0743-6DE6C0A553CF}"/>
              </a:ext>
            </a:extLst>
          </p:cNvPr>
          <p:cNvSpPr/>
          <p:nvPr/>
        </p:nvSpPr>
        <p:spPr>
          <a:xfrm>
            <a:off x="7193401" y="3649125"/>
            <a:ext cx="45810" cy="56251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84ADFDF4-C28B-C77E-9405-5B43F80DDB94}"/>
              </a:ext>
            </a:extLst>
          </p:cNvPr>
          <p:cNvSpPr/>
          <p:nvPr/>
        </p:nvSpPr>
        <p:spPr>
          <a:xfrm rot="10800000">
            <a:off x="8902894" y="3655381"/>
            <a:ext cx="45810" cy="56251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4" descr="File:QGIS logo new.svg - Wikimedia Commons">
            <a:extLst>
              <a:ext uri="{FF2B5EF4-FFF2-40B4-BE49-F238E27FC236}">
                <a16:creationId xmlns:a16="http://schemas.microsoft.com/office/drawing/2014/main" id="{8AB616FE-20E5-C798-B363-1FEF20B62C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6085" y="4177827"/>
            <a:ext cx="584711" cy="622612"/>
          </a:xfrm>
          <a:prstGeom prst="rect">
            <a:avLst/>
          </a:prstGeom>
        </p:spPr>
      </p:pic>
      <p:sp>
        <p:nvSpPr>
          <p:cNvPr id="48" name="TextBox 38">
            <a:extLst>
              <a:ext uri="{FF2B5EF4-FFF2-40B4-BE49-F238E27FC236}">
                <a16:creationId xmlns:a16="http://schemas.microsoft.com/office/drawing/2014/main" id="{A34F44A8-42C2-E07E-8662-91E1AF6868D6}"/>
              </a:ext>
            </a:extLst>
          </p:cNvPr>
          <p:cNvSpPr txBox="1"/>
          <p:nvPr/>
        </p:nvSpPr>
        <p:spPr>
          <a:xfrm>
            <a:off x="10389740" y="3841740"/>
            <a:ext cx="20574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QGIS Dashboard </a:t>
            </a:r>
            <a:endParaRPr lang="en-US" sz="1400"/>
          </a:p>
        </p:txBody>
      </p:sp>
      <p:pic>
        <p:nvPicPr>
          <p:cNvPr id="41" name="Grafik 11">
            <a:extLst>
              <a:ext uri="{FF2B5EF4-FFF2-40B4-BE49-F238E27FC236}">
                <a16:creationId xmlns:a16="http://schemas.microsoft.com/office/drawing/2014/main" id="{86E0ED88-1CE4-F799-945B-DA2FD1D847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230" y="136525"/>
            <a:ext cx="1024505" cy="683003"/>
          </a:xfrm>
          <a:prstGeom prst="ellipse">
            <a:avLst/>
          </a:prstGeom>
          <a:ln w="190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0176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94172A664C3D44B55AD259CF5259CC" ma:contentTypeVersion="11" ma:contentTypeDescription="Create a new document." ma:contentTypeScope="" ma:versionID="a3a3b985f66752244a6c0b9bb1957eb4">
  <xsd:schema xmlns:xsd="http://www.w3.org/2001/XMLSchema" xmlns:xs="http://www.w3.org/2001/XMLSchema" xmlns:p="http://schemas.microsoft.com/office/2006/metadata/properties" xmlns:ns2="efe5fd09-895f-413c-ad62-8a7b7313e3f2" xmlns:ns3="34840fcf-b2b1-4e6c-965a-1d79bbd7ca53" targetNamespace="http://schemas.microsoft.com/office/2006/metadata/properties" ma:root="true" ma:fieldsID="1f1f5da211ee33ec20a81d51d442b62d" ns2:_="" ns3:_="">
    <xsd:import namespace="efe5fd09-895f-413c-ad62-8a7b7313e3f2"/>
    <xsd:import namespace="34840fcf-b2b1-4e6c-965a-1d79bbd7ca5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e5fd09-895f-413c-ad62-8a7b7313e3f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cf7b5e6c-8ff7-4866-a5dd-8346666018d4}" ma:internalName="TaxCatchAll" ma:showField="CatchAllData" ma:web="efe5fd09-895f-413c-ad62-8a7b7313e3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840fcf-b2b1-4e6c-965a-1d79bbd7ca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f277d82-4ba0-4e19-a687-e0435e50b4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4840fcf-b2b1-4e6c-965a-1d79bbd7ca53">
      <Terms xmlns="http://schemas.microsoft.com/office/infopath/2007/PartnerControls"/>
    </lcf76f155ced4ddcb4097134ff3c332f>
    <TaxCatchAll xmlns="efe5fd09-895f-413c-ad62-8a7b7313e3f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D280CC-11F5-46AC-9B0E-03FE143F3CD9}">
  <ds:schemaRefs>
    <ds:schemaRef ds:uri="34840fcf-b2b1-4e6c-965a-1d79bbd7ca53"/>
    <ds:schemaRef ds:uri="efe5fd09-895f-413c-ad62-8a7b7313e3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40F94FA-E7B7-4C1B-BB6D-8AD5E2E9EB68}">
  <ds:schemaRefs>
    <ds:schemaRef ds:uri="34840fcf-b2b1-4e6c-965a-1d79bbd7ca53"/>
    <ds:schemaRef ds:uri="efe5fd09-895f-413c-ad62-8a7b7313e3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A616F6F-7956-4A32-AE03-CE6A39D728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750</Words>
  <Application>Microsoft Office PowerPoint</Application>
  <PresentationFormat>Widescreen</PresentationFormat>
  <Paragraphs>184</Paragraphs>
  <Slides>12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Mid-term presentation</vt:lpstr>
      <vt:lpstr>Content</vt:lpstr>
      <vt:lpstr>Topic and context</vt:lpstr>
      <vt:lpstr>Objectives</vt:lpstr>
      <vt:lpstr>Stakeholders</vt:lpstr>
      <vt:lpstr>Data</vt:lpstr>
      <vt:lpstr>PowerPoint Presentation</vt:lpstr>
      <vt:lpstr>SDI Methods and components</vt:lpstr>
      <vt:lpstr>SDI Architecture</vt:lpstr>
      <vt:lpstr>PowerPoint Presentation</vt:lpstr>
      <vt:lpstr>Obstacles</vt:lpstr>
      <vt:lpstr>Current status and outlook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</dc:title>
  <dc:creator/>
  <cp:lastModifiedBy>Tounta Stamatina</cp:lastModifiedBy>
  <cp:revision>20</cp:revision>
  <dcterms:created xsi:type="dcterms:W3CDTF">2023-11-22T19:24:31Z</dcterms:created>
  <dcterms:modified xsi:type="dcterms:W3CDTF">2023-11-28T16:50:38Z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0x010100E194172A664C3D44B55AD259CF5259CC</vt:lpwstr>
  </property>
  <property fmtid="{D5CDD505-2E9C-101B-9397-08002B2CF9AE}" pid="3" name="MediaServiceImageTags">
    <vt:lpwstr/>
  </property>
</Properties>
</file>