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9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5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6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37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58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07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7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4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7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6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0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1503A-0891-46E3-9F95-8F6D30FC00C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0BE5D-CA92-46D5-919C-BEDBEAFD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2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pN-OazsEcE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chnorms.com/11357/introduction-jailbreaking-total-beginners" TargetMode="External"/><Relationship Id="rId3" Type="http://schemas.openxmlformats.org/officeDocument/2006/relationships/hyperlink" Target="http://www.cultofmac.com/192850/the-history-of-jailbreaking-feature/" TargetMode="External"/><Relationship Id="rId7" Type="http://schemas.openxmlformats.org/officeDocument/2006/relationships/hyperlink" Target="http://www.macworld.co.uk/feature/is-jailbreaking-my-iphone-or-ipad-safe-3491721/" TargetMode="External"/><Relationship Id="rId2" Type="http://schemas.openxmlformats.org/officeDocument/2006/relationships/hyperlink" Target="http://www.syncios.com/iphone/should-i-jailbreak-my-iphon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.norton.com/internetsecurity-mobile-is-jailbreaking-legal-and-safe.html" TargetMode="External"/><Relationship Id="rId11" Type="http://schemas.openxmlformats.org/officeDocument/2006/relationships/hyperlink" Target="https://www.youtube.com/watch?v=pN-OazsEcEQ" TargetMode="External"/><Relationship Id="rId5" Type="http://schemas.openxmlformats.org/officeDocument/2006/relationships/hyperlink" Target="http://www.ionos.com/digitalguide/websites/web-development/jailbreak-ios/" TargetMode="External"/><Relationship Id="rId10" Type="http://schemas.openxmlformats.org/officeDocument/2006/relationships/hyperlink" Target="http://support.apple.com/en-us/HT201954" TargetMode="External"/><Relationship Id="rId4" Type="http://schemas.openxmlformats.org/officeDocument/2006/relationships/hyperlink" Target="http://www.iphonehacks.com/jailbreak" TargetMode="External"/><Relationship Id="rId9" Type="http://schemas.openxmlformats.org/officeDocument/2006/relationships/hyperlink" Target="http://fossbytes.com/what-is-jailbreaking-iphone-illeg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CAAC7D-E782-4438-A5CC-2F9AEAF2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860801"/>
            <a:ext cx="9448800" cy="685800"/>
          </a:xfrm>
        </p:spPr>
        <p:txBody>
          <a:bodyPr/>
          <a:lstStyle/>
          <a:p>
            <a:pPr algn="ctr"/>
            <a:r>
              <a:rPr lang="en-US" dirty="0"/>
              <a:t>By: Noah Hendricks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9922-2E43-41E1-8802-7080011C052D}"/>
              </a:ext>
            </a:extLst>
          </p:cNvPr>
          <p:cNvSpPr/>
          <p:nvPr/>
        </p:nvSpPr>
        <p:spPr>
          <a:xfrm>
            <a:off x="2324775" y="1674674"/>
            <a:ext cx="75424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rgbClr val="C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GUIDEBOOK TO IOS </a:t>
            </a:r>
          </a:p>
          <a:p>
            <a:pPr algn="ctr"/>
            <a:r>
              <a:rPr lang="en-US" sz="5400" b="1" cap="none" spc="0" dirty="0">
                <a:ln w="9525">
                  <a:solidFill>
                    <a:srgbClr val="C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JAILBREAKING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E6AC4-9E40-41D4-9F6B-769B68117B2D}"/>
              </a:ext>
            </a:extLst>
          </p:cNvPr>
          <p:cNvSpPr txBox="1"/>
          <p:nvPr/>
        </p:nvSpPr>
        <p:spPr>
          <a:xfrm>
            <a:off x="1805125" y="4149450"/>
            <a:ext cx="2713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CIS 3351</a:t>
            </a:r>
          </a:p>
        </p:txBody>
      </p:sp>
    </p:spTree>
    <p:extLst>
      <p:ext uri="{BB962C8B-B14F-4D97-AF65-F5344CB8AC3E}">
        <p14:creationId xmlns:p14="http://schemas.microsoft.com/office/powerpoint/2010/main" val="66570596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0793-2CE8-44A5-B336-3386C35A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16958"/>
          </a:xfrm>
        </p:spPr>
        <p:txBody>
          <a:bodyPr>
            <a:normAutofit/>
          </a:bodyPr>
          <a:lstStyle/>
          <a:p>
            <a:r>
              <a:rPr lang="en-US" dirty="0"/>
              <a:t>3 Key steps to jailbreak your IOS Device</a:t>
            </a:r>
          </a:p>
          <a:p>
            <a:r>
              <a:rPr lang="en-US" dirty="0"/>
              <a:t>Jailbreak at your own risk</a:t>
            </a:r>
          </a:p>
          <a:p>
            <a:endParaRPr lang="en-US" dirty="0"/>
          </a:p>
          <a:p>
            <a:r>
              <a:rPr lang="en-US" b="1" u="sng" dirty="0"/>
              <a:t>Step 1:</a:t>
            </a:r>
            <a:r>
              <a:rPr lang="en-US" dirty="0"/>
              <a:t> Gather IOS Device &amp; Install AltStore</a:t>
            </a:r>
          </a:p>
          <a:p>
            <a:endParaRPr lang="en-US" dirty="0"/>
          </a:p>
          <a:p>
            <a:r>
              <a:rPr lang="en-US" b="1" u="sng" dirty="0"/>
              <a:t>Step 2:</a:t>
            </a:r>
            <a:r>
              <a:rPr lang="en-US" dirty="0"/>
              <a:t> Install the jailbreak tool software required by the version of your 	    device</a:t>
            </a:r>
          </a:p>
          <a:p>
            <a:endParaRPr lang="en-US" dirty="0"/>
          </a:p>
          <a:p>
            <a:r>
              <a:rPr lang="en-US" b="1" u="sng" dirty="0"/>
              <a:t>Step 3:</a:t>
            </a:r>
            <a:r>
              <a:rPr lang="en-US" dirty="0"/>
              <a:t> Launch the Cydia App from your IOS home screen and enjoy your jailbroken device!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56DE25-21B7-4F05-A1BF-CD6A0CBA9112}"/>
              </a:ext>
            </a:extLst>
          </p:cNvPr>
          <p:cNvSpPr/>
          <p:nvPr/>
        </p:nvSpPr>
        <p:spPr>
          <a:xfrm>
            <a:off x="5394430" y="639315"/>
            <a:ext cx="57615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STEP BY STEP 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B634F-AA56-4F3C-9685-04DA9D4A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719" y="1961757"/>
            <a:ext cx="2181225" cy="16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4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DE17-2668-43C8-80B4-3015276F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9to5Mac’s You Tube Tutorial</a:t>
            </a:r>
          </a:p>
          <a:p>
            <a:r>
              <a:rPr lang="en-US" dirty="0"/>
              <a:t>Link: </a:t>
            </a:r>
            <a:r>
              <a:rPr lang="en-US" u="sng" dirty="0">
                <a:hlinkClick r:id="rId2"/>
              </a:rPr>
              <a:t>https://www.youtube.com/watch?v=pN-OazsEcEQ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0582D-55EC-4D77-9DF0-CE413410619E}"/>
              </a:ext>
            </a:extLst>
          </p:cNvPr>
          <p:cNvSpPr/>
          <p:nvPr/>
        </p:nvSpPr>
        <p:spPr>
          <a:xfrm>
            <a:off x="4549209" y="907716"/>
            <a:ext cx="68932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YOUTUBE ATTACHMENT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0847D-7108-4D10-9299-FA5769F2B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04" y="4206622"/>
            <a:ext cx="10047592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64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207196-DD14-4BC1-9418-5EA413BF17EF}"/>
              </a:ext>
            </a:extLst>
          </p:cNvPr>
          <p:cNvSpPr/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cap="all" spc="0" baseline="0" dirty="0">
                <a:ln w="22225">
                  <a:solidFill>
                    <a:schemeClr val="accent2"/>
                  </a:solidFill>
                  <a:prstDash val="solid"/>
                </a:ln>
                <a:effectLst/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4F12-AFB6-4947-916A-00AD0527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Although jailbreaking an IOS device is very entertaining and fun, I would NOT recommend it</a:t>
            </a:r>
          </a:p>
          <a:p>
            <a:endParaRPr lang="en-US"/>
          </a:p>
          <a:p>
            <a:r>
              <a:rPr lang="en-US"/>
              <a:t>The cons indefinitely outweigh the pros</a:t>
            </a:r>
          </a:p>
          <a:p>
            <a:endParaRPr lang="en-US"/>
          </a:p>
          <a:p>
            <a:r>
              <a:rPr lang="en-US"/>
              <a:t>It’s ultimately the user’s choice, but it is a very risky process that could harm your device forever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42E10-8E77-4246-8FA5-8B606C30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853" y="2831976"/>
            <a:ext cx="4087347" cy="30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35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2640-ECC2-460F-BF1A-28F088F9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192522" cy="456134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“Disadvantages &amp; Benefits of Jailbreaking IOS.” </a:t>
            </a:r>
            <a:r>
              <a:rPr lang="en-US" i="1" dirty="0"/>
              <a:t>Should I Jailbreak My IPhone? Reasons to or Not to Jailbreak IPhone, IPad, IPod</a:t>
            </a:r>
            <a:r>
              <a:rPr lang="en-US" dirty="0"/>
              <a:t>, Anvsoft Inc, Retrieved November 28, 2020, from  </a:t>
            </a:r>
            <a:r>
              <a:rPr lang="en-US" u="sng" dirty="0">
                <a:hlinkClick r:id="rId2"/>
              </a:rPr>
              <a:t>www.syncios.com/iphone/should-i-jailbreak-my-iphone.html</a:t>
            </a:r>
            <a:r>
              <a:rPr lang="en-US" dirty="0"/>
              <a:t>. </a:t>
            </a:r>
          </a:p>
          <a:p>
            <a:r>
              <a:rPr lang="en-US" dirty="0"/>
              <a:t>Heath, Alex. “The History Of Jailbreaking [Feature].” Cult of Mac, 27 July 2015, Retrieved November 28, 2020, from  </a:t>
            </a:r>
          </a:p>
          <a:p>
            <a:r>
              <a:rPr lang="en-US" u="sng" dirty="0">
                <a:hlinkClick r:id="rId3"/>
              </a:rPr>
              <a:t>www.cultofmac.com/192850/the-history-of-jailbreaking-feature/</a:t>
            </a:r>
            <a:r>
              <a:rPr lang="en-US" dirty="0"/>
              <a:t>. </a:t>
            </a:r>
          </a:p>
          <a:p>
            <a:r>
              <a:rPr lang="en-US" dirty="0"/>
              <a:t>“How to Jailbreak IPhone, IPad and IPod Touch.” </a:t>
            </a:r>
            <a:r>
              <a:rPr lang="en-US" i="1" dirty="0"/>
              <a:t>IPhone Hacks | #1 IPhone, IPad, IOS Blog</a:t>
            </a:r>
            <a:r>
              <a:rPr lang="en-US" dirty="0"/>
              <a:t>, Blog Consulting, 7 June 2020, Retrieved November 28, 2020, from   </a:t>
            </a:r>
            <a:r>
              <a:rPr lang="en-US" u="sng" dirty="0">
                <a:hlinkClick r:id="rId4"/>
              </a:rPr>
              <a:t>www.iphonehacks.com/jailbreak</a:t>
            </a:r>
            <a:r>
              <a:rPr lang="en-US" dirty="0"/>
              <a:t>. </a:t>
            </a:r>
          </a:p>
          <a:p>
            <a:r>
              <a:rPr lang="en-US" dirty="0"/>
              <a:t>“Jailbreak: What Is Involved in Advanced User Access to IOS Devices?” </a:t>
            </a:r>
            <a:r>
              <a:rPr lang="en-US" i="1" dirty="0"/>
              <a:t>IONOS Digitalguide</a:t>
            </a:r>
            <a:r>
              <a:rPr lang="en-US" dirty="0"/>
              <a:t>, 1 &amp; 1 IONOS Inc, 2 Mar. 2020, Retrieved November 28, 2020, from    </a:t>
            </a:r>
            <a:r>
              <a:rPr lang="en-US" u="sng" dirty="0">
                <a:hlinkClick r:id="rId5"/>
              </a:rPr>
              <a:t>www.ionos.com/digitalguide/websites/web-development/jailbreak-ios/</a:t>
            </a:r>
            <a:r>
              <a:rPr lang="en-US" dirty="0"/>
              <a:t>. </a:t>
            </a:r>
          </a:p>
          <a:p>
            <a:r>
              <a:rPr lang="en-US" dirty="0"/>
              <a:t>Johansen, Alison Grace. “Is Jailbreaking Legal and Safe?” </a:t>
            </a:r>
            <a:r>
              <a:rPr lang="en-US" i="1" dirty="0"/>
              <a:t>Norton</a:t>
            </a:r>
            <a:r>
              <a:rPr lang="en-US" dirty="0"/>
              <a:t>, NortonLifeLockInc, 22 Mar. 2019, Retrieved November 28, 2020, from</a:t>
            </a:r>
          </a:p>
          <a:p>
            <a:r>
              <a:rPr lang="en-US" dirty="0"/>
              <a:t> </a:t>
            </a:r>
            <a:r>
              <a:rPr lang="en-US" u="sng" dirty="0">
                <a:hlinkClick r:id="rId6"/>
              </a:rPr>
              <a:t>us.norton.com/internetsecurity-mobile-is-jailbreaking-legal-and-safe.html</a:t>
            </a:r>
            <a:r>
              <a:rPr lang="en-US" dirty="0"/>
              <a:t>. </a:t>
            </a:r>
          </a:p>
          <a:p>
            <a:r>
              <a:rPr lang="en-US" dirty="0"/>
              <a:t>Mead-Green, Rob. “The Pros and Cons of IPhone Jailbreaking.” </a:t>
            </a:r>
            <a:r>
              <a:rPr lang="en-US" i="1" dirty="0"/>
              <a:t>Macworld UK</a:t>
            </a:r>
            <a:r>
              <a:rPr lang="en-US" dirty="0"/>
              <a:t>, IDG, 27 Feb. 2018, Retrieved November 28, 2020, from  </a:t>
            </a:r>
          </a:p>
          <a:p>
            <a:r>
              <a:rPr lang="en-US" u="sng" dirty="0">
                <a:hlinkClick r:id="rId7"/>
              </a:rPr>
              <a:t>www.macworld.co.uk/feature/is-jailbreaking-my-iphone-or-ipad-safe-3491721/</a:t>
            </a:r>
            <a:r>
              <a:rPr lang="en-US" dirty="0"/>
              <a:t>. </a:t>
            </a:r>
          </a:p>
          <a:p>
            <a:r>
              <a:rPr lang="en-US" dirty="0"/>
              <a:t>Nazario, Kyle. “An Introduction to Jailbreaking for Total Beginners.” </a:t>
            </a:r>
            <a:r>
              <a:rPr lang="en-US" i="1" dirty="0"/>
              <a:t>TechNorms</a:t>
            </a:r>
            <a:r>
              <a:rPr lang="en-US" dirty="0"/>
              <a:t>, TechNorms, 27 Feb. 2019, Retrieved November 28, 2020, from  </a:t>
            </a:r>
          </a:p>
          <a:p>
            <a:r>
              <a:rPr lang="en-US" u="sng" dirty="0">
                <a:hlinkClick r:id="rId8"/>
              </a:rPr>
              <a:t>www.technorms.com/11357/introduction-jailbreaking-total-beginners</a:t>
            </a:r>
            <a:r>
              <a:rPr lang="en-US" dirty="0"/>
              <a:t>. </a:t>
            </a:r>
          </a:p>
          <a:p>
            <a:r>
              <a:rPr lang="en-US" dirty="0"/>
              <a:t>Sachdeva, Anmol. “What Is Jailbreaking? Is Jailbreaking An IPhone Illegal?” </a:t>
            </a:r>
            <a:r>
              <a:rPr lang="en-US" i="1" dirty="0"/>
              <a:t>Fossbytes</a:t>
            </a:r>
            <a:r>
              <a:rPr lang="en-US" dirty="0"/>
              <a:t>, Fossbyte Media Pvt Ltd, 14 Dec. 2018, Retrieved November 28, 2020, from  </a:t>
            </a:r>
            <a:r>
              <a:rPr lang="en-US" u="sng" dirty="0">
                <a:hlinkClick r:id="rId9"/>
              </a:rPr>
              <a:t>fossbytes.com/what-is-jailbreaking-</a:t>
            </a:r>
            <a:r>
              <a:rPr lang="en-US" u="sng" dirty="0" err="1">
                <a:hlinkClick r:id="rId9"/>
              </a:rPr>
              <a:t>iphone</a:t>
            </a:r>
            <a:r>
              <a:rPr lang="en-US" u="sng" dirty="0">
                <a:hlinkClick r:id="rId9"/>
              </a:rPr>
              <a:t>-illegal/</a:t>
            </a:r>
            <a:r>
              <a:rPr lang="en-US" dirty="0"/>
              <a:t>. </a:t>
            </a:r>
          </a:p>
          <a:p>
            <a:r>
              <a:rPr lang="en-US" dirty="0"/>
              <a:t>“Unauthorized Modification of IOS Can Cause Security Vulnerabilities, Instability, Shortened Battery Life, and Other Issues.” </a:t>
            </a:r>
            <a:r>
              <a:rPr lang="en-US" i="1" dirty="0"/>
              <a:t>Apple Support</a:t>
            </a:r>
            <a:r>
              <a:rPr lang="en-US" dirty="0"/>
              <a:t>, Apple Inc, 15 June 2018, Retrieved November 28, 2020, from  </a:t>
            </a:r>
            <a:r>
              <a:rPr lang="en-US" u="sng" dirty="0">
                <a:hlinkClick r:id="rId10"/>
              </a:rPr>
              <a:t>support.apple.com/</a:t>
            </a:r>
            <a:r>
              <a:rPr lang="en-US" u="sng" dirty="0" err="1">
                <a:hlinkClick r:id="rId10"/>
              </a:rPr>
              <a:t>en</a:t>
            </a:r>
            <a:r>
              <a:rPr lang="en-US" u="sng" dirty="0">
                <a:hlinkClick r:id="rId10"/>
              </a:rPr>
              <a:t>-us/HT201954</a:t>
            </a:r>
            <a:r>
              <a:rPr lang="en-US" dirty="0"/>
              <a:t>. </a:t>
            </a:r>
          </a:p>
          <a:p>
            <a:r>
              <a:rPr lang="en-US" dirty="0"/>
              <a:t>YouTube Tutorial by 9to5Mac’s, Retrieved November 28, 2020, from  </a:t>
            </a:r>
          </a:p>
          <a:p>
            <a:r>
              <a:rPr lang="en-US" u="sng" dirty="0">
                <a:hlinkClick r:id="rId11"/>
              </a:rPr>
              <a:t>https://www.youtube.com/watch?v=pN-OazsEcEQ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48CA5-3F05-483D-85B8-E1E8F2807059}"/>
              </a:ext>
            </a:extLst>
          </p:cNvPr>
          <p:cNvSpPr/>
          <p:nvPr/>
        </p:nvSpPr>
        <p:spPr>
          <a:xfrm>
            <a:off x="7471372" y="754724"/>
            <a:ext cx="37321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40817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76E8-BDF7-444E-BB91-D02386A8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IOS Devices include iPhones, iPads &amp; iPod Touch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Everything to know about jailbreaking your IOS Devices</a:t>
            </a:r>
          </a:p>
          <a:p>
            <a:endParaRPr lang="en-US" dirty="0"/>
          </a:p>
          <a:p>
            <a:r>
              <a:rPr lang="en-US" dirty="0"/>
              <a:t>MacBook's &amp; Apple TV’s can also be jailbroken but they have different operating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07516-4EF8-4B61-96F6-8022880CD186}"/>
              </a:ext>
            </a:extLst>
          </p:cNvPr>
          <p:cNvSpPr/>
          <p:nvPr/>
        </p:nvSpPr>
        <p:spPr>
          <a:xfrm>
            <a:off x="6573438" y="639315"/>
            <a:ext cx="46522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661BA-CEE0-4B3B-B205-06F24A03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026" y="4295775"/>
            <a:ext cx="6114299" cy="25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6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322300-1007-476A-8D81-1CA371FC0F47}"/>
              </a:ext>
            </a:extLst>
          </p:cNvPr>
          <p:cNvSpPr/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cap="all" spc="0" baseline="0" dirty="0">
                <a:ln w="22225">
                  <a:solidFill>
                    <a:schemeClr val="accent2"/>
                  </a:solidFill>
                  <a:prstDash val="solid"/>
                </a:ln>
                <a:effectLst/>
                <a:latin typeface="+mj-lt"/>
                <a:ea typeface="+mj-ea"/>
                <a:cs typeface="+mj-cs"/>
              </a:rPr>
              <a:t>WHAT IS JAILBREAKING?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F763-A18E-46C4-A018-7884493DB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Freeing your device of all rules and restrictions from current software</a:t>
            </a:r>
          </a:p>
          <a:p>
            <a:endParaRPr lang="en-US" dirty="0"/>
          </a:p>
          <a:p>
            <a:r>
              <a:rPr lang="en-US" dirty="0"/>
              <a:t>Also disregards any policies or instruction sets from Apple or phone carriers</a:t>
            </a:r>
          </a:p>
          <a:p>
            <a:endParaRPr lang="en-US" dirty="0"/>
          </a:p>
          <a:p>
            <a:r>
              <a:rPr lang="en-US" dirty="0"/>
              <a:t>It allows accessibility to special features that was originally prohibited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0A0A3F-4255-40C1-8161-2144B11F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418" y="2524125"/>
            <a:ext cx="5014807" cy="28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99043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BBAD08-6CCC-4CCB-A321-666B18C45B40}"/>
              </a:ext>
            </a:extLst>
          </p:cNvPr>
          <p:cNvSpPr/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  <a:latin typeface="+mj-lt"/>
                <a:ea typeface="+mj-ea"/>
                <a:cs typeface="+mj-cs"/>
              </a:rPr>
              <a:t>Legality of Jailbreaking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9F57-4E27-48B5-807B-93A5A41D5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Jailbreaking IOS Devices is totally LEGAL in the U.S.</a:t>
            </a:r>
          </a:p>
          <a:p>
            <a:endParaRPr lang="en-US"/>
          </a:p>
          <a:p>
            <a:r>
              <a:rPr lang="en-US"/>
              <a:t>Is illegal in other countries</a:t>
            </a:r>
          </a:p>
          <a:p>
            <a:endParaRPr lang="en-US"/>
          </a:p>
          <a:p>
            <a:r>
              <a:rPr lang="en-US"/>
              <a:t>There are guidelines to this however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4963C-6AF5-4B48-90D5-6054E1601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50" r="2604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2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14CE60-C644-42DA-8B9A-4F9F1BA91E4B}"/>
              </a:ext>
            </a:extLst>
          </p:cNvPr>
          <p:cNvSpPr/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  <a:latin typeface="+mj-lt"/>
                <a:ea typeface="+mj-ea"/>
                <a:cs typeface="+mj-cs"/>
              </a:rPr>
              <a:t>IOS JAILBREAK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1B0D9-B631-43EA-BA21-CDD7C3E77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9" r="6604"/>
          <a:stretch/>
        </p:blipFill>
        <p:spPr>
          <a:xfrm>
            <a:off x="685800" y="2501159"/>
            <a:ext cx="4521200" cy="34109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B734-C773-460A-89AF-34D9F7BC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First IOS Jailbreak occurred in 2007</a:t>
            </a:r>
          </a:p>
          <a:p>
            <a:endParaRPr lang="en-US" dirty="0"/>
          </a:p>
          <a:p>
            <a:r>
              <a:rPr lang="en-US" dirty="0"/>
              <a:t>It was done by 17-year-old male George Hotz</a:t>
            </a:r>
          </a:p>
          <a:p>
            <a:endParaRPr lang="en-US" dirty="0"/>
          </a:p>
          <a:p>
            <a:r>
              <a:rPr lang="en-US" dirty="0"/>
              <a:t>Only used a screwdriver and guitar pick</a:t>
            </a:r>
          </a:p>
        </p:txBody>
      </p:sp>
    </p:spTree>
    <p:extLst>
      <p:ext uri="{BB962C8B-B14F-4D97-AF65-F5344CB8AC3E}">
        <p14:creationId xmlns:p14="http://schemas.microsoft.com/office/powerpoint/2010/main" val="6952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EB5389-C916-4CB5-BEE4-8D0BD0D9E8F8}"/>
              </a:ext>
            </a:extLst>
          </p:cNvPr>
          <p:cNvSpPr/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cap="all" spc="0" baseline="0" dirty="0">
                <a:ln w="22225">
                  <a:solidFill>
                    <a:schemeClr val="accent2"/>
                  </a:solidFill>
                  <a:prstDash val="solid"/>
                </a:ln>
                <a:effectLst/>
                <a:latin typeface="+mj-lt"/>
                <a:ea typeface="+mj-ea"/>
                <a:cs typeface="+mj-cs"/>
              </a:rPr>
              <a:t>PERSONAL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C761-368E-411B-A828-C3CD557F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 jailbroke the original iPod Touch</a:t>
            </a:r>
          </a:p>
          <a:p>
            <a:endParaRPr lang="en-US" dirty="0"/>
          </a:p>
          <a:p>
            <a:r>
              <a:rPr lang="en-US" dirty="0"/>
              <a:t>It was super cool and fun at first</a:t>
            </a:r>
          </a:p>
          <a:p>
            <a:endParaRPr lang="en-US" dirty="0"/>
          </a:p>
          <a:p>
            <a:r>
              <a:rPr lang="en-US" dirty="0"/>
              <a:t>After some time, my device was very unstable &amp; unreliable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40B48-CD74-489F-AB7F-E117402EB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583466"/>
            <a:ext cx="4521200" cy="30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1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7608-8A20-4590-8CB0-54B63F6F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Use of Third-Party apps</a:t>
            </a:r>
          </a:p>
          <a:p>
            <a:r>
              <a:rPr lang="en-US" dirty="0"/>
              <a:t>Cross Compatible File Sharing</a:t>
            </a:r>
          </a:p>
          <a:p>
            <a:r>
              <a:rPr lang="en-US" dirty="0"/>
              <a:t>Special Customization of IOS Device</a:t>
            </a:r>
          </a:p>
          <a:p>
            <a:r>
              <a:rPr lang="en-US" dirty="0"/>
              <a:t>Remove Pre-Installed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6A8BC-F806-4DB4-9859-6AC8E6DC6E99}"/>
              </a:ext>
            </a:extLst>
          </p:cNvPr>
          <p:cNvSpPr/>
          <p:nvPr/>
        </p:nvSpPr>
        <p:spPr>
          <a:xfrm>
            <a:off x="6244022" y="639315"/>
            <a:ext cx="49616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JAILBREAK PROS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93046-5184-45AD-AC69-FDE89C8F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181" y="3580260"/>
            <a:ext cx="5334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1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D569-F77F-4D92-8AFE-1D4C359D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Invalidate iPhone warranty</a:t>
            </a:r>
          </a:p>
          <a:p>
            <a:r>
              <a:rPr lang="en-US" dirty="0"/>
              <a:t>Apple’s software security is terminated</a:t>
            </a:r>
          </a:p>
          <a:p>
            <a:r>
              <a:rPr lang="en-US" dirty="0"/>
              <a:t>Inability to update IOS Device</a:t>
            </a:r>
          </a:p>
          <a:p>
            <a:r>
              <a:rPr lang="en-US" dirty="0"/>
              <a:t>Drained battery life</a:t>
            </a:r>
          </a:p>
          <a:p>
            <a:r>
              <a:rPr lang="en-US" dirty="0"/>
              <a:t>Increased Device crash rate</a:t>
            </a:r>
          </a:p>
          <a:p>
            <a:r>
              <a:rPr lang="en-US" dirty="0"/>
              <a:t>Disruption of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32474-4358-4E10-9256-C283D887DA7F}"/>
              </a:ext>
            </a:extLst>
          </p:cNvPr>
          <p:cNvSpPr/>
          <p:nvPr/>
        </p:nvSpPr>
        <p:spPr>
          <a:xfrm>
            <a:off x="5996357" y="639315"/>
            <a:ext cx="51940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JAILBREAK CONS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EA221-DA3B-4FDE-9D3F-3B98ACB97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66823"/>
            <a:ext cx="5825635" cy="303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53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4707-8B5A-4756-A5AD-3D5E66DD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different software to use depending on the version of your IOS Device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A2F09-85A7-407A-BA66-941FE93EF2F4}"/>
              </a:ext>
            </a:extLst>
          </p:cNvPr>
          <p:cNvSpPr/>
          <p:nvPr/>
        </p:nvSpPr>
        <p:spPr>
          <a:xfrm>
            <a:off x="4675484" y="639315"/>
            <a:ext cx="64379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Jailbreak Instructions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C045FF1-D0DA-4805-B768-04D19B494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41" y="3429000"/>
            <a:ext cx="8313715" cy="1865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44FAB-4B03-44AB-8E3B-D3135F91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141" y="5245501"/>
            <a:ext cx="8313714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44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755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Hendricks</dc:creator>
  <cp:lastModifiedBy>Noah Hendricks</cp:lastModifiedBy>
  <cp:revision>11</cp:revision>
  <dcterms:created xsi:type="dcterms:W3CDTF">2020-11-28T21:54:41Z</dcterms:created>
  <dcterms:modified xsi:type="dcterms:W3CDTF">2020-11-29T22:34:18Z</dcterms:modified>
</cp:coreProperties>
</file>