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ah Hendricks" initials="NH" lastIdx="1" clrIdx="0">
    <p:extLst>
      <p:ext uri="{19B8F6BF-5375-455C-9EA6-DF929625EA0E}">
        <p15:presenceInfo xmlns:p15="http://schemas.microsoft.com/office/powerpoint/2012/main" userId="9a3adaea1f3829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611D-544A-4EC2-99FF-02272841C29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20B2-3E23-4662-BE52-65CDF9A1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8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611D-544A-4EC2-99FF-02272841C29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20B2-3E23-4662-BE52-65CDF9A1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0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611D-544A-4EC2-99FF-02272841C29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20B2-3E23-4662-BE52-65CDF9A1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89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611D-544A-4EC2-99FF-02272841C29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20B2-3E23-4662-BE52-65CDF9A165C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783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611D-544A-4EC2-99FF-02272841C29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20B2-3E23-4662-BE52-65CDF9A1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36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611D-544A-4EC2-99FF-02272841C29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20B2-3E23-4662-BE52-65CDF9A1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2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611D-544A-4EC2-99FF-02272841C29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20B2-3E23-4662-BE52-65CDF9A1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3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611D-544A-4EC2-99FF-02272841C29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20B2-3E23-4662-BE52-65CDF9A1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65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611D-544A-4EC2-99FF-02272841C29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20B2-3E23-4662-BE52-65CDF9A1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19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611D-544A-4EC2-99FF-02272841C29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20B2-3E23-4662-BE52-65CDF9A1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7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611D-544A-4EC2-99FF-02272841C29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20B2-3E23-4662-BE52-65CDF9A1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611D-544A-4EC2-99FF-02272841C29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20B2-3E23-4662-BE52-65CDF9A1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3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611D-544A-4EC2-99FF-02272841C29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20B2-3E23-4662-BE52-65CDF9A1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4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611D-544A-4EC2-99FF-02272841C29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20B2-3E23-4662-BE52-65CDF9A1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611D-544A-4EC2-99FF-02272841C29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20B2-3E23-4662-BE52-65CDF9A1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7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611D-544A-4EC2-99FF-02272841C29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20B2-3E23-4662-BE52-65CDF9A1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0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611D-544A-4EC2-99FF-02272841C29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20B2-3E23-4662-BE52-65CDF9A1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5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611D-544A-4EC2-99FF-02272841C29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20B2-3E23-4662-BE52-65CDF9A1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9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AFF611D-544A-4EC2-99FF-02272841C29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7320B2-3E23-4662-BE52-65CDF9A1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47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  <p:sldLayoutId id="214748386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drewsundberg/college-basketball-dataset?select=cbb20.csv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A461-5869-445D-AAE0-1485D4FE9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2" y="1890943"/>
            <a:ext cx="8361229" cy="2608296"/>
          </a:xfrm>
        </p:spPr>
        <p:txBody>
          <a:bodyPr>
            <a:normAutofit/>
          </a:bodyPr>
          <a:lstStyle/>
          <a:p>
            <a:r>
              <a:rPr lang="en-US" dirty="0"/>
              <a:t>NCAA BASKETBALL Team Success</a:t>
            </a:r>
            <a:br>
              <a:rPr lang="en-US" dirty="0"/>
            </a:br>
            <a:r>
              <a:rPr lang="en-US" dirty="0"/>
              <a:t>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E5368-D608-4F0D-9E5B-BD7349DF0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1" y="4706443"/>
            <a:ext cx="6831673" cy="1086237"/>
          </a:xfrm>
        </p:spPr>
        <p:txBody>
          <a:bodyPr>
            <a:normAutofit/>
          </a:bodyPr>
          <a:lstStyle/>
          <a:p>
            <a:r>
              <a:rPr lang="en-US" sz="2800" b="1" dirty="0"/>
              <a:t>BY: Noah Hendricks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37A33-9426-452E-A35D-268E043F6356}"/>
              </a:ext>
            </a:extLst>
          </p:cNvPr>
          <p:cNvSpPr txBox="1"/>
          <p:nvPr/>
        </p:nvSpPr>
        <p:spPr>
          <a:xfrm>
            <a:off x="1216241" y="5473084"/>
            <a:ext cx="265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CIS 3320</a:t>
            </a:r>
          </a:p>
          <a:p>
            <a:r>
              <a:rPr lang="en-US" dirty="0"/>
              <a:t>Professor Lendasse</a:t>
            </a:r>
          </a:p>
          <a:p>
            <a:r>
              <a:rPr lang="en-US" dirty="0"/>
              <a:t>Semester Project Presentation 2 (Tableau)</a:t>
            </a:r>
          </a:p>
        </p:txBody>
      </p:sp>
    </p:spTree>
    <p:extLst>
      <p:ext uri="{BB962C8B-B14F-4D97-AF65-F5344CB8AC3E}">
        <p14:creationId xmlns:p14="http://schemas.microsoft.com/office/powerpoint/2010/main" val="104782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B1BD-16F3-4D2E-BD91-FBA6993C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72927" y="-307532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Data/Hypothesis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A5F6ACC-A30D-4499-8755-665D09795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422" y="367070"/>
            <a:ext cx="6782470" cy="6279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A5E12-4884-4856-9A14-4830B0AD73C2}"/>
              </a:ext>
            </a:extLst>
          </p:cNvPr>
          <p:cNvSpPr txBox="1"/>
          <p:nvPr/>
        </p:nvSpPr>
        <p:spPr>
          <a:xfrm>
            <a:off x="912181" y="3429000"/>
            <a:ext cx="167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35 Data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E72BC-0E82-4C5E-AC77-A4A98753D40E}"/>
              </a:ext>
            </a:extLst>
          </p:cNvPr>
          <p:cNvSpPr txBox="1"/>
          <p:nvPr/>
        </p:nvSpPr>
        <p:spPr>
          <a:xfrm>
            <a:off x="912181" y="2676480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5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9D7C9-3483-4C48-90D8-AA72B92669E8}"/>
              </a:ext>
            </a:extLst>
          </p:cNvPr>
          <p:cNvSpPr txBox="1"/>
          <p:nvPr/>
        </p:nvSpPr>
        <p:spPr>
          <a:xfrm>
            <a:off x="912181" y="1369962"/>
            <a:ext cx="1677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College Basketball Team Stats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4472-51B9-438B-A0E8-9D0FCDFC056A}"/>
              </a:ext>
            </a:extLst>
          </p:cNvPr>
          <p:cNvSpPr txBox="1"/>
          <p:nvPr/>
        </p:nvSpPr>
        <p:spPr>
          <a:xfrm>
            <a:off x="912181" y="4458519"/>
            <a:ext cx="3030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Reference Link: </a:t>
            </a:r>
            <a:r>
              <a:rPr lang="en-US" dirty="0">
                <a:hlinkClick r:id="rId3"/>
              </a:rPr>
              <a:t>https://www.kaggle.com/andrewsundberg/college-basketball-dataset?select=cbb20.csv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7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FD86-7FCE-4818-BA10-9B79E170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"/>
            <a:ext cx="9601200" cy="1209964"/>
          </a:xfrm>
        </p:spPr>
        <p:txBody>
          <a:bodyPr>
            <a:noAutofit/>
          </a:bodyPr>
          <a:lstStyle/>
          <a:p>
            <a:r>
              <a:rPr lang="en-US" u="sng" dirty="0"/>
              <a:t>Improved Visualization Using Tufte’s 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7B520-0C77-45D9-A56E-F9DA442B2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6163" y="1297010"/>
            <a:ext cx="9046204" cy="5381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348304-7473-4C79-9F1F-DB927717BC01}"/>
              </a:ext>
            </a:extLst>
          </p:cNvPr>
          <p:cNvSpPr txBox="1"/>
          <p:nvPr/>
        </p:nvSpPr>
        <p:spPr>
          <a:xfrm>
            <a:off x="781657" y="2115128"/>
            <a:ext cx="1494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 Graphical Integrity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9533D-7009-47CF-A089-0608D9C37A28}"/>
              </a:ext>
            </a:extLst>
          </p:cNvPr>
          <p:cNvSpPr txBox="1"/>
          <p:nvPr/>
        </p:nvSpPr>
        <p:spPr>
          <a:xfrm>
            <a:off x="781658" y="4916474"/>
            <a:ext cx="176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Data Ink Maximization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0F160-7F8B-4C94-8A84-F09F9135A55A}"/>
              </a:ext>
            </a:extLst>
          </p:cNvPr>
          <p:cNvSpPr txBox="1"/>
          <p:nvPr/>
        </p:nvSpPr>
        <p:spPr>
          <a:xfrm>
            <a:off x="781658" y="3515801"/>
            <a:ext cx="1494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 Graphical Excellence</a:t>
            </a:r>
          </a:p>
        </p:txBody>
      </p:sp>
    </p:spTree>
    <p:extLst>
      <p:ext uri="{BB962C8B-B14F-4D97-AF65-F5344CB8AC3E}">
        <p14:creationId xmlns:p14="http://schemas.microsoft.com/office/powerpoint/2010/main" val="136162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D9A3-B463-49C9-9F4E-32EA22C0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3359"/>
            <a:ext cx="9601200" cy="1039680"/>
          </a:xfrm>
        </p:spPr>
        <p:txBody>
          <a:bodyPr>
            <a:normAutofit/>
          </a:bodyPr>
          <a:lstStyle/>
          <a:p>
            <a:r>
              <a:rPr lang="en-US" u="sng" dirty="0"/>
              <a:t>Improved Visualization Using Ware’s 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E1D40-0C32-4EBE-9C7F-CB646C865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1470" y="1006764"/>
            <a:ext cx="9489345" cy="5650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07BBAF-619D-4669-8FFD-2B90130BDA35}"/>
              </a:ext>
            </a:extLst>
          </p:cNvPr>
          <p:cNvSpPr txBox="1"/>
          <p:nvPr/>
        </p:nvSpPr>
        <p:spPr>
          <a:xfrm>
            <a:off x="830119" y="1283156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Gestalt Laws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60EC4-2C64-4955-8E33-1BF2779B2016}"/>
              </a:ext>
            </a:extLst>
          </p:cNvPr>
          <p:cNvSpPr txBox="1"/>
          <p:nvPr/>
        </p:nvSpPr>
        <p:spPr>
          <a:xfrm>
            <a:off x="821175" y="2367396"/>
            <a:ext cx="198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Pre-Attentive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B9435-76A0-4643-B0CD-A3131F03B7A5}"/>
              </a:ext>
            </a:extLst>
          </p:cNvPr>
          <p:cNvSpPr txBox="1"/>
          <p:nvPr/>
        </p:nvSpPr>
        <p:spPr>
          <a:xfrm>
            <a:off x="821178" y="1783462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Glyphs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251BB-B07D-4FBA-96F4-AF99EAC9659F}"/>
              </a:ext>
            </a:extLst>
          </p:cNvPr>
          <p:cNvSpPr txBox="1"/>
          <p:nvPr/>
        </p:nvSpPr>
        <p:spPr>
          <a:xfrm>
            <a:off x="821176" y="3275675"/>
            <a:ext cx="198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Object-Based Diagrams</a:t>
            </a: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E3F52B-A5AD-4871-9195-26A20AAEC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9" y="5046683"/>
            <a:ext cx="2340302" cy="16106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3EDE47-F98A-4270-A42C-5094A98DC8F6}"/>
              </a:ext>
            </a:extLst>
          </p:cNvPr>
          <p:cNvSpPr txBox="1"/>
          <p:nvPr/>
        </p:nvSpPr>
        <p:spPr>
          <a:xfrm>
            <a:off x="830119" y="4078982"/>
            <a:ext cx="198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Nominal Color Scale</a:t>
            </a:r>
          </a:p>
        </p:txBody>
      </p:sp>
    </p:spTree>
    <p:extLst>
      <p:ext uri="{BB962C8B-B14F-4D97-AF65-F5344CB8AC3E}">
        <p14:creationId xmlns:p14="http://schemas.microsoft.com/office/powerpoint/2010/main" val="2699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DF8E-E053-489F-8112-76FDA968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27" y="-91851"/>
            <a:ext cx="11074064" cy="1368300"/>
          </a:xfrm>
        </p:spPr>
        <p:txBody>
          <a:bodyPr>
            <a:noAutofit/>
          </a:bodyPr>
          <a:lstStyle/>
          <a:p>
            <a:r>
              <a:rPr lang="en-US" u="sng" dirty="0"/>
              <a:t>Side By Side View of Both Visualizations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30D0EEB-6017-468A-BEB7-7C6880E7C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1029809"/>
            <a:ext cx="5778825" cy="5177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3CECF9-2D8C-4068-B932-1D9A23BA0A83}"/>
              </a:ext>
            </a:extLst>
          </p:cNvPr>
          <p:cNvSpPr txBox="1"/>
          <p:nvPr/>
        </p:nvSpPr>
        <p:spPr>
          <a:xfrm>
            <a:off x="3676072" y="6315625"/>
            <a:ext cx="483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Thank You For Listening!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C089A-53B9-4357-8F23-1D1E52ECC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2266" y="1029808"/>
            <a:ext cx="5778825" cy="517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575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5787</TotalTime>
  <Words>94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Tw Cen MT</vt:lpstr>
      <vt:lpstr>Wingdings</vt:lpstr>
      <vt:lpstr>Droplet</vt:lpstr>
      <vt:lpstr>NCAA BASKETBALL Team Success VISUALIZATION</vt:lpstr>
      <vt:lpstr>Data/Hypothesis</vt:lpstr>
      <vt:lpstr>Improved Visualization Using Tufte’s Rules</vt:lpstr>
      <vt:lpstr>Improved Visualization Using Ware’s Rules</vt:lpstr>
      <vt:lpstr>Side By Side View of Both 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Hendricks</dc:creator>
  <cp:lastModifiedBy>Noah Hendricks</cp:lastModifiedBy>
  <cp:revision>34</cp:revision>
  <dcterms:created xsi:type="dcterms:W3CDTF">2021-03-05T20:34:43Z</dcterms:created>
  <dcterms:modified xsi:type="dcterms:W3CDTF">2021-04-28T19:25:20Z</dcterms:modified>
</cp:coreProperties>
</file>