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3/05/16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3/05/16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3/05/16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3/05/16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3/05/16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Near-Perfect Job Ad Classification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 Winning Solution of the </a:t>
            </a:r>
            <a:r>
              <a:rPr lang="en-AU" dirty="0" err="1" smtClean="0"/>
              <a:t>Kaggle</a:t>
            </a:r>
            <a:r>
              <a:rPr lang="en-AU" dirty="0" smtClean="0"/>
              <a:t> Competition (if we are still in the top 1 by Friday)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384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Data</a:t>
            </a:r>
          </a:p>
          <a:p>
            <a:pPr lvl="1"/>
            <a:r>
              <a:rPr lang="en-AU" dirty="0" smtClean="0"/>
              <a:t>Seek (date range?)</a:t>
            </a:r>
          </a:p>
          <a:p>
            <a:pPr lvl="2"/>
            <a:r>
              <a:rPr lang="en-AU" dirty="0"/>
              <a:t> </a:t>
            </a:r>
            <a:r>
              <a:rPr lang="en-AU" dirty="0" smtClean="0"/>
              <a:t>Job Ads</a:t>
            </a:r>
          </a:p>
          <a:p>
            <a:pPr lvl="2"/>
            <a:r>
              <a:rPr lang="en-AU" dirty="0" smtClean="0"/>
              <a:t>User Searches</a:t>
            </a:r>
          </a:p>
          <a:p>
            <a:pPr lvl="2"/>
            <a:r>
              <a:rPr lang="en-AU" dirty="0" smtClean="0"/>
              <a:t>User Impressions</a:t>
            </a:r>
          </a:p>
          <a:p>
            <a:pPr lvl="2"/>
            <a:r>
              <a:rPr lang="en-AU" dirty="0" smtClean="0"/>
              <a:t>User Clicks</a:t>
            </a:r>
          </a:p>
          <a:p>
            <a:pPr lvl="1"/>
            <a:r>
              <a:rPr lang="en-AU" dirty="0" smtClean="0"/>
              <a:t>External</a:t>
            </a:r>
          </a:p>
          <a:p>
            <a:pPr lvl="2"/>
            <a:r>
              <a:rPr lang="en-AU" dirty="0" smtClean="0"/>
              <a:t>Geographic Data</a:t>
            </a:r>
          </a:p>
          <a:p>
            <a:pPr lvl="2"/>
            <a:r>
              <a:rPr lang="en-AU" dirty="0" smtClean="0"/>
              <a:t>Company Names</a:t>
            </a:r>
          </a:p>
        </p:txBody>
      </p:sp>
    </p:spTree>
    <p:extLst>
      <p:ext uri="{BB962C8B-B14F-4D97-AF65-F5344CB8AC3E}">
        <p14:creationId xmlns:p14="http://schemas.microsoft.com/office/powerpoint/2010/main" val="179515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Background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Prediction Task</a:t>
            </a:r>
          </a:p>
          <a:p>
            <a:pPr lvl="1"/>
            <a:r>
              <a:rPr lang="en-AU" dirty="0"/>
              <a:t>Predict/Classify a job ad is in the ‘Hotel and Tourism’ </a:t>
            </a:r>
            <a:r>
              <a:rPr lang="en-AU" dirty="0" smtClean="0"/>
              <a:t>category</a:t>
            </a:r>
            <a:endParaRPr lang="en-AU" dirty="0"/>
          </a:p>
          <a:p>
            <a:pPr marL="45720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80128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Let’s Get Technical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Prediction Task</a:t>
            </a:r>
          </a:p>
          <a:p>
            <a:pPr lvl="1"/>
            <a:r>
              <a:rPr lang="en-AU" dirty="0"/>
              <a:t>Predict/Classify a job ad is in the ‘Hotel and Tourism’ </a:t>
            </a:r>
            <a:r>
              <a:rPr lang="en-AU" dirty="0" smtClean="0"/>
              <a:t>category</a:t>
            </a:r>
          </a:p>
          <a:p>
            <a:pPr lvl="1"/>
            <a:endParaRPr lang="en-AU" dirty="0"/>
          </a:p>
          <a:p>
            <a:pPr lvl="1"/>
            <a:r>
              <a:rPr lang="en-AU" dirty="0" smtClean="0"/>
              <a:t>&lt;show a graph?&gt;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361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93</Words>
  <Application>Microsoft Macintosh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Near-Perfect Job Ad Classification</vt:lpstr>
      <vt:lpstr>Background</vt:lpstr>
      <vt:lpstr>Background</vt:lpstr>
      <vt:lpstr>Let’s Get Technical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Ad Classification</dc:title>
  <dc:creator>Noah Xiao</dc:creator>
  <cp:lastModifiedBy>Meng Xiao</cp:lastModifiedBy>
  <cp:revision>11</cp:revision>
  <dcterms:created xsi:type="dcterms:W3CDTF">2006-08-16T00:00:00Z</dcterms:created>
  <dcterms:modified xsi:type="dcterms:W3CDTF">2016-05-03T09:14:14Z</dcterms:modified>
</cp:coreProperties>
</file>