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4" r:id="rId5"/>
    <p:sldId id="261" r:id="rId6"/>
    <p:sldId id="283" r:id="rId7"/>
    <p:sldId id="273" r:id="rId8"/>
    <p:sldId id="262" r:id="rId9"/>
    <p:sldId id="274" r:id="rId10"/>
    <p:sldId id="263" r:id="rId11"/>
    <p:sldId id="268" r:id="rId12"/>
    <p:sldId id="269" r:id="rId13"/>
    <p:sldId id="272" r:id="rId14"/>
    <p:sldId id="279" r:id="rId15"/>
    <p:sldId id="280" r:id="rId16"/>
    <p:sldId id="264" r:id="rId17"/>
    <p:sldId id="275" r:id="rId18"/>
    <p:sldId id="265" r:id="rId19"/>
    <p:sldId id="282" r:id="rId20"/>
    <p:sldId id="276" r:id="rId21"/>
    <p:sldId id="26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F3974-22BB-4F55-BCAD-F6463B8C5F3D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3AE03EB-061C-43DE-B11B-7D00B6FE0546}">
      <dgm:prSet phldrT="[Text]"/>
      <dgm:spPr/>
      <dgm:t>
        <a:bodyPr/>
        <a:lstStyle/>
        <a:p>
          <a:r>
            <a:rPr lang="en-US" dirty="0"/>
            <a:t>Books</a:t>
          </a:r>
        </a:p>
      </dgm:t>
    </dgm:pt>
    <dgm:pt modelId="{A8849313-0389-4585-B1E1-AFEFB7C52107}" type="parTrans" cxnId="{B5477643-320C-4B1B-B526-B111E9E38656}">
      <dgm:prSet/>
      <dgm:spPr/>
      <dgm:t>
        <a:bodyPr/>
        <a:lstStyle/>
        <a:p>
          <a:endParaRPr lang="en-US"/>
        </a:p>
      </dgm:t>
    </dgm:pt>
    <dgm:pt modelId="{46BE830A-EC44-4B95-88D2-793FA21DF560}" type="sibTrans" cxnId="{B5477643-320C-4B1B-B526-B111E9E38656}">
      <dgm:prSet/>
      <dgm:spPr/>
      <dgm:t>
        <a:bodyPr/>
        <a:lstStyle/>
        <a:p>
          <a:endParaRPr lang="en-US"/>
        </a:p>
      </dgm:t>
    </dgm:pt>
    <dgm:pt modelId="{123FC886-3CAE-4532-866A-E7026D48C0B3}">
      <dgm:prSet phldrT="[Text]"/>
      <dgm:spPr/>
      <dgm:t>
        <a:bodyPr/>
        <a:lstStyle/>
        <a:p>
          <a:r>
            <a:rPr lang="en-US" dirty="0"/>
            <a:t>Movies</a:t>
          </a:r>
        </a:p>
      </dgm:t>
    </dgm:pt>
    <dgm:pt modelId="{B5119DD9-8463-464C-AD7B-FB528212924C}" type="parTrans" cxnId="{616E13DF-3A66-4DEC-B03C-947E7E2DC07D}">
      <dgm:prSet/>
      <dgm:spPr/>
      <dgm:t>
        <a:bodyPr/>
        <a:lstStyle/>
        <a:p>
          <a:endParaRPr lang="en-US"/>
        </a:p>
      </dgm:t>
    </dgm:pt>
    <dgm:pt modelId="{A02AF72D-6008-4CB2-8ED9-0562A2580FB7}" type="sibTrans" cxnId="{616E13DF-3A66-4DEC-B03C-947E7E2DC07D}">
      <dgm:prSet/>
      <dgm:spPr/>
      <dgm:t>
        <a:bodyPr/>
        <a:lstStyle/>
        <a:p>
          <a:endParaRPr lang="en-US"/>
        </a:p>
      </dgm:t>
    </dgm:pt>
    <dgm:pt modelId="{7A59C7DA-54F8-46DA-A81E-73FD3B3C49DD}" type="pres">
      <dgm:prSet presAssocID="{29BF3974-22BB-4F55-BCAD-F6463B8C5F3D}" presName="compositeShape" presStyleCnt="0">
        <dgm:presLayoutVars>
          <dgm:chMax val="7"/>
          <dgm:dir/>
          <dgm:resizeHandles val="exact"/>
        </dgm:presLayoutVars>
      </dgm:prSet>
      <dgm:spPr/>
    </dgm:pt>
    <dgm:pt modelId="{88060734-3075-4196-9986-2C08E6A473DD}" type="pres">
      <dgm:prSet presAssocID="{33AE03EB-061C-43DE-B11B-7D00B6FE0546}" presName="circ1" presStyleLbl="vennNode1" presStyleIdx="0" presStyleCnt="2"/>
      <dgm:spPr/>
    </dgm:pt>
    <dgm:pt modelId="{05A5E589-2A93-408D-B6F9-EEE8445F8099}" type="pres">
      <dgm:prSet presAssocID="{33AE03EB-061C-43DE-B11B-7D00B6FE054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17A379-CD99-4D6A-A9AC-F77029DB38D5}" type="pres">
      <dgm:prSet presAssocID="{123FC886-3CAE-4532-866A-E7026D48C0B3}" presName="circ2" presStyleLbl="vennNode1" presStyleIdx="1" presStyleCnt="2"/>
      <dgm:spPr/>
    </dgm:pt>
    <dgm:pt modelId="{005F6927-28DE-4054-9719-8258314C2F6F}" type="pres">
      <dgm:prSet presAssocID="{123FC886-3CAE-4532-866A-E7026D48C0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AC9237-3DDF-40C9-BC25-A7EE5DE5585B}" type="presOf" srcId="{33AE03EB-061C-43DE-B11B-7D00B6FE0546}" destId="{88060734-3075-4196-9986-2C08E6A473DD}" srcOrd="0" destOrd="0" presId="urn:microsoft.com/office/officeart/2005/8/layout/venn1"/>
    <dgm:cxn modelId="{B5477643-320C-4B1B-B526-B111E9E38656}" srcId="{29BF3974-22BB-4F55-BCAD-F6463B8C5F3D}" destId="{33AE03EB-061C-43DE-B11B-7D00B6FE0546}" srcOrd="0" destOrd="0" parTransId="{A8849313-0389-4585-B1E1-AFEFB7C52107}" sibTransId="{46BE830A-EC44-4B95-88D2-793FA21DF560}"/>
    <dgm:cxn modelId="{76327B46-B941-4630-BEAC-7BA09DCAA880}" type="presOf" srcId="{123FC886-3CAE-4532-866A-E7026D48C0B3}" destId="{005F6927-28DE-4054-9719-8258314C2F6F}" srcOrd="1" destOrd="0" presId="urn:microsoft.com/office/officeart/2005/8/layout/venn1"/>
    <dgm:cxn modelId="{B54323B2-69BB-4101-8047-ED5D16D5ED09}" type="presOf" srcId="{123FC886-3CAE-4532-866A-E7026D48C0B3}" destId="{6917A379-CD99-4D6A-A9AC-F77029DB38D5}" srcOrd="0" destOrd="0" presId="urn:microsoft.com/office/officeart/2005/8/layout/venn1"/>
    <dgm:cxn modelId="{9C53E4D9-2A3E-4908-AF3A-53B89B168FB5}" type="presOf" srcId="{33AE03EB-061C-43DE-B11B-7D00B6FE0546}" destId="{05A5E589-2A93-408D-B6F9-EEE8445F8099}" srcOrd="1" destOrd="0" presId="urn:microsoft.com/office/officeart/2005/8/layout/venn1"/>
    <dgm:cxn modelId="{C75048DE-64C9-493E-95C2-4B79FE188DAF}" type="presOf" srcId="{29BF3974-22BB-4F55-BCAD-F6463B8C5F3D}" destId="{7A59C7DA-54F8-46DA-A81E-73FD3B3C49DD}" srcOrd="0" destOrd="0" presId="urn:microsoft.com/office/officeart/2005/8/layout/venn1"/>
    <dgm:cxn modelId="{616E13DF-3A66-4DEC-B03C-947E7E2DC07D}" srcId="{29BF3974-22BB-4F55-BCAD-F6463B8C5F3D}" destId="{123FC886-3CAE-4532-866A-E7026D48C0B3}" srcOrd="1" destOrd="0" parTransId="{B5119DD9-8463-464C-AD7B-FB528212924C}" sibTransId="{A02AF72D-6008-4CB2-8ED9-0562A2580FB7}"/>
    <dgm:cxn modelId="{C316C025-B52F-4050-8BD7-4CDEEFADB701}" type="presParOf" srcId="{7A59C7DA-54F8-46DA-A81E-73FD3B3C49DD}" destId="{88060734-3075-4196-9986-2C08E6A473DD}" srcOrd="0" destOrd="0" presId="urn:microsoft.com/office/officeart/2005/8/layout/venn1"/>
    <dgm:cxn modelId="{97582AFC-11A0-45A3-82B3-24ADB4AB240D}" type="presParOf" srcId="{7A59C7DA-54F8-46DA-A81E-73FD3B3C49DD}" destId="{05A5E589-2A93-408D-B6F9-EEE8445F8099}" srcOrd="1" destOrd="0" presId="urn:microsoft.com/office/officeart/2005/8/layout/venn1"/>
    <dgm:cxn modelId="{B0C080AC-2533-487D-9340-97D2F671440E}" type="presParOf" srcId="{7A59C7DA-54F8-46DA-A81E-73FD3B3C49DD}" destId="{6917A379-CD99-4D6A-A9AC-F77029DB38D5}" srcOrd="2" destOrd="0" presId="urn:microsoft.com/office/officeart/2005/8/layout/venn1"/>
    <dgm:cxn modelId="{FC4D4C1A-140C-4CDE-8330-F9DFD8B158E5}" type="presParOf" srcId="{7A59C7DA-54F8-46DA-A81E-73FD3B3C49DD}" destId="{005F6927-28DE-4054-9719-8258314C2F6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E8A22-0C44-4F44-9BBB-0DA1D0E917D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ED475A-1825-4B4D-A323-227F80697B0B}">
      <dgm:prSet/>
      <dgm:spPr/>
      <dgm:t>
        <a:bodyPr/>
        <a:lstStyle/>
        <a:p>
          <a:r>
            <a:rPr lang="en-US"/>
            <a:t>Are books with movie adaptations rated higher than those without?</a:t>
          </a:r>
        </a:p>
      </dgm:t>
    </dgm:pt>
    <dgm:pt modelId="{8E50AA00-5FBF-41C5-8850-D45251B1DA35}" type="parTrans" cxnId="{78A0A71D-9948-4551-8987-1D57E7296A7F}">
      <dgm:prSet/>
      <dgm:spPr/>
      <dgm:t>
        <a:bodyPr/>
        <a:lstStyle/>
        <a:p>
          <a:endParaRPr lang="en-US"/>
        </a:p>
      </dgm:t>
    </dgm:pt>
    <dgm:pt modelId="{1E09A827-6013-4CA8-9357-B385BA8DB006}" type="sibTrans" cxnId="{78A0A71D-9948-4551-8987-1D57E7296A7F}">
      <dgm:prSet/>
      <dgm:spPr/>
      <dgm:t>
        <a:bodyPr/>
        <a:lstStyle/>
        <a:p>
          <a:endParaRPr lang="en-US"/>
        </a:p>
      </dgm:t>
    </dgm:pt>
    <dgm:pt modelId="{66380965-A82A-48B5-AEE8-BF746469486C}">
      <dgm:prSet/>
      <dgm:spPr/>
      <dgm:t>
        <a:bodyPr/>
        <a:lstStyle/>
        <a:p>
          <a:r>
            <a:rPr lang="en-US"/>
            <a:t>Are movies based on books rated higher than those that are not?</a:t>
          </a:r>
        </a:p>
      </dgm:t>
    </dgm:pt>
    <dgm:pt modelId="{009833F9-4C3C-40B9-9A0C-A3AD38E6E434}" type="parTrans" cxnId="{BC3EE220-253B-4D36-8812-5262C1062AF5}">
      <dgm:prSet/>
      <dgm:spPr/>
      <dgm:t>
        <a:bodyPr/>
        <a:lstStyle/>
        <a:p>
          <a:endParaRPr lang="en-US"/>
        </a:p>
      </dgm:t>
    </dgm:pt>
    <dgm:pt modelId="{83A5CF1B-FF6D-473F-B433-56CA97A6C1F8}" type="sibTrans" cxnId="{BC3EE220-253B-4D36-8812-5262C1062AF5}">
      <dgm:prSet/>
      <dgm:spPr/>
      <dgm:t>
        <a:bodyPr/>
        <a:lstStyle/>
        <a:p>
          <a:endParaRPr lang="en-US"/>
        </a:p>
      </dgm:t>
    </dgm:pt>
    <dgm:pt modelId="{E62822B0-1E03-4D67-AC16-CC66F3C6AFDB}">
      <dgm:prSet/>
      <dgm:spPr/>
      <dgm:t>
        <a:bodyPr/>
        <a:lstStyle/>
        <a:p>
          <a:r>
            <a:rPr lang="en-US" dirty="0"/>
            <a:t>Can book information predict movie rating accurately? Or:</a:t>
          </a:r>
        </a:p>
        <a:p>
          <a:r>
            <a:rPr lang="en-US" dirty="0"/>
            <a:t>Would my favorite book make a good movie? </a:t>
          </a:r>
        </a:p>
      </dgm:t>
    </dgm:pt>
    <dgm:pt modelId="{018AE866-013C-4931-B629-74D7019597BC}" type="parTrans" cxnId="{FDA7F081-FB6F-4EDC-A7FD-B21080898C8E}">
      <dgm:prSet/>
      <dgm:spPr/>
      <dgm:t>
        <a:bodyPr/>
        <a:lstStyle/>
        <a:p>
          <a:endParaRPr lang="en-US"/>
        </a:p>
      </dgm:t>
    </dgm:pt>
    <dgm:pt modelId="{7C2CC2D4-4390-49F0-A91C-D5C1B1EA1E25}" type="sibTrans" cxnId="{FDA7F081-FB6F-4EDC-A7FD-B21080898C8E}">
      <dgm:prSet/>
      <dgm:spPr/>
      <dgm:t>
        <a:bodyPr/>
        <a:lstStyle/>
        <a:p>
          <a:endParaRPr lang="en-US"/>
        </a:p>
      </dgm:t>
    </dgm:pt>
    <dgm:pt modelId="{C59605A0-8A53-4EA3-A582-2E24D90E0F79}">
      <dgm:prSet/>
      <dgm:spPr/>
      <dgm:t>
        <a:bodyPr/>
        <a:lstStyle/>
        <a:p>
          <a:r>
            <a:rPr lang="en-US" dirty="0"/>
            <a:t>Can book information classify its likelihood of being made into a movie? Or:</a:t>
          </a:r>
        </a:p>
        <a:p>
          <a:r>
            <a:rPr lang="en-US" dirty="0"/>
            <a:t>Will my favorite book be made into a movie?</a:t>
          </a:r>
        </a:p>
      </dgm:t>
    </dgm:pt>
    <dgm:pt modelId="{9DD27E1B-9CD3-49A3-9B15-C7D7F37555BE}" type="parTrans" cxnId="{97BF5BF8-1CD3-4914-9B1B-66BA4C2190CC}">
      <dgm:prSet/>
      <dgm:spPr/>
      <dgm:t>
        <a:bodyPr/>
        <a:lstStyle/>
        <a:p>
          <a:endParaRPr lang="en-US"/>
        </a:p>
      </dgm:t>
    </dgm:pt>
    <dgm:pt modelId="{124F1514-D814-4A09-9D99-341F760DA71D}" type="sibTrans" cxnId="{97BF5BF8-1CD3-4914-9B1B-66BA4C2190CC}">
      <dgm:prSet/>
      <dgm:spPr/>
      <dgm:t>
        <a:bodyPr/>
        <a:lstStyle/>
        <a:p>
          <a:endParaRPr lang="en-US"/>
        </a:p>
      </dgm:t>
    </dgm:pt>
    <dgm:pt modelId="{C923691F-A2FD-4932-B031-4FDCE7EC4924}" type="pres">
      <dgm:prSet presAssocID="{CF2E8A22-0C44-4F44-9BBB-0DA1D0E917D8}" presName="linear" presStyleCnt="0">
        <dgm:presLayoutVars>
          <dgm:animLvl val="lvl"/>
          <dgm:resizeHandles val="exact"/>
        </dgm:presLayoutVars>
      </dgm:prSet>
      <dgm:spPr/>
    </dgm:pt>
    <dgm:pt modelId="{ACC7C666-FA51-4048-9E64-4E05E2581EFB}" type="pres">
      <dgm:prSet presAssocID="{B2ED475A-1825-4B4D-A323-227F80697B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42DBBBE-26FA-436A-9B16-DB8B3700ACA8}" type="pres">
      <dgm:prSet presAssocID="{1E09A827-6013-4CA8-9357-B385BA8DB006}" presName="spacer" presStyleCnt="0"/>
      <dgm:spPr/>
    </dgm:pt>
    <dgm:pt modelId="{3029FD67-EF4F-4C4F-B23E-87072C2BACB0}" type="pres">
      <dgm:prSet presAssocID="{66380965-A82A-48B5-AEE8-BF74646948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C109CE-1BD4-4297-8376-BD5A310EE577}" type="pres">
      <dgm:prSet presAssocID="{83A5CF1B-FF6D-473F-B433-56CA97A6C1F8}" presName="spacer" presStyleCnt="0"/>
      <dgm:spPr/>
    </dgm:pt>
    <dgm:pt modelId="{BFD14301-1986-4036-8203-337C6C8CAE22}" type="pres">
      <dgm:prSet presAssocID="{E62822B0-1E03-4D67-AC16-CC66F3C6AF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A13C04-A181-479A-BAA2-18AFCE41F7A8}" type="pres">
      <dgm:prSet presAssocID="{7C2CC2D4-4390-49F0-A91C-D5C1B1EA1E25}" presName="spacer" presStyleCnt="0"/>
      <dgm:spPr/>
    </dgm:pt>
    <dgm:pt modelId="{381CA15A-2914-4EBD-A383-B6B8F49531D3}" type="pres">
      <dgm:prSet presAssocID="{C59605A0-8A53-4EA3-A582-2E24D90E0F7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A0A71D-9948-4551-8987-1D57E7296A7F}" srcId="{CF2E8A22-0C44-4F44-9BBB-0DA1D0E917D8}" destId="{B2ED475A-1825-4B4D-A323-227F80697B0B}" srcOrd="0" destOrd="0" parTransId="{8E50AA00-5FBF-41C5-8850-D45251B1DA35}" sibTransId="{1E09A827-6013-4CA8-9357-B385BA8DB006}"/>
    <dgm:cxn modelId="{BC3EE220-253B-4D36-8812-5262C1062AF5}" srcId="{CF2E8A22-0C44-4F44-9BBB-0DA1D0E917D8}" destId="{66380965-A82A-48B5-AEE8-BF746469486C}" srcOrd="1" destOrd="0" parTransId="{009833F9-4C3C-40B9-9A0C-A3AD38E6E434}" sibTransId="{83A5CF1B-FF6D-473F-B433-56CA97A6C1F8}"/>
    <dgm:cxn modelId="{19942A33-3F52-467D-BB5B-B606B7AE4E78}" type="presOf" srcId="{CF2E8A22-0C44-4F44-9BBB-0DA1D0E917D8}" destId="{C923691F-A2FD-4932-B031-4FDCE7EC4924}" srcOrd="0" destOrd="0" presId="urn:microsoft.com/office/officeart/2005/8/layout/vList2"/>
    <dgm:cxn modelId="{B355D165-AFB0-4F74-ABD6-93AFAAD4AABC}" type="presOf" srcId="{66380965-A82A-48B5-AEE8-BF746469486C}" destId="{3029FD67-EF4F-4C4F-B23E-87072C2BACB0}" srcOrd="0" destOrd="0" presId="urn:microsoft.com/office/officeart/2005/8/layout/vList2"/>
    <dgm:cxn modelId="{1D98E780-70A0-4CE4-B39F-7F906861F7E5}" type="presOf" srcId="{B2ED475A-1825-4B4D-A323-227F80697B0B}" destId="{ACC7C666-FA51-4048-9E64-4E05E2581EFB}" srcOrd="0" destOrd="0" presId="urn:microsoft.com/office/officeart/2005/8/layout/vList2"/>
    <dgm:cxn modelId="{FDA7F081-FB6F-4EDC-A7FD-B21080898C8E}" srcId="{CF2E8A22-0C44-4F44-9BBB-0DA1D0E917D8}" destId="{E62822B0-1E03-4D67-AC16-CC66F3C6AFDB}" srcOrd="2" destOrd="0" parTransId="{018AE866-013C-4931-B629-74D7019597BC}" sibTransId="{7C2CC2D4-4390-49F0-A91C-D5C1B1EA1E25}"/>
    <dgm:cxn modelId="{55886B96-FF38-4821-B1A0-A139D0B7D1A8}" type="presOf" srcId="{C59605A0-8A53-4EA3-A582-2E24D90E0F79}" destId="{381CA15A-2914-4EBD-A383-B6B8F49531D3}" srcOrd="0" destOrd="0" presId="urn:microsoft.com/office/officeart/2005/8/layout/vList2"/>
    <dgm:cxn modelId="{A7F9A0B2-1353-4C6C-AD02-285BCF15C3DB}" type="presOf" srcId="{E62822B0-1E03-4D67-AC16-CC66F3C6AFDB}" destId="{BFD14301-1986-4036-8203-337C6C8CAE22}" srcOrd="0" destOrd="0" presId="urn:microsoft.com/office/officeart/2005/8/layout/vList2"/>
    <dgm:cxn modelId="{97BF5BF8-1CD3-4914-9B1B-66BA4C2190CC}" srcId="{CF2E8A22-0C44-4F44-9BBB-0DA1D0E917D8}" destId="{C59605A0-8A53-4EA3-A582-2E24D90E0F79}" srcOrd="3" destOrd="0" parTransId="{9DD27E1B-9CD3-49A3-9B15-C7D7F37555BE}" sibTransId="{124F1514-D814-4A09-9D99-341F760DA71D}"/>
    <dgm:cxn modelId="{D6756D16-77FF-446C-8A09-0B3AFF1AEFDE}" type="presParOf" srcId="{C923691F-A2FD-4932-B031-4FDCE7EC4924}" destId="{ACC7C666-FA51-4048-9E64-4E05E2581EFB}" srcOrd="0" destOrd="0" presId="urn:microsoft.com/office/officeart/2005/8/layout/vList2"/>
    <dgm:cxn modelId="{A56F7CED-E3F6-496C-807C-372F700209BF}" type="presParOf" srcId="{C923691F-A2FD-4932-B031-4FDCE7EC4924}" destId="{042DBBBE-26FA-436A-9B16-DB8B3700ACA8}" srcOrd="1" destOrd="0" presId="urn:microsoft.com/office/officeart/2005/8/layout/vList2"/>
    <dgm:cxn modelId="{02087996-4482-4A98-978C-272DE9B9988E}" type="presParOf" srcId="{C923691F-A2FD-4932-B031-4FDCE7EC4924}" destId="{3029FD67-EF4F-4C4F-B23E-87072C2BACB0}" srcOrd="2" destOrd="0" presId="urn:microsoft.com/office/officeart/2005/8/layout/vList2"/>
    <dgm:cxn modelId="{BF2B138F-686A-4633-AC03-0E4ECC435FB5}" type="presParOf" srcId="{C923691F-A2FD-4932-B031-4FDCE7EC4924}" destId="{75C109CE-1BD4-4297-8376-BD5A310EE577}" srcOrd="3" destOrd="0" presId="urn:microsoft.com/office/officeart/2005/8/layout/vList2"/>
    <dgm:cxn modelId="{63F2671D-6A45-4AD0-949E-34F972CBFB70}" type="presParOf" srcId="{C923691F-A2FD-4932-B031-4FDCE7EC4924}" destId="{BFD14301-1986-4036-8203-337C6C8CAE22}" srcOrd="4" destOrd="0" presId="urn:microsoft.com/office/officeart/2005/8/layout/vList2"/>
    <dgm:cxn modelId="{953E3565-6F09-481C-B7FD-4E229941E63A}" type="presParOf" srcId="{C923691F-A2FD-4932-B031-4FDCE7EC4924}" destId="{1DA13C04-A181-479A-BAA2-18AFCE41F7A8}" srcOrd="5" destOrd="0" presId="urn:microsoft.com/office/officeart/2005/8/layout/vList2"/>
    <dgm:cxn modelId="{ADA90376-7AEB-401A-870E-FF2B98BFEC76}" type="presParOf" srcId="{C923691F-A2FD-4932-B031-4FDCE7EC4924}" destId="{381CA15A-2914-4EBD-A383-B6B8F49531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0F7E06-A391-49F8-95DB-E1BED368612A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B1388791-9659-4B50-BC9D-65181AE94355}">
      <dgm:prSet phldrT="[Text]"/>
      <dgm:spPr/>
      <dgm:t>
        <a:bodyPr/>
        <a:lstStyle/>
        <a:p>
          <a:r>
            <a:rPr lang="en-US" dirty="0"/>
            <a:t>Books</a:t>
          </a:r>
        </a:p>
      </dgm:t>
    </dgm:pt>
    <dgm:pt modelId="{82AB434B-E439-4EDC-9D9C-56AC7D1AA33A}" type="parTrans" cxnId="{8E581401-B5F4-4E05-86F6-535BC5B56550}">
      <dgm:prSet/>
      <dgm:spPr/>
      <dgm:t>
        <a:bodyPr/>
        <a:lstStyle/>
        <a:p>
          <a:endParaRPr lang="en-US"/>
        </a:p>
      </dgm:t>
    </dgm:pt>
    <dgm:pt modelId="{CE7FF707-A0AE-4612-BDEB-E6C32B4BF93C}" type="sibTrans" cxnId="{8E581401-B5F4-4E05-86F6-535BC5B56550}">
      <dgm:prSet/>
      <dgm:spPr/>
      <dgm:t>
        <a:bodyPr/>
        <a:lstStyle/>
        <a:p>
          <a:endParaRPr lang="en-US"/>
        </a:p>
      </dgm:t>
    </dgm:pt>
    <dgm:pt modelId="{B95700BE-215B-4AF1-BDE5-FDB13A042FD6}">
      <dgm:prSet phldrT="[Text]"/>
      <dgm:spPr/>
      <dgm:t>
        <a:bodyPr/>
        <a:lstStyle/>
        <a:p>
          <a:r>
            <a:rPr lang="en-US" dirty="0"/>
            <a:t>Movies</a:t>
          </a:r>
        </a:p>
      </dgm:t>
    </dgm:pt>
    <dgm:pt modelId="{634890A7-202B-4E04-B3E4-12564AEF788A}" type="parTrans" cxnId="{C6ABE4E0-A46B-441A-9FAA-385F015A89EC}">
      <dgm:prSet/>
      <dgm:spPr/>
      <dgm:t>
        <a:bodyPr/>
        <a:lstStyle/>
        <a:p>
          <a:endParaRPr lang="en-US"/>
        </a:p>
      </dgm:t>
    </dgm:pt>
    <dgm:pt modelId="{7B457C64-0AD0-4303-9F89-079F91ED733D}" type="sibTrans" cxnId="{C6ABE4E0-A46B-441A-9FAA-385F015A89EC}">
      <dgm:prSet/>
      <dgm:spPr/>
      <dgm:t>
        <a:bodyPr/>
        <a:lstStyle/>
        <a:p>
          <a:endParaRPr lang="en-US"/>
        </a:p>
      </dgm:t>
    </dgm:pt>
    <dgm:pt modelId="{29208DA4-2FBD-4DA1-969E-EFFCA2B08C59}" type="pres">
      <dgm:prSet presAssocID="{1B0F7E06-A391-49F8-95DB-E1BED368612A}" presName="compositeShape" presStyleCnt="0">
        <dgm:presLayoutVars>
          <dgm:chMax val="7"/>
          <dgm:dir/>
          <dgm:resizeHandles val="exact"/>
        </dgm:presLayoutVars>
      </dgm:prSet>
      <dgm:spPr/>
    </dgm:pt>
    <dgm:pt modelId="{DA00C42C-4F25-4617-B4B6-F6C04BA84118}" type="pres">
      <dgm:prSet presAssocID="{B1388791-9659-4B50-BC9D-65181AE94355}" presName="circ1" presStyleLbl="vennNode1" presStyleIdx="0" presStyleCnt="2"/>
      <dgm:spPr/>
    </dgm:pt>
    <dgm:pt modelId="{FAB2AA7B-D806-4856-BB27-F773CB69895B}" type="pres">
      <dgm:prSet presAssocID="{B1388791-9659-4B50-BC9D-65181AE943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A62E593-17FD-46D0-9B2D-0020FC64C3F9}" type="pres">
      <dgm:prSet presAssocID="{B95700BE-215B-4AF1-BDE5-FDB13A042FD6}" presName="circ2" presStyleLbl="vennNode1" presStyleIdx="1" presStyleCnt="2"/>
      <dgm:spPr/>
    </dgm:pt>
    <dgm:pt modelId="{7D9962E6-B2BF-44C3-B289-3258C664FF4F}" type="pres">
      <dgm:prSet presAssocID="{B95700BE-215B-4AF1-BDE5-FDB13A042F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E581401-B5F4-4E05-86F6-535BC5B56550}" srcId="{1B0F7E06-A391-49F8-95DB-E1BED368612A}" destId="{B1388791-9659-4B50-BC9D-65181AE94355}" srcOrd="0" destOrd="0" parTransId="{82AB434B-E439-4EDC-9D9C-56AC7D1AA33A}" sibTransId="{CE7FF707-A0AE-4612-BDEB-E6C32B4BF93C}"/>
    <dgm:cxn modelId="{10943C07-DD37-4576-B940-52D86EBF1942}" type="presOf" srcId="{B95700BE-215B-4AF1-BDE5-FDB13A042FD6}" destId="{7D9962E6-B2BF-44C3-B289-3258C664FF4F}" srcOrd="1" destOrd="0" presId="urn:microsoft.com/office/officeart/2005/8/layout/venn1"/>
    <dgm:cxn modelId="{AF51BD32-F901-45F4-8E1C-4AF96F276CED}" type="presOf" srcId="{B1388791-9659-4B50-BC9D-65181AE94355}" destId="{FAB2AA7B-D806-4856-BB27-F773CB69895B}" srcOrd="1" destOrd="0" presId="urn:microsoft.com/office/officeart/2005/8/layout/venn1"/>
    <dgm:cxn modelId="{6440F935-72AF-471D-BF97-9107FB958460}" type="presOf" srcId="{1B0F7E06-A391-49F8-95DB-E1BED368612A}" destId="{29208DA4-2FBD-4DA1-969E-EFFCA2B08C59}" srcOrd="0" destOrd="0" presId="urn:microsoft.com/office/officeart/2005/8/layout/venn1"/>
    <dgm:cxn modelId="{D0C8FFC5-80AA-40A7-BA53-65D4C8F74EDA}" type="presOf" srcId="{B95700BE-215B-4AF1-BDE5-FDB13A042FD6}" destId="{EA62E593-17FD-46D0-9B2D-0020FC64C3F9}" srcOrd="0" destOrd="0" presId="urn:microsoft.com/office/officeart/2005/8/layout/venn1"/>
    <dgm:cxn modelId="{C6ABE4E0-A46B-441A-9FAA-385F015A89EC}" srcId="{1B0F7E06-A391-49F8-95DB-E1BED368612A}" destId="{B95700BE-215B-4AF1-BDE5-FDB13A042FD6}" srcOrd="1" destOrd="0" parTransId="{634890A7-202B-4E04-B3E4-12564AEF788A}" sibTransId="{7B457C64-0AD0-4303-9F89-079F91ED733D}"/>
    <dgm:cxn modelId="{2D1BABFC-716F-4C6C-81DC-A597A9118B95}" type="presOf" srcId="{B1388791-9659-4B50-BC9D-65181AE94355}" destId="{DA00C42C-4F25-4617-B4B6-F6C04BA84118}" srcOrd="0" destOrd="0" presId="urn:microsoft.com/office/officeart/2005/8/layout/venn1"/>
    <dgm:cxn modelId="{3A106241-12E4-4F60-BF18-CD7F1506F507}" type="presParOf" srcId="{29208DA4-2FBD-4DA1-969E-EFFCA2B08C59}" destId="{DA00C42C-4F25-4617-B4B6-F6C04BA84118}" srcOrd="0" destOrd="0" presId="urn:microsoft.com/office/officeart/2005/8/layout/venn1"/>
    <dgm:cxn modelId="{61EDAC99-ED3C-454B-A26A-EAAF293F8A82}" type="presParOf" srcId="{29208DA4-2FBD-4DA1-969E-EFFCA2B08C59}" destId="{FAB2AA7B-D806-4856-BB27-F773CB69895B}" srcOrd="1" destOrd="0" presId="urn:microsoft.com/office/officeart/2005/8/layout/venn1"/>
    <dgm:cxn modelId="{66E6B9AD-4694-4697-90D8-423C2386855C}" type="presParOf" srcId="{29208DA4-2FBD-4DA1-969E-EFFCA2B08C59}" destId="{EA62E593-17FD-46D0-9B2D-0020FC64C3F9}" srcOrd="2" destOrd="0" presId="urn:microsoft.com/office/officeart/2005/8/layout/venn1"/>
    <dgm:cxn modelId="{374C8266-08BE-4C02-ACF7-5C9EE91E5A00}" type="presParOf" srcId="{29208DA4-2FBD-4DA1-969E-EFFCA2B08C59}" destId="{7D9962E6-B2BF-44C3-B289-3258C664FF4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F2F6C-A7AC-49E3-9CF6-CBBE6D75E06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C9ADC5-F2BA-4FA7-B4D4-49543625FC71}">
      <dgm:prSet/>
      <dgm:spPr/>
      <dgm:t>
        <a:bodyPr/>
        <a:lstStyle/>
        <a:p>
          <a:r>
            <a:rPr lang="en-US"/>
            <a:t>Brought in ‘fuzzywuzzy’ Python library, which calculates the Levenshtien distance between two strings</a:t>
          </a:r>
        </a:p>
      </dgm:t>
    </dgm:pt>
    <dgm:pt modelId="{00FA5C3E-3D7C-4786-8B62-0F20A728E033}" type="parTrans" cxnId="{A647DC7C-F478-4A31-870D-17AC540CC79B}">
      <dgm:prSet/>
      <dgm:spPr/>
      <dgm:t>
        <a:bodyPr/>
        <a:lstStyle/>
        <a:p>
          <a:endParaRPr lang="en-US"/>
        </a:p>
      </dgm:t>
    </dgm:pt>
    <dgm:pt modelId="{0F342AF5-9898-415C-9B2D-01265C6AE6C9}" type="sibTrans" cxnId="{A647DC7C-F478-4A31-870D-17AC540CC79B}">
      <dgm:prSet/>
      <dgm:spPr/>
      <dgm:t>
        <a:bodyPr/>
        <a:lstStyle/>
        <a:p>
          <a:endParaRPr lang="en-US"/>
        </a:p>
      </dgm:t>
    </dgm:pt>
    <dgm:pt modelId="{37F8C53E-61DB-4A98-9DF3-7434172B081D}">
      <dgm:prSet/>
      <dgm:spPr/>
      <dgm:t>
        <a:bodyPr/>
        <a:lstStyle/>
        <a:p>
          <a:r>
            <a:rPr lang="en-US" dirty="0"/>
            <a:t>(Basket, Basketball) = 60%</a:t>
          </a:r>
        </a:p>
      </dgm:t>
    </dgm:pt>
    <dgm:pt modelId="{948C053B-86C1-4171-922D-49C36D72004A}" type="parTrans" cxnId="{837737AE-FC32-4004-8A89-04184FDAE6DB}">
      <dgm:prSet/>
      <dgm:spPr/>
      <dgm:t>
        <a:bodyPr/>
        <a:lstStyle/>
        <a:p>
          <a:endParaRPr lang="en-US"/>
        </a:p>
      </dgm:t>
    </dgm:pt>
    <dgm:pt modelId="{11C652FA-11CF-4D13-9AE2-9A1704FCAF39}" type="sibTrans" cxnId="{837737AE-FC32-4004-8A89-04184FDAE6DB}">
      <dgm:prSet/>
      <dgm:spPr/>
      <dgm:t>
        <a:bodyPr/>
        <a:lstStyle/>
        <a:p>
          <a:endParaRPr lang="en-US"/>
        </a:p>
      </dgm:t>
    </dgm:pt>
    <dgm:pt modelId="{A92D62B7-C514-4667-868C-883F5243448B}">
      <dgm:prSet/>
      <dgm:spPr/>
      <dgm:t>
        <a:bodyPr/>
        <a:lstStyle/>
        <a:p>
          <a:r>
            <a:rPr lang="en-US" dirty="0"/>
            <a:t>Set threshold for acceptance (70%)</a:t>
          </a:r>
        </a:p>
      </dgm:t>
    </dgm:pt>
    <dgm:pt modelId="{B1CF679F-2635-4342-839D-903EEC6C581D}" type="parTrans" cxnId="{A564B31A-AB3E-44F9-AE61-0398A7479CC9}">
      <dgm:prSet/>
      <dgm:spPr/>
      <dgm:t>
        <a:bodyPr/>
        <a:lstStyle/>
        <a:p>
          <a:endParaRPr lang="en-US"/>
        </a:p>
      </dgm:t>
    </dgm:pt>
    <dgm:pt modelId="{1E237660-86B7-4D6B-A713-716256E26BC6}" type="sibTrans" cxnId="{A564B31A-AB3E-44F9-AE61-0398A7479CC9}">
      <dgm:prSet/>
      <dgm:spPr/>
      <dgm:t>
        <a:bodyPr/>
        <a:lstStyle/>
        <a:p>
          <a:endParaRPr lang="en-US"/>
        </a:p>
      </dgm:t>
    </dgm:pt>
    <dgm:pt modelId="{A8B7B80B-2445-46FB-AB69-EFF1C4D3BC71}">
      <dgm:prSet/>
      <dgm:spPr/>
      <dgm:t>
        <a:bodyPr/>
        <a:lstStyle/>
        <a:p>
          <a:r>
            <a:rPr lang="en-US"/>
            <a:t>Optimize</a:t>
          </a:r>
        </a:p>
      </dgm:t>
    </dgm:pt>
    <dgm:pt modelId="{56D80C4F-C2DA-4DB2-9B40-83B6FA087DA0}" type="parTrans" cxnId="{3771CE1A-3A6F-4A46-86B3-33FDA891C5BA}">
      <dgm:prSet/>
      <dgm:spPr/>
      <dgm:t>
        <a:bodyPr/>
        <a:lstStyle/>
        <a:p>
          <a:endParaRPr lang="en-US"/>
        </a:p>
      </dgm:t>
    </dgm:pt>
    <dgm:pt modelId="{4C81D1A4-26B3-4050-AD35-CA3F332F4920}" type="sibTrans" cxnId="{3771CE1A-3A6F-4A46-86B3-33FDA891C5BA}">
      <dgm:prSet/>
      <dgm:spPr/>
      <dgm:t>
        <a:bodyPr/>
        <a:lstStyle/>
        <a:p>
          <a:endParaRPr lang="en-US"/>
        </a:p>
      </dgm:t>
    </dgm:pt>
    <dgm:pt modelId="{C85D4AB4-4BD8-44F3-89A7-B404C6E7F17D}" type="pres">
      <dgm:prSet presAssocID="{57BF2F6C-A7AC-49E3-9CF6-CBBE6D75E06F}" presName="Name0" presStyleCnt="0">
        <dgm:presLayoutVars>
          <dgm:dir/>
          <dgm:animLvl val="lvl"/>
          <dgm:resizeHandles val="exact"/>
        </dgm:presLayoutVars>
      </dgm:prSet>
      <dgm:spPr/>
    </dgm:pt>
    <dgm:pt modelId="{533CDCBB-B8DC-41D4-ACB6-EB686E4AFC18}" type="pres">
      <dgm:prSet presAssocID="{A8B7B80B-2445-46FB-AB69-EFF1C4D3BC71}" presName="boxAndChildren" presStyleCnt="0"/>
      <dgm:spPr/>
    </dgm:pt>
    <dgm:pt modelId="{EE6A66E0-553C-4A1E-BDAB-B33ACE298411}" type="pres">
      <dgm:prSet presAssocID="{A8B7B80B-2445-46FB-AB69-EFF1C4D3BC71}" presName="parentTextBox" presStyleLbl="node1" presStyleIdx="0" presStyleCnt="3"/>
      <dgm:spPr/>
    </dgm:pt>
    <dgm:pt modelId="{06FBF7B7-D6AA-4EC3-87B1-52DBC9BD06CB}" type="pres">
      <dgm:prSet presAssocID="{1E237660-86B7-4D6B-A713-716256E26BC6}" presName="sp" presStyleCnt="0"/>
      <dgm:spPr/>
    </dgm:pt>
    <dgm:pt modelId="{76DA4318-0B86-4D3D-A21E-952CEA6D20CE}" type="pres">
      <dgm:prSet presAssocID="{A92D62B7-C514-4667-868C-883F5243448B}" presName="arrowAndChildren" presStyleCnt="0"/>
      <dgm:spPr/>
    </dgm:pt>
    <dgm:pt modelId="{BF111DB9-B1A9-4732-AC1B-0C3E82944BE6}" type="pres">
      <dgm:prSet presAssocID="{A92D62B7-C514-4667-868C-883F5243448B}" presName="parentTextArrow" presStyleLbl="node1" presStyleIdx="1" presStyleCnt="3"/>
      <dgm:spPr/>
    </dgm:pt>
    <dgm:pt modelId="{305FE33B-B20C-48C0-9289-DCAA3C268D62}" type="pres">
      <dgm:prSet presAssocID="{0F342AF5-9898-415C-9B2D-01265C6AE6C9}" presName="sp" presStyleCnt="0"/>
      <dgm:spPr/>
    </dgm:pt>
    <dgm:pt modelId="{5061F801-5FFC-45DB-95E0-B284DA8B4830}" type="pres">
      <dgm:prSet presAssocID="{57C9ADC5-F2BA-4FA7-B4D4-49543625FC71}" presName="arrowAndChildren" presStyleCnt="0"/>
      <dgm:spPr/>
    </dgm:pt>
    <dgm:pt modelId="{B557E414-88B2-45B1-8071-30A27949AE56}" type="pres">
      <dgm:prSet presAssocID="{57C9ADC5-F2BA-4FA7-B4D4-49543625FC71}" presName="parentTextArrow" presStyleLbl="node1" presStyleIdx="1" presStyleCnt="3"/>
      <dgm:spPr/>
    </dgm:pt>
    <dgm:pt modelId="{3C5F0150-D39B-46B5-9103-E02142C7BA29}" type="pres">
      <dgm:prSet presAssocID="{57C9ADC5-F2BA-4FA7-B4D4-49543625FC71}" presName="arrow" presStyleLbl="node1" presStyleIdx="2" presStyleCnt="3"/>
      <dgm:spPr/>
    </dgm:pt>
    <dgm:pt modelId="{1FCF6111-6824-4667-8DEE-547F9BACF027}" type="pres">
      <dgm:prSet presAssocID="{57C9ADC5-F2BA-4FA7-B4D4-49543625FC71}" presName="descendantArrow" presStyleCnt="0"/>
      <dgm:spPr/>
    </dgm:pt>
    <dgm:pt modelId="{2A0B5D75-0FA7-455D-87AE-BB1077006979}" type="pres">
      <dgm:prSet presAssocID="{37F8C53E-61DB-4A98-9DF3-7434172B081D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A564B31A-AB3E-44F9-AE61-0398A7479CC9}" srcId="{57BF2F6C-A7AC-49E3-9CF6-CBBE6D75E06F}" destId="{A92D62B7-C514-4667-868C-883F5243448B}" srcOrd="1" destOrd="0" parTransId="{B1CF679F-2635-4342-839D-903EEC6C581D}" sibTransId="{1E237660-86B7-4D6B-A713-716256E26BC6}"/>
    <dgm:cxn modelId="{3771CE1A-3A6F-4A46-86B3-33FDA891C5BA}" srcId="{57BF2F6C-A7AC-49E3-9CF6-CBBE6D75E06F}" destId="{A8B7B80B-2445-46FB-AB69-EFF1C4D3BC71}" srcOrd="2" destOrd="0" parTransId="{56D80C4F-C2DA-4DB2-9B40-83B6FA087DA0}" sibTransId="{4C81D1A4-26B3-4050-AD35-CA3F332F4920}"/>
    <dgm:cxn modelId="{61AF7431-A81B-4B6A-BECA-74D3E0F190EC}" type="presOf" srcId="{57BF2F6C-A7AC-49E3-9CF6-CBBE6D75E06F}" destId="{C85D4AB4-4BD8-44F3-89A7-B404C6E7F17D}" srcOrd="0" destOrd="0" presId="urn:microsoft.com/office/officeart/2005/8/layout/process4"/>
    <dgm:cxn modelId="{14776276-64DC-48F1-BD10-C587CE261D8C}" type="presOf" srcId="{57C9ADC5-F2BA-4FA7-B4D4-49543625FC71}" destId="{3C5F0150-D39B-46B5-9103-E02142C7BA29}" srcOrd="1" destOrd="0" presId="urn:microsoft.com/office/officeart/2005/8/layout/process4"/>
    <dgm:cxn modelId="{49B9F27A-CC63-480F-A7EA-47971E4A65E0}" type="presOf" srcId="{37F8C53E-61DB-4A98-9DF3-7434172B081D}" destId="{2A0B5D75-0FA7-455D-87AE-BB1077006979}" srcOrd="0" destOrd="0" presId="urn:microsoft.com/office/officeart/2005/8/layout/process4"/>
    <dgm:cxn modelId="{A647DC7C-F478-4A31-870D-17AC540CC79B}" srcId="{57BF2F6C-A7AC-49E3-9CF6-CBBE6D75E06F}" destId="{57C9ADC5-F2BA-4FA7-B4D4-49543625FC71}" srcOrd="0" destOrd="0" parTransId="{00FA5C3E-3D7C-4786-8B62-0F20A728E033}" sibTransId="{0F342AF5-9898-415C-9B2D-01265C6AE6C9}"/>
    <dgm:cxn modelId="{644EB27E-7C58-4935-BE07-DF2CBAB17BE7}" type="presOf" srcId="{57C9ADC5-F2BA-4FA7-B4D4-49543625FC71}" destId="{B557E414-88B2-45B1-8071-30A27949AE56}" srcOrd="0" destOrd="0" presId="urn:microsoft.com/office/officeart/2005/8/layout/process4"/>
    <dgm:cxn modelId="{71E0508E-4BFD-40EC-8081-257AD4E5215B}" type="presOf" srcId="{A92D62B7-C514-4667-868C-883F5243448B}" destId="{BF111DB9-B1A9-4732-AC1B-0C3E82944BE6}" srcOrd="0" destOrd="0" presId="urn:microsoft.com/office/officeart/2005/8/layout/process4"/>
    <dgm:cxn modelId="{837737AE-FC32-4004-8A89-04184FDAE6DB}" srcId="{57C9ADC5-F2BA-4FA7-B4D4-49543625FC71}" destId="{37F8C53E-61DB-4A98-9DF3-7434172B081D}" srcOrd="0" destOrd="0" parTransId="{948C053B-86C1-4171-922D-49C36D72004A}" sibTransId="{11C652FA-11CF-4D13-9AE2-9A1704FCAF39}"/>
    <dgm:cxn modelId="{F063CAC1-BCA5-496D-8B4C-8624336596A3}" type="presOf" srcId="{A8B7B80B-2445-46FB-AB69-EFF1C4D3BC71}" destId="{EE6A66E0-553C-4A1E-BDAB-B33ACE298411}" srcOrd="0" destOrd="0" presId="urn:microsoft.com/office/officeart/2005/8/layout/process4"/>
    <dgm:cxn modelId="{AB88F2B3-A715-49A8-846E-8967862B5742}" type="presParOf" srcId="{C85D4AB4-4BD8-44F3-89A7-B404C6E7F17D}" destId="{533CDCBB-B8DC-41D4-ACB6-EB686E4AFC18}" srcOrd="0" destOrd="0" presId="urn:microsoft.com/office/officeart/2005/8/layout/process4"/>
    <dgm:cxn modelId="{D0E2CCFA-43E2-415F-9EA4-8F83B6EFD46A}" type="presParOf" srcId="{533CDCBB-B8DC-41D4-ACB6-EB686E4AFC18}" destId="{EE6A66E0-553C-4A1E-BDAB-B33ACE298411}" srcOrd="0" destOrd="0" presId="urn:microsoft.com/office/officeart/2005/8/layout/process4"/>
    <dgm:cxn modelId="{AF56DC37-F22F-4F0B-A166-21621411F7E4}" type="presParOf" srcId="{C85D4AB4-4BD8-44F3-89A7-B404C6E7F17D}" destId="{06FBF7B7-D6AA-4EC3-87B1-52DBC9BD06CB}" srcOrd="1" destOrd="0" presId="urn:microsoft.com/office/officeart/2005/8/layout/process4"/>
    <dgm:cxn modelId="{01BC2EF3-8145-4F18-8A9F-58810AB2E0CE}" type="presParOf" srcId="{C85D4AB4-4BD8-44F3-89A7-B404C6E7F17D}" destId="{76DA4318-0B86-4D3D-A21E-952CEA6D20CE}" srcOrd="2" destOrd="0" presId="urn:microsoft.com/office/officeart/2005/8/layout/process4"/>
    <dgm:cxn modelId="{23C5D997-583F-4D45-949D-CAFF0B10A5E4}" type="presParOf" srcId="{76DA4318-0B86-4D3D-A21E-952CEA6D20CE}" destId="{BF111DB9-B1A9-4732-AC1B-0C3E82944BE6}" srcOrd="0" destOrd="0" presId="urn:microsoft.com/office/officeart/2005/8/layout/process4"/>
    <dgm:cxn modelId="{F8B0AC55-723F-40D8-A766-9A41F8FA98D8}" type="presParOf" srcId="{C85D4AB4-4BD8-44F3-89A7-B404C6E7F17D}" destId="{305FE33B-B20C-48C0-9289-DCAA3C268D62}" srcOrd="3" destOrd="0" presId="urn:microsoft.com/office/officeart/2005/8/layout/process4"/>
    <dgm:cxn modelId="{7BE79F2F-A670-4E41-B13B-28D1305C0F1E}" type="presParOf" srcId="{C85D4AB4-4BD8-44F3-89A7-B404C6E7F17D}" destId="{5061F801-5FFC-45DB-95E0-B284DA8B4830}" srcOrd="4" destOrd="0" presId="urn:microsoft.com/office/officeart/2005/8/layout/process4"/>
    <dgm:cxn modelId="{D1B154C9-BB14-48E1-BCAD-A77CE40476A5}" type="presParOf" srcId="{5061F801-5FFC-45DB-95E0-B284DA8B4830}" destId="{B557E414-88B2-45B1-8071-30A27949AE56}" srcOrd="0" destOrd="0" presId="urn:microsoft.com/office/officeart/2005/8/layout/process4"/>
    <dgm:cxn modelId="{E9F51BE0-7AB3-4F30-A0F7-BEDC2F6F4DE6}" type="presParOf" srcId="{5061F801-5FFC-45DB-95E0-B284DA8B4830}" destId="{3C5F0150-D39B-46B5-9103-E02142C7BA29}" srcOrd="1" destOrd="0" presId="urn:microsoft.com/office/officeart/2005/8/layout/process4"/>
    <dgm:cxn modelId="{AF68DD90-527F-4001-BAEB-7A1A14066170}" type="presParOf" srcId="{5061F801-5FFC-45DB-95E0-B284DA8B4830}" destId="{1FCF6111-6824-4667-8DEE-547F9BACF027}" srcOrd="2" destOrd="0" presId="urn:microsoft.com/office/officeart/2005/8/layout/process4"/>
    <dgm:cxn modelId="{44520853-E402-43F9-8F22-2725B2F56701}" type="presParOf" srcId="{1FCF6111-6824-4667-8DEE-547F9BACF027}" destId="{2A0B5D75-0FA7-455D-87AE-BB107700697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BD585-4587-44AE-9AB1-AD521F523ED1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CA97A34-0196-4907-A585-5AFC80EC38CC}">
      <dgm:prSet/>
      <dgm:spPr/>
      <dgm:t>
        <a:bodyPr/>
        <a:lstStyle/>
        <a:p>
          <a:r>
            <a:rPr lang="en-US" dirty="0"/>
            <a:t>I would like to predict whether a book is likely to be made into a movie. Put data into binary classification of (1=made into movie, 0 = not made into movie), use logistic regression to predict an outcome</a:t>
          </a:r>
        </a:p>
      </dgm:t>
    </dgm:pt>
    <dgm:pt modelId="{25E454A0-104D-462B-8E05-285CDE0DD8BB}" type="parTrans" cxnId="{55E24425-5807-4B34-9B1B-B353225C6D8B}">
      <dgm:prSet/>
      <dgm:spPr/>
      <dgm:t>
        <a:bodyPr/>
        <a:lstStyle/>
        <a:p>
          <a:endParaRPr lang="en-US"/>
        </a:p>
      </dgm:t>
    </dgm:pt>
    <dgm:pt modelId="{74C04FEB-8013-486B-A091-1D7A6E468558}" type="sibTrans" cxnId="{55E24425-5807-4B34-9B1B-B353225C6D8B}">
      <dgm:prSet/>
      <dgm:spPr/>
      <dgm:t>
        <a:bodyPr/>
        <a:lstStyle/>
        <a:p>
          <a:endParaRPr lang="en-US"/>
        </a:p>
      </dgm:t>
    </dgm:pt>
    <dgm:pt modelId="{A1907599-222B-48AF-97AD-656BA9459242}">
      <dgm:prSet/>
      <dgm:spPr/>
      <dgm:t>
        <a:bodyPr/>
        <a:lstStyle/>
        <a:p>
          <a:r>
            <a:rPr lang="en-US" dirty="0"/>
            <a:t>Similar to linear regression, pick predictors that are correlated with the outcome</a:t>
          </a:r>
        </a:p>
      </dgm:t>
    </dgm:pt>
    <dgm:pt modelId="{3B5E48B0-9B4D-4BD7-A496-EDB2635D6521}" type="parTrans" cxnId="{FCA41EB2-F694-4D35-9725-64437C89D773}">
      <dgm:prSet/>
      <dgm:spPr/>
      <dgm:t>
        <a:bodyPr/>
        <a:lstStyle/>
        <a:p>
          <a:endParaRPr lang="en-US"/>
        </a:p>
      </dgm:t>
    </dgm:pt>
    <dgm:pt modelId="{7A2393F6-940E-427E-8866-2513EBE754DA}" type="sibTrans" cxnId="{FCA41EB2-F694-4D35-9725-64437C89D773}">
      <dgm:prSet/>
      <dgm:spPr/>
      <dgm:t>
        <a:bodyPr/>
        <a:lstStyle/>
        <a:p>
          <a:endParaRPr lang="en-US"/>
        </a:p>
      </dgm:t>
    </dgm:pt>
    <dgm:pt modelId="{21DF324A-897C-46D3-BB3C-B482BB3EF816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average_rating</a:t>
          </a:r>
          <a:r>
            <a:rPr lang="en-US" dirty="0"/>
            <a:t>, </a:t>
          </a:r>
          <a:r>
            <a:rPr lang="en-US" dirty="0" err="1"/>
            <a:t>text_reviews_count</a:t>
          </a:r>
          <a:r>
            <a:rPr lang="en-US" dirty="0"/>
            <a:t>&gt;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(Made into movie)</a:t>
          </a:r>
        </a:p>
      </dgm:t>
    </dgm:pt>
    <dgm:pt modelId="{FCFEF86D-4222-496F-8F73-F779A2E2E4AD}" type="parTrans" cxnId="{27E4CD07-FD97-47E2-BC01-86056C1A77DE}">
      <dgm:prSet/>
      <dgm:spPr/>
      <dgm:t>
        <a:bodyPr/>
        <a:lstStyle/>
        <a:p>
          <a:endParaRPr lang="en-US"/>
        </a:p>
      </dgm:t>
    </dgm:pt>
    <dgm:pt modelId="{82810AC4-2942-495E-9557-B5B5BD2C34B9}" type="sibTrans" cxnId="{27E4CD07-FD97-47E2-BC01-86056C1A77DE}">
      <dgm:prSet/>
      <dgm:spPr/>
      <dgm:t>
        <a:bodyPr/>
        <a:lstStyle/>
        <a:p>
          <a:endParaRPr lang="en-US"/>
        </a:p>
      </dgm:t>
    </dgm:pt>
    <dgm:pt modelId="{8AAF7D5D-9FBA-4E90-88CA-7AA47C52A643}">
      <dgm:prSet/>
      <dgm:spPr/>
      <dgm:t>
        <a:bodyPr/>
        <a:lstStyle/>
        <a:p>
          <a:r>
            <a:rPr lang="en-US" dirty="0"/>
            <a:t>‘</a:t>
          </a:r>
          <a:r>
            <a:rPr lang="en-US" dirty="0" err="1"/>
            <a:t>Ratings_count</a:t>
          </a:r>
          <a:r>
            <a:rPr lang="en-US" dirty="0"/>
            <a:t>’ is also correlated with the outcome, but has a high level of multicollinearity with ‘</a:t>
          </a:r>
          <a:r>
            <a:rPr lang="en-US" dirty="0" err="1"/>
            <a:t>text_reviews_count</a:t>
          </a:r>
          <a:r>
            <a:rPr lang="en-US" dirty="0"/>
            <a:t>’</a:t>
          </a:r>
        </a:p>
      </dgm:t>
    </dgm:pt>
    <dgm:pt modelId="{5F00E278-63E5-498C-A44F-5332559283DC}" type="parTrans" cxnId="{E47E1EA2-BBD5-40F1-897A-72346FE6DCAC}">
      <dgm:prSet/>
      <dgm:spPr/>
      <dgm:t>
        <a:bodyPr/>
        <a:lstStyle/>
        <a:p>
          <a:endParaRPr lang="en-US"/>
        </a:p>
      </dgm:t>
    </dgm:pt>
    <dgm:pt modelId="{DF16C2A2-3377-4EFB-8CDB-D5E2CE032B8F}" type="sibTrans" cxnId="{E47E1EA2-BBD5-40F1-897A-72346FE6DCAC}">
      <dgm:prSet/>
      <dgm:spPr/>
      <dgm:t>
        <a:bodyPr/>
        <a:lstStyle/>
        <a:p>
          <a:endParaRPr lang="en-US"/>
        </a:p>
      </dgm:t>
    </dgm:pt>
    <dgm:pt modelId="{EC2ED4EC-6026-406E-9A7B-4C1277B35044}" type="pres">
      <dgm:prSet presAssocID="{C8EBD585-4587-44AE-9AB1-AD521F523ED1}" presName="Name0" presStyleCnt="0">
        <dgm:presLayoutVars>
          <dgm:dir/>
          <dgm:animLvl val="lvl"/>
          <dgm:resizeHandles val="exact"/>
        </dgm:presLayoutVars>
      </dgm:prSet>
      <dgm:spPr/>
    </dgm:pt>
    <dgm:pt modelId="{380485D2-240B-4C55-9FB9-25764D8F7979}" type="pres">
      <dgm:prSet presAssocID="{A1907599-222B-48AF-97AD-656BA9459242}" presName="boxAndChildren" presStyleCnt="0"/>
      <dgm:spPr/>
    </dgm:pt>
    <dgm:pt modelId="{D86A99A1-52D1-41EB-BCC2-EFED147EBCAE}" type="pres">
      <dgm:prSet presAssocID="{A1907599-222B-48AF-97AD-656BA9459242}" presName="parentTextBox" presStyleLbl="node1" presStyleIdx="0" presStyleCnt="2"/>
      <dgm:spPr/>
    </dgm:pt>
    <dgm:pt modelId="{CD82A697-B4BC-4F14-B2DE-FFE6E80429CE}" type="pres">
      <dgm:prSet presAssocID="{A1907599-222B-48AF-97AD-656BA9459242}" presName="entireBox" presStyleLbl="node1" presStyleIdx="0" presStyleCnt="2"/>
      <dgm:spPr/>
    </dgm:pt>
    <dgm:pt modelId="{44E657EB-57EC-4852-A596-314078E31476}" type="pres">
      <dgm:prSet presAssocID="{A1907599-222B-48AF-97AD-656BA9459242}" presName="descendantBox" presStyleCnt="0"/>
      <dgm:spPr/>
    </dgm:pt>
    <dgm:pt modelId="{226A7DE0-40DA-402C-A283-91CA83B215BE}" type="pres">
      <dgm:prSet presAssocID="{21DF324A-897C-46D3-BB3C-B482BB3EF816}" presName="childTextBox" presStyleLbl="fgAccFollowNode1" presStyleIdx="0" presStyleCnt="2">
        <dgm:presLayoutVars>
          <dgm:bulletEnabled val="1"/>
        </dgm:presLayoutVars>
      </dgm:prSet>
      <dgm:spPr/>
    </dgm:pt>
    <dgm:pt modelId="{8AB779FA-45F5-42CB-84DF-19997A78511F}" type="pres">
      <dgm:prSet presAssocID="{8AAF7D5D-9FBA-4E90-88CA-7AA47C52A643}" presName="childTextBox" presStyleLbl="fgAccFollowNode1" presStyleIdx="1" presStyleCnt="2">
        <dgm:presLayoutVars>
          <dgm:bulletEnabled val="1"/>
        </dgm:presLayoutVars>
      </dgm:prSet>
      <dgm:spPr/>
    </dgm:pt>
    <dgm:pt modelId="{27999B90-B3F9-40DE-8A03-DB03EA1FC01D}" type="pres">
      <dgm:prSet presAssocID="{74C04FEB-8013-486B-A091-1D7A6E468558}" presName="sp" presStyleCnt="0"/>
      <dgm:spPr/>
    </dgm:pt>
    <dgm:pt modelId="{0CF68CC1-3B5A-46EF-88A6-523455683A18}" type="pres">
      <dgm:prSet presAssocID="{0CA97A34-0196-4907-A585-5AFC80EC38CC}" presName="arrowAndChildren" presStyleCnt="0"/>
      <dgm:spPr/>
    </dgm:pt>
    <dgm:pt modelId="{D7D04891-8BEE-49AC-B036-E28D0A96837D}" type="pres">
      <dgm:prSet presAssocID="{0CA97A34-0196-4907-A585-5AFC80EC38CC}" presName="parentTextArrow" presStyleLbl="node1" presStyleIdx="1" presStyleCnt="2" custLinFactNeighborY="1353"/>
      <dgm:spPr/>
    </dgm:pt>
  </dgm:ptLst>
  <dgm:cxnLst>
    <dgm:cxn modelId="{27E4CD07-FD97-47E2-BC01-86056C1A77DE}" srcId="{A1907599-222B-48AF-97AD-656BA9459242}" destId="{21DF324A-897C-46D3-BB3C-B482BB3EF816}" srcOrd="0" destOrd="0" parTransId="{FCFEF86D-4222-496F-8F73-F779A2E2E4AD}" sibTransId="{82810AC4-2942-495E-9557-B5B5BD2C34B9}"/>
    <dgm:cxn modelId="{8BC64715-0A84-4A41-A209-98ECB5DEC515}" type="presOf" srcId="{A1907599-222B-48AF-97AD-656BA9459242}" destId="{CD82A697-B4BC-4F14-B2DE-FFE6E80429CE}" srcOrd="1" destOrd="0" presId="urn:microsoft.com/office/officeart/2005/8/layout/process4"/>
    <dgm:cxn modelId="{55E24425-5807-4B34-9B1B-B353225C6D8B}" srcId="{C8EBD585-4587-44AE-9AB1-AD521F523ED1}" destId="{0CA97A34-0196-4907-A585-5AFC80EC38CC}" srcOrd="0" destOrd="0" parTransId="{25E454A0-104D-462B-8E05-285CDE0DD8BB}" sibTransId="{74C04FEB-8013-486B-A091-1D7A6E468558}"/>
    <dgm:cxn modelId="{DCCCE840-0E65-4A30-9959-E6549AEDFD8C}" type="presOf" srcId="{21DF324A-897C-46D3-BB3C-B482BB3EF816}" destId="{226A7DE0-40DA-402C-A283-91CA83B215BE}" srcOrd="0" destOrd="0" presId="urn:microsoft.com/office/officeart/2005/8/layout/process4"/>
    <dgm:cxn modelId="{3E07884F-F125-4B51-B257-24E22C90C96C}" type="presOf" srcId="{0CA97A34-0196-4907-A585-5AFC80EC38CC}" destId="{D7D04891-8BEE-49AC-B036-E28D0A96837D}" srcOrd="0" destOrd="0" presId="urn:microsoft.com/office/officeart/2005/8/layout/process4"/>
    <dgm:cxn modelId="{ADF4C37B-395E-46A6-B814-594B272F597B}" type="presOf" srcId="{A1907599-222B-48AF-97AD-656BA9459242}" destId="{D86A99A1-52D1-41EB-BCC2-EFED147EBCAE}" srcOrd="0" destOrd="0" presId="urn:microsoft.com/office/officeart/2005/8/layout/process4"/>
    <dgm:cxn modelId="{E47E1EA2-BBD5-40F1-897A-72346FE6DCAC}" srcId="{A1907599-222B-48AF-97AD-656BA9459242}" destId="{8AAF7D5D-9FBA-4E90-88CA-7AA47C52A643}" srcOrd="1" destOrd="0" parTransId="{5F00E278-63E5-498C-A44F-5332559283DC}" sibTransId="{DF16C2A2-3377-4EFB-8CDB-D5E2CE032B8F}"/>
    <dgm:cxn modelId="{FCA41EB2-F694-4D35-9725-64437C89D773}" srcId="{C8EBD585-4587-44AE-9AB1-AD521F523ED1}" destId="{A1907599-222B-48AF-97AD-656BA9459242}" srcOrd="1" destOrd="0" parTransId="{3B5E48B0-9B4D-4BD7-A496-EDB2635D6521}" sibTransId="{7A2393F6-940E-427E-8866-2513EBE754DA}"/>
    <dgm:cxn modelId="{641D37B5-490A-4A80-A95D-34857B23CD88}" type="presOf" srcId="{C8EBD585-4587-44AE-9AB1-AD521F523ED1}" destId="{EC2ED4EC-6026-406E-9A7B-4C1277B35044}" srcOrd="0" destOrd="0" presId="urn:microsoft.com/office/officeart/2005/8/layout/process4"/>
    <dgm:cxn modelId="{A076A6BA-24F4-4BCB-B040-81BF21314631}" type="presOf" srcId="{8AAF7D5D-9FBA-4E90-88CA-7AA47C52A643}" destId="{8AB779FA-45F5-42CB-84DF-19997A78511F}" srcOrd="0" destOrd="0" presId="urn:microsoft.com/office/officeart/2005/8/layout/process4"/>
    <dgm:cxn modelId="{DD90EBEA-241F-4823-BDD8-3C0D510A2E09}" type="presParOf" srcId="{EC2ED4EC-6026-406E-9A7B-4C1277B35044}" destId="{380485D2-240B-4C55-9FB9-25764D8F7979}" srcOrd="0" destOrd="0" presId="urn:microsoft.com/office/officeart/2005/8/layout/process4"/>
    <dgm:cxn modelId="{99ED2A04-BFE8-4B5E-B778-574C0F0FEA51}" type="presParOf" srcId="{380485D2-240B-4C55-9FB9-25764D8F7979}" destId="{D86A99A1-52D1-41EB-BCC2-EFED147EBCAE}" srcOrd="0" destOrd="0" presId="urn:microsoft.com/office/officeart/2005/8/layout/process4"/>
    <dgm:cxn modelId="{A3DA53BD-D01F-44B1-9C2F-112A3CD8976E}" type="presParOf" srcId="{380485D2-240B-4C55-9FB9-25764D8F7979}" destId="{CD82A697-B4BC-4F14-B2DE-FFE6E80429CE}" srcOrd="1" destOrd="0" presId="urn:microsoft.com/office/officeart/2005/8/layout/process4"/>
    <dgm:cxn modelId="{B856233A-3EB5-484A-9CC6-02E1723FCFF2}" type="presParOf" srcId="{380485D2-240B-4C55-9FB9-25764D8F7979}" destId="{44E657EB-57EC-4852-A596-314078E31476}" srcOrd="2" destOrd="0" presId="urn:microsoft.com/office/officeart/2005/8/layout/process4"/>
    <dgm:cxn modelId="{84FA2E56-BB96-49B4-A95E-DFC36CA89980}" type="presParOf" srcId="{44E657EB-57EC-4852-A596-314078E31476}" destId="{226A7DE0-40DA-402C-A283-91CA83B215BE}" srcOrd="0" destOrd="0" presId="urn:microsoft.com/office/officeart/2005/8/layout/process4"/>
    <dgm:cxn modelId="{963EBDEB-3234-4170-B389-A8A13B50DF55}" type="presParOf" srcId="{44E657EB-57EC-4852-A596-314078E31476}" destId="{8AB779FA-45F5-42CB-84DF-19997A78511F}" srcOrd="1" destOrd="0" presId="urn:microsoft.com/office/officeart/2005/8/layout/process4"/>
    <dgm:cxn modelId="{2BC26617-23FD-473C-8096-4983D90BE938}" type="presParOf" srcId="{EC2ED4EC-6026-406E-9A7B-4C1277B35044}" destId="{27999B90-B3F9-40DE-8A03-DB03EA1FC01D}" srcOrd="1" destOrd="0" presId="urn:microsoft.com/office/officeart/2005/8/layout/process4"/>
    <dgm:cxn modelId="{277C1951-632E-4369-AB26-BC2A44761E4B}" type="presParOf" srcId="{EC2ED4EC-6026-406E-9A7B-4C1277B35044}" destId="{0CF68CC1-3B5A-46EF-88A6-523455683A18}" srcOrd="2" destOrd="0" presId="urn:microsoft.com/office/officeart/2005/8/layout/process4"/>
    <dgm:cxn modelId="{87420907-1317-4052-8BE4-2DC7EBD1BCD5}" type="presParOf" srcId="{0CF68CC1-3B5A-46EF-88A6-523455683A18}" destId="{D7D04891-8BEE-49AC-B036-E28D0A9683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777ABB-D4DE-4C88-A3AD-1BF0258C6E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8F30E6-0951-4CFB-B5A5-A2D261EE3502}">
      <dgm:prSet/>
      <dgm:spPr/>
      <dgm:t>
        <a:bodyPr/>
        <a:lstStyle/>
        <a:p>
          <a:r>
            <a:rPr lang="en-US"/>
            <a:t>Interface</a:t>
          </a:r>
        </a:p>
      </dgm:t>
    </dgm:pt>
    <dgm:pt modelId="{16F3C65C-036F-4A04-8427-FCF9B3739C84}" type="parTrans" cxnId="{97BE43B3-19B4-4C8A-801F-6A484BE82BC6}">
      <dgm:prSet/>
      <dgm:spPr/>
      <dgm:t>
        <a:bodyPr/>
        <a:lstStyle/>
        <a:p>
          <a:endParaRPr lang="en-US"/>
        </a:p>
      </dgm:t>
    </dgm:pt>
    <dgm:pt modelId="{0A55234E-5F09-42A9-A772-1102E5408341}" type="sibTrans" cxnId="{97BE43B3-19B4-4C8A-801F-6A484BE82BC6}">
      <dgm:prSet/>
      <dgm:spPr/>
      <dgm:t>
        <a:bodyPr/>
        <a:lstStyle/>
        <a:p>
          <a:endParaRPr lang="en-US"/>
        </a:p>
      </dgm:t>
    </dgm:pt>
    <dgm:pt modelId="{93A966E6-7FAD-433A-8471-F51EAE5974FC}">
      <dgm:prSet/>
      <dgm:spPr/>
      <dgm:t>
        <a:bodyPr/>
        <a:lstStyle/>
        <a:p>
          <a:r>
            <a:rPr lang="en-US"/>
            <a:t>Accuracy of models</a:t>
          </a:r>
        </a:p>
      </dgm:t>
    </dgm:pt>
    <dgm:pt modelId="{F8F10D89-8488-438B-B09A-73E6E323FDD7}" type="parTrans" cxnId="{7B14F89F-C2D4-4DDD-8113-15192768B6AF}">
      <dgm:prSet/>
      <dgm:spPr/>
      <dgm:t>
        <a:bodyPr/>
        <a:lstStyle/>
        <a:p>
          <a:endParaRPr lang="en-US"/>
        </a:p>
      </dgm:t>
    </dgm:pt>
    <dgm:pt modelId="{D944C82D-52AB-45A7-A652-BD6E8E2E118C}" type="sibTrans" cxnId="{7B14F89F-C2D4-4DDD-8113-15192768B6AF}">
      <dgm:prSet/>
      <dgm:spPr/>
      <dgm:t>
        <a:bodyPr/>
        <a:lstStyle/>
        <a:p>
          <a:endParaRPr lang="en-US"/>
        </a:p>
      </dgm:t>
    </dgm:pt>
    <dgm:pt modelId="{77ABD418-23AC-47AF-9AAA-0322136A0564}">
      <dgm:prSet/>
      <dgm:spPr/>
      <dgm:t>
        <a:bodyPr/>
        <a:lstStyle/>
        <a:p>
          <a:r>
            <a:rPr lang="en-US" dirty="0"/>
            <a:t>What </a:t>
          </a:r>
          <a:r>
            <a:rPr lang="en-US" i="1" dirty="0"/>
            <a:t>really </a:t>
          </a:r>
          <a:r>
            <a:rPr lang="en-US" dirty="0"/>
            <a:t>predicts whether a book is made into a movie? I bet it has to do with the author’s popularity. Could merge dataset of popular authors, NYT bestsellers, add to logistic regression.</a:t>
          </a:r>
        </a:p>
      </dgm:t>
    </dgm:pt>
    <dgm:pt modelId="{9B8D85C3-F8EE-4D86-A241-4B095660FC7C}" type="parTrans" cxnId="{AE99C8F1-498D-4231-964B-F20A0634CA4C}">
      <dgm:prSet/>
      <dgm:spPr/>
      <dgm:t>
        <a:bodyPr/>
        <a:lstStyle/>
        <a:p>
          <a:endParaRPr lang="en-US"/>
        </a:p>
      </dgm:t>
    </dgm:pt>
    <dgm:pt modelId="{000A57ED-8E50-4066-B060-0197F360CE94}" type="sibTrans" cxnId="{AE99C8F1-498D-4231-964B-F20A0634CA4C}">
      <dgm:prSet/>
      <dgm:spPr/>
      <dgm:t>
        <a:bodyPr/>
        <a:lstStyle/>
        <a:p>
          <a:endParaRPr lang="en-US"/>
        </a:p>
      </dgm:t>
    </dgm:pt>
    <dgm:pt modelId="{AACCCB4E-9DD8-4B81-B17C-5A8C0D07378C}">
      <dgm:prSet/>
      <dgm:spPr/>
      <dgm:t>
        <a:bodyPr/>
        <a:lstStyle/>
        <a:p>
          <a:r>
            <a:rPr lang="en-US"/>
            <a:t>Verification could be more accurate</a:t>
          </a:r>
        </a:p>
      </dgm:t>
    </dgm:pt>
    <dgm:pt modelId="{6BF7924D-B3D6-4C1B-88B4-4D118FDB8593}" type="parTrans" cxnId="{F6E0321F-1E00-463C-A641-FA5FC11ACBB9}">
      <dgm:prSet/>
      <dgm:spPr/>
      <dgm:t>
        <a:bodyPr/>
        <a:lstStyle/>
        <a:p>
          <a:endParaRPr lang="en-US"/>
        </a:p>
      </dgm:t>
    </dgm:pt>
    <dgm:pt modelId="{3AAD5AA2-491D-43FF-93B6-1846ECA2A515}" type="sibTrans" cxnId="{F6E0321F-1E00-463C-A641-FA5FC11ACBB9}">
      <dgm:prSet/>
      <dgm:spPr/>
      <dgm:t>
        <a:bodyPr/>
        <a:lstStyle/>
        <a:p>
          <a:endParaRPr lang="en-US"/>
        </a:p>
      </dgm:t>
    </dgm:pt>
    <dgm:pt modelId="{A02676FE-EDF9-4385-9174-DA5E7591B112}">
      <dgm:prSet/>
      <dgm:spPr/>
      <dgm:t>
        <a:bodyPr/>
        <a:lstStyle/>
        <a:p>
          <a:r>
            <a:rPr lang="en-US"/>
            <a:t>Is currently ‘restrictive’. Guarantees that matches are really the same, but excludes some that probably should match</a:t>
          </a:r>
        </a:p>
      </dgm:t>
    </dgm:pt>
    <dgm:pt modelId="{B122C3BA-3721-470C-ABC3-72C84B12FBFE}" type="parTrans" cxnId="{F3857D9C-88B4-4089-BCBD-232605AD74FD}">
      <dgm:prSet/>
      <dgm:spPr/>
      <dgm:t>
        <a:bodyPr/>
        <a:lstStyle/>
        <a:p>
          <a:endParaRPr lang="en-US"/>
        </a:p>
      </dgm:t>
    </dgm:pt>
    <dgm:pt modelId="{84F4806B-6121-4802-B8CB-2B7874F4C3D1}" type="sibTrans" cxnId="{F3857D9C-88B4-4089-BCBD-232605AD74FD}">
      <dgm:prSet/>
      <dgm:spPr/>
      <dgm:t>
        <a:bodyPr/>
        <a:lstStyle/>
        <a:p>
          <a:endParaRPr lang="en-US"/>
        </a:p>
      </dgm:t>
    </dgm:pt>
    <dgm:pt modelId="{71672E24-25E6-4EB9-84B0-985C2F91E4F1}" type="pres">
      <dgm:prSet presAssocID="{36777ABB-D4DE-4C88-A3AD-1BF0258C6E1F}" presName="linear" presStyleCnt="0">
        <dgm:presLayoutVars>
          <dgm:animLvl val="lvl"/>
          <dgm:resizeHandles val="exact"/>
        </dgm:presLayoutVars>
      </dgm:prSet>
      <dgm:spPr/>
    </dgm:pt>
    <dgm:pt modelId="{668D8F95-16AF-4EB8-9009-F08650A4C361}" type="pres">
      <dgm:prSet presAssocID="{F08F30E6-0951-4CFB-B5A5-A2D261EE35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73D2E8-5AF5-468E-AD22-C6EFD0E966C4}" type="pres">
      <dgm:prSet presAssocID="{0A55234E-5F09-42A9-A772-1102E5408341}" presName="spacer" presStyleCnt="0"/>
      <dgm:spPr/>
    </dgm:pt>
    <dgm:pt modelId="{354EF8C4-4A7F-4886-B0A5-46AA2ED83B6B}" type="pres">
      <dgm:prSet presAssocID="{93A966E6-7FAD-433A-8471-F51EAE5974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0FF788-16E6-41CB-91D0-F2C5C5675795}" type="pres">
      <dgm:prSet presAssocID="{93A966E6-7FAD-433A-8471-F51EAE5974FC}" presName="childText" presStyleLbl="revTx" presStyleIdx="0" presStyleCnt="2">
        <dgm:presLayoutVars>
          <dgm:bulletEnabled val="1"/>
        </dgm:presLayoutVars>
      </dgm:prSet>
      <dgm:spPr/>
    </dgm:pt>
    <dgm:pt modelId="{681EDB82-8734-42F5-9635-C3C7F7811F2F}" type="pres">
      <dgm:prSet presAssocID="{AACCCB4E-9DD8-4B81-B17C-5A8C0D0737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D72AAE-540E-4256-A4CA-B353C8BFBE3D}" type="pres">
      <dgm:prSet presAssocID="{AACCCB4E-9DD8-4B81-B17C-5A8C0D07378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6EEDC00-BC65-4E0B-8ABB-C5791C26E64F}" type="presOf" srcId="{AACCCB4E-9DD8-4B81-B17C-5A8C0D07378C}" destId="{681EDB82-8734-42F5-9635-C3C7F7811F2F}" srcOrd="0" destOrd="0" presId="urn:microsoft.com/office/officeart/2005/8/layout/vList2"/>
    <dgm:cxn modelId="{F6E0321F-1E00-463C-A641-FA5FC11ACBB9}" srcId="{36777ABB-D4DE-4C88-A3AD-1BF0258C6E1F}" destId="{AACCCB4E-9DD8-4B81-B17C-5A8C0D07378C}" srcOrd="2" destOrd="0" parTransId="{6BF7924D-B3D6-4C1B-88B4-4D118FDB8593}" sibTransId="{3AAD5AA2-491D-43FF-93B6-1846ECA2A515}"/>
    <dgm:cxn modelId="{2F093C39-3A55-41A8-B325-F1CA9A4A687A}" type="presOf" srcId="{36777ABB-D4DE-4C88-A3AD-1BF0258C6E1F}" destId="{71672E24-25E6-4EB9-84B0-985C2F91E4F1}" srcOrd="0" destOrd="0" presId="urn:microsoft.com/office/officeart/2005/8/layout/vList2"/>
    <dgm:cxn modelId="{C95E607B-6B30-4D1D-B7DE-14AA8DFE2DF8}" type="presOf" srcId="{93A966E6-7FAD-433A-8471-F51EAE5974FC}" destId="{354EF8C4-4A7F-4886-B0A5-46AA2ED83B6B}" srcOrd="0" destOrd="0" presId="urn:microsoft.com/office/officeart/2005/8/layout/vList2"/>
    <dgm:cxn modelId="{B1A56F88-A078-4D14-A6BC-E993F0FBCB40}" type="presOf" srcId="{A02676FE-EDF9-4385-9174-DA5E7591B112}" destId="{2CD72AAE-540E-4256-A4CA-B353C8BFBE3D}" srcOrd="0" destOrd="0" presId="urn:microsoft.com/office/officeart/2005/8/layout/vList2"/>
    <dgm:cxn modelId="{57E77D92-5523-4CC7-AA38-32A1B4D03F78}" type="presOf" srcId="{F08F30E6-0951-4CFB-B5A5-A2D261EE3502}" destId="{668D8F95-16AF-4EB8-9009-F08650A4C361}" srcOrd="0" destOrd="0" presId="urn:microsoft.com/office/officeart/2005/8/layout/vList2"/>
    <dgm:cxn modelId="{F3857D9C-88B4-4089-BCBD-232605AD74FD}" srcId="{AACCCB4E-9DD8-4B81-B17C-5A8C0D07378C}" destId="{A02676FE-EDF9-4385-9174-DA5E7591B112}" srcOrd="0" destOrd="0" parTransId="{B122C3BA-3721-470C-ABC3-72C84B12FBFE}" sibTransId="{84F4806B-6121-4802-B8CB-2B7874F4C3D1}"/>
    <dgm:cxn modelId="{7B14F89F-C2D4-4DDD-8113-15192768B6AF}" srcId="{36777ABB-D4DE-4C88-A3AD-1BF0258C6E1F}" destId="{93A966E6-7FAD-433A-8471-F51EAE5974FC}" srcOrd="1" destOrd="0" parTransId="{F8F10D89-8488-438B-B09A-73E6E323FDD7}" sibTransId="{D944C82D-52AB-45A7-A652-BD6E8E2E118C}"/>
    <dgm:cxn modelId="{97BE43B3-19B4-4C8A-801F-6A484BE82BC6}" srcId="{36777ABB-D4DE-4C88-A3AD-1BF0258C6E1F}" destId="{F08F30E6-0951-4CFB-B5A5-A2D261EE3502}" srcOrd="0" destOrd="0" parTransId="{16F3C65C-036F-4A04-8427-FCF9B3739C84}" sibTransId="{0A55234E-5F09-42A9-A772-1102E5408341}"/>
    <dgm:cxn modelId="{E119C7E8-1398-4BBC-BBE0-46F114B845FC}" type="presOf" srcId="{77ABD418-23AC-47AF-9AAA-0322136A0564}" destId="{B20FF788-16E6-41CB-91D0-F2C5C5675795}" srcOrd="0" destOrd="0" presId="urn:microsoft.com/office/officeart/2005/8/layout/vList2"/>
    <dgm:cxn modelId="{AE99C8F1-498D-4231-964B-F20A0634CA4C}" srcId="{93A966E6-7FAD-433A-8471-F51EAE5974FC}" destId="{77ABD418-23AC-47AF-9AAA-0322136A0564}" srcOrd="0" destOrd="0" parTransId="{9B8D85C3-F8EE-4D86-A241-4B095660FC7C}" sibTransId="{000A57ED-8E50-4066-B060-0197F360CE94}"/>
    <dgm:cxn modelId="{ED0F1C2A-C1CD-4F34-BBD5-285A92774B77}" type="presParOf" srcId="{71672E24-25E6-4EB9-84B0-985C2F91E4F1}" destId="{668D8F95-16AF-4EB8-9009-F08650A4C361}" srcOrd="0" destOrd="0" presId="urn:microsoft.com/office/officeart/2005/8/layout/vList2"/>
    <dgm:cxn modelId="{8CEDE0F2-EE2D-4ED8-97B9-BEB481822813}" type="presParOf" srcId="{71672E24-25E6-4EB9-84B0-985C2F91E4F1}" destId="{1473D2E8-5AF5-468E-AD22-C6EFD0E966C4}" srcOrd="1" destOrd="0" presId="urn:microsoft.com/office/officeart/2005/8/layout/vList2"/>
    <dgm:cxn modelId="{5AF326B6-F328-40F7-A150-39DB14865674}" type="presParOf" srcId="{71672E24-25E6-4EB9-84B0-985C2F91E4F1}" destId="{354EF8C4-4A7F-4886-B0A5-46AA2ED83B6B}" srcOrd="2" destOrd="0" presId="urn:microsoft.com/office/officeart/2005/8/layout/vList2"/>
    <dgm:cxn modelId="{EEB631C0-698D-4851-95E6-18882E5E2861}" type="presParOf" srcId="{71672E24-25E6-4EB9-84B0-985C2F91E4F1}" destId="{B20FF788-16E6-41CB-91D0-F2C5C5675795}" srcOrd="3" destOrd="0" presId="urn:microsoft.com/office/officeart/2005/8/layout/vList2"/>
    <dgm:cxn modelId="{D1B3FF01-4ECC-4064-8548-BAAF7CDCF8CF}" type="presParOf" srcId="{71672E24-25E6-4EB9-84B0-985C2F91E4F1}" destId="{681EDB82-8734-42F5-9635-C3C7F7811F2F}" srcOrd="4" destOrd="0" presId="urn:microsoft.com/office/officeart/2005/8/layout/vList2"/>
    <dgm:cxn modelId="{0C0E32FF-A8D9-4F54-BEDD-10A68DF81E69}" type="presParOf" srcId="{71672E24-25E6-4EB9-84B0-985C2F91E4F1}" destId="{2CD72AAE-540E-4256-A4CA-B353C8BFBE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8C36F0-E196-4703-94AD-AC0B4900CE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0C3EF41-B0C3-44DB-B7D7-53E2CCDF7D00}">
      <dgm:prSet/>
      <dgm:spPr/>
      <dgm:t>
        <a:bodyPr/>
        <a:lstStyle/>
        <a:p>
          <a:r>
            <a:rPr lang="en-US"/>
            <a:t>Are books with movie adaptations rated higher than those without?</a:t>
          </a:r>
        </a:p>
      </dgm:t>
    </dgm:pt>
    <dgm:pt modelId="{4C5336C3-1E14-4215-930A-C9BC86E4DABE}" type="parTrans" cxnId="{74FD6CD8-A24E-4BF4-AB3B-2EF42F955005}">
      <dgm:prSet/>
      <dgm:spPr/>
      <dgm:t>
        <a:bodyPr/>
        <a:lstStyle/>
        <a:p>
          <a:endParaRPr lang="en-US"/>
        </a:p>
      </dgm:t>
    </dgm:pt>
    <dgm:pt modelId="{EE8AA405-4147-46B0-8FCF-2515AE62AE6B}" type="sibTrans" cxnId="{74FD6CD8-A24E-4BF4-AB3B-2EF42F955005}">
      <dgm:prSet/>
      <dgm:spPr/>
      <dgm:t>
        <a:bodyPr/>
        <a:lstStyle/>
        <a:p>
          <a:endParaRPr lang="en-US"/>
        </a:p>
      </dgm:t>
    </dgm:pt>
    <dgm:pt modelId="{BF707C6E-2CE8-43BA-8E9F-F192D376B3FA}">
      <dgm:prSet/>
      <dgm:spPr/>
      <dgm:t>
        <a:bodyPr/>
        <a:lstStyle/>
        <a:p>
          <a:r>
            <a:rPr lang="en-US"/>
            <a:t>No</a:t>
          </a:r>
        </a:p>
      </dgm:t>
    </dgm:pt>
    <dgm:pt modelId="{3E80A085-C42E-4049-8F61-E3DA4EC356B6}" type="parTrans" cxnId="{F3EA96EC-2E2E-47DC-8CC3-F1FC742D6F2B}">
      <dgm:prSet/>
      <dgm:spPr/>
      <dgm:t>
        <a:bodyPr/>
        <a:lstStyle/>
        <a:p>
          <a:endParaRPr lang="en-US"/>
        </a:p>
      </dgm:t>
    </dgm:pt>
    <dgm:pt modelId="{4FE96518-B693-4A99-9D99-1FD28AFA68E0}" type="sibTrans" cxnId="{F3EA96EC-2E2E-47DC-8CC3-F1FC742D6F2B}">
      <dgm:prSet/>
      <dgm:spPr/>
      <dgm:t>
        <a:bodyPr/>
        <a:lstStyle/>
        <a:p>
          <a:endParaRPr lang="en-US"/>
        </a:p>
      </dgm:t>
    </dgm:pt>
    <dgm:pt modelId="{F6779968-68EA-4D83-8DD5-6D54DCB4AA80}">
      <dgm:prSet/>
      <dgm:spPr/>
      <dgm:t>
        <a:bodyPr/>
        <a:lstStyle/>
        <a:p>
          <a:r>
            <a:rPr lang="en-US"/>
            <a:t>Are movies based on books rated higher than those that are not?</a:t>
          </a:r>
        </a:p>
      </dgm:t>
    </dgm:pt>
    <dgm:pt modelId="{83E05D4B-2158-441F-949E-E0E6B488CF3D}" type="parTrans" cxnId="{D7334121-9726-4C5B-A855-73A21476A5AF}">
      <dgm:prSet/>
      <dgm:spPr/>
      <dgm:t>
        <a:bodyPr/>
        <a:lstStyle/>
        <a:p>
          <a:endParaRPr lang="en-US"/>
        </a:p>
      </dgm:t>
    </dgm:pt>
    <dgm:pt modelId="{6F0D2195-0123-4BD9-A1BE-016E2FC64630}" type="sibTrans" cxnId="{D7334121-9726-4C5B-A855-73A21476A5AF}">
      <dgm:prSet/>
      <dgm:spPr/>
      <dgm:t>
        <a:bodyPr/>
        <a:lstStyle/>
        <a:p>
          <a:endParaRPr lang="en-US"/>
        </a:p>
      </dgm:t>
    </dgm:pt>
    <dgm:pt modelId="{73BEEC4A-25B0-42FF-BC8F-8032E0259F7F}">
      <dgm:prSet/>
      <dgm:spPr/>
      <dgm:t>
        <a:bodyPr/>
        <a:lstStyle/>
        <a:p>
          <a:r>
            <a:rPr lang="en-US"/>
            <a:t>No</a:t>
          </a:r>
        </a:p>
      </dgm:t>
    </dgm:pt>
    <dgm:pt modelId="{4AF14CD7-55A0-4F44-B818-4F32AA28E1F4}" type="parTrans" cxnId="{07F80899-13C0-4BD6-9744-428F10E02C8F}">
      <dgm:prSet/>
      <dgm:spPr/>
      <dgm:t>
        <a:bodyPr/>
        <a:lstStyle/>
        <a:p>
          <a:endParaRPr lang="en-US"/>
        </a:p>
      </dgm:t>
    </dgm:pt>
    <dgm:pt modelId="{7BDC927D-9932-4943-83D3-3A318D28D086}" type="sibTrans" cxnId="{07F80899-13C0-4BD6-9744-428F10E02C8F}">
      <dgm:prSet/>
      <dgm:spPr/>
      <dgm:t>
        <a:bodyPr/>
        <a:lstStyle/>
        <a:p>
          <a:endParaRPr lang="en-US"/>
        </a:p>
      </dgm:t>
    </dgm:pt>
    <dgm:pt modelId="{E79F88E8-F851-47D7-A7CD-B1E32B467735}">
      <dgm:prSet/>
      <dgm:spPr/>
      <dgm:t>
        <a:bodyPr/>
        <a:lstStyle/>
        <a:p>
          <a:r>
            <a:rPr lang="en-US" dirty="0"/>
            <a:t>Can we predict a movie’s rating based on book info?</a:t>
          </a:r>
        </a:p>
      </dgm:t>
    </dgm:pt>
    <dgm:pt modelId="{D3FE0717-2D54-4BB9-8B8B-F43E788137AF}" type="parTrans" cxnId="{02F793BD-01FA-4EB0-8CB1-510E4C463105}">
      <dgm:prSet/>
      <dgm:spPr/>
      <dgm:t>
        <a:bodyPr/>
        <a:lstStyle/>
        <a:p>
          <a:endParaRPr lang="en-US"/>
        </a:p>
      </dgm:t>
    </dgm:pt>
    <dgm:pt modelId="{3E26E425-57E5-4E36-8CAE-3B879DB0791B}" type="sibTrans" cxnId="{02F793BD-01FA-4EB0-8CB1-510E4C463105}">
      <dgm:prSet/>
      <dgm:spPr/>
      <dgm:t>
        <a:bodyPr/>
        <a:lstStyle/>
        <a:p>
          <a:endParaRPr lang="en-US"/>
        </a:p>
      </dgm:t>
    </dgm:pt>
    <dgm:pt modelId="{C041AFD8-9D71-4ED2-98AF-3A700A910BF6}">
      <dgm:prSet/>
      <dgm:spPr/>
      <dgm:t>
        <a:bodyPr/>
        <a:lstStyle/>
        <a:p>
          <a:r>
            <a:rPr lang="en-US" dirty="0"/>
            <a:t>Yes, we can predict 19% of the variability in movie ratings</a:t>
          </a:r>
        </a:p>
      </dgm:t>
    </dgm:pt>
    <dgm:pt modelId="{7FE30616-42F6-4F45-ACCC-B92329A8D035}" type="parTrans" cxnId="{F58567C4-0116-4F64-902D-4789AE331A3F}">
      <dgm:prSet/>
      <dgm:spPr/>
      <dgm:t>
        <a:bodyPr/>
        <a:lstStyle/>
        <a:p>
          <a:endParaRPr lang="en-US"/>
        </a:p>
      </dgm:t>
    </dgm:pt>
    <dgm:pt modelId="{3203C62F-FABC-4994-9CEC-06DB42FC92CC}" type="sibTrans" cxnId="{F58567C4-0116-4F64-902D-4789AE331A3F}">
      <dgm:prSet/>
      <dgm:spPr/>
      <dgm:t>
        <a:bodyPr/>
        <a:lstStyle/>
        <a:p>
          <a:endParaRPr lang="en-US"/>
        </a:p>
      </dgm:t>
    </dgm:pt>
    <dgm:pt modelId="{BF557904-D732-41A3-A2C8-48B22DF222CF}">
      <dgm:prSet/>
      <dgm:spPr/>
      <dgm:t>
        <a:bodyPr/>
        <a:lstStyle/>
        <a:p>
          <a:r>
            <a:rPr lang="en-US"/>
            <a:t>Can we predict whether a book will be made into a movie?</a:t>
          </a:r>
        </a:p>
      </dgm:t>
    </dgm:pt>
    <dgm:pt modelId="{E318DC29-7088-484B-B3D7-3C93A901F1A2}" type="parTrans" cxnId="{2C326FF0-1F23-4E5C-87ED-9E1B86B6ED2A}">
      <dgm:prSet/>
      <dgm:spPr/>
      <dgm:t>
        <a:bodyPr/>
        <a:lstStyle/>
        <a:p>
          <a:endParaRPr lang="en-US"/>
        </a:p>
      </dgm:t>
    </dgm:pt>
    <dgm:pt modelId="{BD4203DC-2940-4FC4-89DD-0418C0846735}" type="sibTrans" cxnId="{2C326FF0-1F23-4E5C-87ED-9E1B86B6ED2A}">
      <dgm:prSet/>
      <dgm:spPr/>
      <dgm:t>
        <a:bodyPr/>
        <a:lstStyle/>
        <a:p>
          <a:endParaRPr lang="en-US"/>
        </a:p>
      </dgm:t>
    </dgm:pt>
    <dgm:pt modelId="{0607C2C2-31A1-4EAC-AA8D-689EDE79B680}">
      <dgm:prSet/>
      <dgm:spPr/>
      <dgm:t>
        <a:bodyPr/>
        <a:lstStyle/>
        <a:p>
          <a:r>
            <a:rPr lang="en-US" dirty="0"/>
            <a:t>Yes, with 57% accuracy</a:t>
          </a:r>
        </a:p>
      </dgm:t>
    </dgm:pt>
    <dgm:pt modelId="{7CEA43C8-A895-453A-B4FE-B96D9CE26AF9}" type="parTrans" cxnId="{56A5C465-40D5-4534-ACB9-38ACC3C17313}">
      <dgm:prSet/>
      <dgm:spPr/>
      <dgm:t>
        <a:bodyPr/>
        <a:lstStyle/>
        <a:p>
          <a:endParaRPr lang="en-US"/>
        </a:p>
      </dgm:t>
    </dgm:pt>
    <dgm:pt modelId="{397DB770-2429-432C-9CDE-862CE8F4FCD8}" type="sibTrans" cxnId="{56A5C465-40D5-4534-ACB9-38ACC3C17313}">
      <dgm:prSet/>
      <dgm:spPr/>
      <dgm:t>
        <a:bodyPr/>
        <a:lstStyle/>
        <a:p>
          <a:endParaRPr lang="en-US"/>
        </a:p>
      </dgm:t>
    </dgm:pt>
    <dgm:pt modelId="{CD8537AA-0B77-49FF-BDA0-92183C5C726E}" type="pres">
      <dgm:prSet presAssocID="{3A8C36F0-E196-4703-94AD-AC0B4900CE79}" presName="root" presStyleCnt="0">
        <dgm:presLayoutVars>
          <dgm:dir/>
          <dgm:resizeHandles val="exact"/>
        </dgm:presLayoutVars>
      </dgm:prSet>
      <dgm:spPr/>
    </dgm:pt>
    <dgm:pt modelId="{43AE7B98-9D00-4386-9C47-1A9E5A52FFD0}" type="pres">
      <dgm:prSet presAssocID="{A0C3EF41-B0C3-44DB-B7D7-53E2CCDF7D00}" presName="compNode" presStyleCnt="0"/>
      <dgm:spPr/>
    </dgm:pt>
    <dgm:pt modelId="{73B6B083-3D4B-403D-AEF1-6444DB1A9F4E}" type="pres">
      <dgm:prSet presAssocID="{A0C3EF41-B0C3-44DB-B7D7-53E2CCDF7D00}" presName="bgRect" presStyleLbl="bgShp" presStyleIdx="0" presStyleCnt="4"/>
      <dgm:spPr/>
    </dgm:pt>
    <dgm:pt modelId="{1EE7D91B-446B-47CC-B384-A5CE478F708C}" type="pres">
      <dgm:prSet presAssocID="{A0C3EF41-B0C3-44DB-B7D7-53E2CCDF7D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4796D8-43F7-4A6C-AA18-2DCC611CA7C3}" type="pres">
      <dgm:prSet presAssocID="{A0C3EF41-B0C3-44DB-B7D7-53E2CCDF7D00}" presName="spaceRect" presStyleCnt="0"/>
      <dgm:spPr/>
    </dgm:pt>
    <dgm:pt modelId="{3B29F9BA-1D2C-426C-92F4-3C52208C642B}" type="pres">
      <dgm:prSet presAssocID="{A0C3EF41-B0C3-44DB-B7D7-53E2CCDF7D00}" presName="parTx" presStyleLbl="revTx" presStyleIdx="0" presStyleCnt="8">
        <dgm:presLayoutVars>
          <dgm:chMax val="0"/>
          <dgm:chPref val="0"/>
        </dgm:presLayoutVars>
      </dgm:prSet>
      <dgm:spPr/>
    </dgm:pt>
    <dgm:pt modelId="{ECA019E8-F673-4CF4-B7BA-264E46012225}" type="pres">
      <dgm:prSet presAssocID="{A0C3EF41-B0C3-44DB-B7D7-53E2CCDF7D00}" presName="desTx" presStyleLbl="revTx" presStyleIdx="1" presStyleCnt="8">
        <dgm:presLayoutVars/>
      </dgm:prSet>
      <dgm:spPr/>
    </dgm:pt>
    <dgm:pt modelId="{28AC558F-A05F-48C1-A7CA-F1DFBB39FEAE}" type="pres">
      <dgm:prSet presAssocID="{EE8AA405-4147-46B0-8FCF-2515AE62AE6B}" presName="sibTrans" presStyleCnt="0"/>
      <dgm:spPr/>
    </dgm:pt>
    <dgm:pt modelId="{C5ACDC3F-AC03-404A-BD9F-D2BC029E759E}" type="pres">
      <dgm:prSet presAssocID="{F6779968-68EA-4D83-8DD5-6D54DCB4AA80}" presName="compNode" presStyleCnt="0"/>
      <dgm:spPr/>
    </dgm:pt>
    <dgm:pt modelId="{49EE982E-095E-4E66-9D9E-9676832A18CE}" type="pres">
      <dgm:prSet presAssocID="{F6779968-68EA-4D83-8DD5-6D54DCB4AA80}" presName="bgRect" presStyleLbl="bgShp" presStyleIdx="1" presStyleCnt="4"/>
      <dgm:spPr/>
    </dgm:pt>
    <dgm:pt modelId="{04105BF4-DCA7-4E7B-87A6-8FB1D91DC118}" type="pres">
      <dgm:prSet presAssocID="{F6779968-68EA-4D83-8DD5-6D54DCB4AA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BAAEB1FD-6E2A-41A2-8966-13920A748686}" type="pres">
      <dgm:prSet presAssocID="{F6779968-68EA-4D83-8DD5-6D54DCB4AA80}" presName="spaceRect" presStyleCnt="0"/>
      <dgm:spPr/>
    </dgm:pt>
    <dgm:pt modelId="{3968D3D2-08E2-4174-BE43-528B05A5244B}" type="pres">
      <dgm:prSet presAssocID="{F6779968-68EA-4D83-8DD5-6D54DCB4AA80}" presName="parTx" presStyleLbl="revTx" presStyleIdx="2" presStyleCnt="8">
        <dgm:presLayoutVars>
          <dgm:chMax val="0"/>
          <dgm:chPref val="0"/>
        </dgm:presLayoutVars>
      </dgm:prSet>
      <dgm:spPr/>
    </dgm:pt>
    <dgm:pt modelId="{CFEAFEF3-BC73-45A9-9F9D-0A3B3AC6B014}" type="pres">
      <dgm:prSet presAssocID="{F6779968-68EA-4D83-8DD5-6D54DCB4AA80}" presName="desTx" presStyleLbl="revTx" presStyleIdx="3" presStyleCnt="8">
        <dgm:presLayoutVars/>
      </dgm:prSet>
      <dgm:spPr/>
    </dgm:pt>
    <dgm:pt modelId="{79C1EF0D-6D89-4B8C-B135-131B17EF7E14}" type="pres">
      <dgm:prSet presAssocID="{6F0D2195-0123-4BD9-A1BE-016E2FC64630}" presName="sibTrans" presStyleCnt="0"/>
      <dgm:spPr/>
    </dgm:pt>
    <dgm:pt modelId="{AA23A701-92CA-47C2-A663-657A1B8ACB90}" type="pres">
      <dgm:prSet presAssocID="{E79F88E8-F851-47D7-A7CD-B1E32B467735}" presName="compNode" presStyleCnt="0"/>
      <dgm:spPr/>
    </dgm:pt>
    <dgm:pt modelId="{581F4342-18E8-4EA2-8AAC-358EFFA3CFD6}" type="pres">
      <dgm:prSet presAssocID="{E79F88E8-F851-47D7-A7CD-B1E32B467735}" presName="bgRect" presStyleLbl="bgShp" presStyleIdx="2" presStyleCnt="4"/>
      <dgm:spPr/>
    </dgm:pt>
    <dgm:pt modelId="{20E7A495-BA9E-4651-A3CC-C8311A7BF615}" type="pres">
      <dgm:prSet presAssocID="{E79F88E8-F851-47D7-A7CD-B1E32B4677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B94013AF-9C24-4F0D-9AF0-84FB6D52DDF4}" type="pres">
      <dgm:prSet presAssocID="{E79F88E8-F851-47D7-A7CD-B1E32B467735}" presName="spaceRect" presStyleCnt="0"/>
      <dgm:spPr/>
    </dgm:pt>
    <dgm:pt modelId="{543061C8-D6F0-46C4-A2A1-30DCD42111AC}" type="pres">
      <dgm:prSet presAssocID="{E79F88E8-F851-47D7-A7CD-B1E32B467735}" presName="parTx" presStyleLbl="revTx" presStyleIdx="4" presStyleCnt="8">
        <dgm:presLayoutVars>
          <dgm:chMax val="0"/>
          <dgm:chPref val="0"/>
        </dgm:presLayoutVars>
      </dgm:prSet>
      <dgm:spPr/>
    </dgm:pt>
    <dgm:pt modelId="{0ACB0DE7-5D6E-49C5-BA44-C4BA8F02556A}" type="pres">
      <dgm:prSet presAssocID="{E79F88E8-F851-47D7-A7CD-B1E32B467735}" presName="desTx" presStyleLbl="revTx" presStyleIdx="5" presStyleCnt="8">
        <dgm:presLayoutVars/>
      </dgm:prSet>
      <dgm:spPr/>
    </dgm:pt>
    <dgm:pt modelId="{B928D029-9B9D-4DBC-89CF-403082C038AF}" type="pres">
      <dgm:prSet presAssocID="{3E26E425-57E5-4E36-8CAE-3B879DB0791B}" presName="sibTrans" presStyleCnt="0"/>
      <dgm:spPr/>
    </dgm:pt>
    <dgm:pt modelId="{AA28C73D-2D58-47F9-A72C-884C18764307}" type="pres">
      <dgm:prSet presAssocID="{BF557904-D732-41A3-A2C8-48B22DF222CF}" presName="compNode" presStyleCnt="0"/>
      <dgm:spPr/>
    </dgm:pt>
    <dgm:pt modelId="{4882BACB-2B34-49E0-9504-EB6C52817293}" type="pres">
      <dgm:prSet presAssocID="{BF557904-D732-41A3-A2C8-48B22DF222CF}" presName="bgRect" presStyleLbl="bgShp" presStyleIdx="3" presStyleCnt="4"/>
      <dgm:spPr/>
    </dgm:pt>
    <dgm:pt modelId="{9D7CECEE-891B-44DE-9365-31A742FD6DAE}" type="pres">
      <dgm:prSet presAssocID="{BF557904-D732-41A3-A2C8-48B22DF222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3C81B6E-2035-4DA6-BFB6-684045C6B22C}" type="pres">
      <dgm:prSet presAssocID="{BF557904-D732-41A3-A2C8-48B22DF222CF}" presName="spaceRect" presStyleCnt="0"/>
      <dgm:spPr/>
    </dgm:pt>
    <dgm:pt modelId="{B91D8987-E73D-46B5-905A-7FE8AAC405FE}" type="pres">
      <dgm:prSet presAssocID="{BF557904-D732-41A3-A2C8-48B22DF222CF}" presName="parTx" presStyleLbl="revTx" presStyleIdx="6" presStyleCnt="8">
        <dgm:presLayoutVars>
          <dgm:chMax val="0"/>
          <dgm:chPref val="0"/>
        </dgm:presLayoutVars>
      </dgm:prSet>
      <dgm:spPr/>
    </dgm:pt>
    <dgm:pt modelId="{02DDCB75-0D62-4D3C-A992-E75808E69F09}" type="pres">
      <dgm:prSet presAssocID="{BF557904-D732-41A3-A2C8-48B22DF222CF}" presName="desTx" presStyleLbl="revTx" presStyleIdx="7" presStyleCnt="8">
        <dgm:presLayoutVars/>
      </dgm:prSet>
      <dgm:spPr/>
    </dgm:pt>
  </dgm:ptLst>
  <dgm:cxnLst>
    <dgm:cxn modelId="{3CF4C008-CC22-4AB4-ACE5-78AF991B2235}" type="presOf" srcId="{BF707C6E-2CE8-43BA-8E9F-F192D376B3FA}" destId="{ECA019E8-F673-4CF4-B7BA-264E46012225}" srcOrd="0" destOrd="0" presId="urn:microsoft.com/office/officeart/2018/2/layout/IconVerticalSolidList"/>
    <dgm:cxn modelId="{D7334121-9726-4C5B-A855-73A21476A5AF}" srcId="{3A8C36F0-E196-4703-94AD-AC0B4900CE79}" destId="{F6779968-68EA-4D83-8DD5-6D54DCB4AA80}" srcOrd="1" destOrd="0" parTransId="{83E05D4B-2158-441F-949E-E0E6B488CF3D}" sibTransId="{6F0D2195-0123-4BD9-A1BE-016E2FC64630}"/>
    <dgm:cxn modelId="{88B56025-81CE-4F65-854B-B0A1478E98FB}" type="presOf" srcId="{A0C3EF41-B0C3-44DB-B7D7-53E2CCDF7D00}" destId="{3B29F9BA-1D2C-426C-92F4-3C52208C642B}" srcOrd="0" destOrd="0" presId="urn:microsoft.com/office/officeart/2018/2/layout/IconVerticalSolidList"/>
    <dgm:cxn modelId="{27E48A3A-62B6-491F-8E95-6A4CA22246F3}" type="presOf" srcId="{C041AFD8-9D71-4ED2-98AF-3A700A910BF6}" destId="{0ACB0DE7-5D6E-49C5-BA44-C4BA8F02556A}" srcOrd="0" destOrd="0" presId="urn:microsoft.com/office/officeart/2018/2/layout/IconVerticalSolidList"/>
    <dgm:cxn modelId="{BDEC9C3B-33C7-4419-9297-6F1471AB5E7B}" type="presOf" srcId="{F6779968-68EA-4D83-8DD5-6D54DCB4AA80}" destId="{3968D3D2-08E2-4174-BE43-528B05A5244B}" srcOrd="0" destOrd="0" presId="urn:microsoft.com/office/officeart/2018/2/layout/IconVerticalSolidList"/>
    <dgm:cxn modelId="{B64E275C-954C-4748-810D-72E687C44548}" type="presOf" srcId="{E79F88E8-F851-47D7-A7CD-B1E32B467735}" destId="{543061C8-D6F0-46C4-A2A1-30DCD42111AC}" srcOrd="0" destOrd="0" presId="urn:microsoft.com/office/officeart/2018/2/layout/IconVerticalSolidList"/>
    <dgm:cxn modelId="{56A5C465-40D5-4534-ACB9-38ACC3C17313}" srcId="{BF557904-D732-41A3-A2C8-48B22DF222CF}" destId="{0607C2C2-31A1-4EAC-AA8D-689EDE79B680}" srcOrd="0" destOrd="0" parTransId="{7CEA43C8-A895-453A-B4FE-B96D9CE26AF9}" sibTransId="{397DB770-2429-432C-9CDE-862CE8F4FCD8}"/>
    <dgm:cxn modelId="{10F2CA82-2246-4FDC-AF6B-07B00036DE63}" type="presOf" srcId="{0607C2C2-31A1-4EAC-AA8D-689EDE79B680}" destId="{02DDCB75-0D62-4D3C-A992-E75808E69F09}" srcOrd="0" destOrd="0" presId="urn:microsoft.com/office/officeart/2018/2/layout/IconVerticalSolidList"/>
    <dgm:cxn modelId="{78E55C8F-B5CC-4838-9A48-ACA585AF69C6}" type="presOf" srcId="{BF557904-D732-41A3-A2C8-48B22DF222CF}" destId="{B91D8987-E73D-46B5-905A-7FE8AAC405FE}" srcOrd="0" destOrd="0" presId="urn:microsoft.com/office/officeart/2018/2/layout/IconVerticalSolidList"/>
    <dgm:cxn modelId="{07F80899-13C0-4BD6-9744-428F10E02C8F}" srcId="{F6779968-68EA-4D83-8DD5-6D54DCB4AA80}" destId="{73BEEC4A-25B0-42FF-BC8F-8032E0259F7F}" srcOrd="0" destOrd="0" parTransId="{4AF14CD7-55A0-4F44-B818-4F32AA28E1F4}" sibTransId="{7BDC927D-9932-4943-83D3-3A318D28D086}"/>
    <dgm:cxn modelId="{BD63C0A8-C84C-47E4-BE92-81425CF73B80}" type="presOf" srcId="{3A8C36F0-E196-4703-94AD-AC0B4900CE79}" destId="{CD8537AA-0B77-49FF-BDA0-92183C5C726E}" srcOrd="0" destOrd="0" presId="urn:microsoft.com/office/officeart/2018/2/layout/IconVerticalSolidList"/>
    <dgm:cxn modelId="{C9DF12BD-5A3D-431C-88CA-87288D2E6D12}" type="presOf" srcId="{73BEEC4A-25B0-42FF-BC8F-8032E0259F7F}" destId="{CFEAFEF3-BC73-45A9-9F9D-0A3B3AC6B014}" srcOrd="0" destOrd="0" presId="urn:microsoft.com/office/officeart/2018/2/layout/IconVerticalSolidList"/>
    <dgm:cxn modelId="{02F793BD-01FA-4EB0-8CB1-510E4C463105}" srcId="{3A8C36F0-E196-4703-94AD-AC0B4900CE79}" destId="{E79F88E8-F851-47D7-A7CD-B1E32B467735}" srcOrd="2" destOrd="0" parTransId="{D3FE0717-2D54-4BB9-8B8B-F43E788137AF}" sibTransId="{3E26E425-57E5-4E36-8CAE-3B879DB0791B}"/>
    <dgm:cxn modelId="{F58567C4-0116-4F64-902D-4789AE331A3F}" srcId="{E79F88E8-F851-47D7-A7CD-B1E32B467735}" destId="{C041AFD8-9D71-4ED2-98AF-3A700A910BF6}" srcOrd="0" destOrd="0" parTransId="{7FE30616-42F6-4F45-ACCC-B92329A8D035}" sibTransId="{3203C62F-FABC-4994-9CEC-06DB42FC92CC}"/>
    <dgm:cxn modelId="{74FD6CD8-A24E-4BF4-AB3B-2EF42F955005}" srcId="{3A8C36F0-E196-4703-94AD-AC0B4900CE79}" destId="{A0C3EF41-B0C3-44DB-B7D7-53E2CCDF7D00}" srcOrd="0" destOrd="0" parTransId="{4C5336C3-1E14-4215-930A-C9BC86E4DABE}" sibTransId="{EE8AA405-4147-46B0-8FCF-2515AE62AE6B}"/>
    <dgm:cxn modelId="{F3EA96EC-2E2E-47DC-8CC3-F1FC742D6F2B}" srcId="{A0C3EF41-B0C3-44DB-B7D7-53E2CCDF7D00}" destId="{BF707C6E-2CE8-43BA-8E9F-F192D376B3FA}" srcOrd="0" destOrd="0" parTransId="{3E80A085-C42E-4049-8F61-E3DA4EC356B6}" sibTransId="{4FE96518-B693-4A99-9D99-1FD28AFA68E0}"/>
    <dgm:cxn modelId="{2C326FF0-1F23-4E5C-87ED-9E1B86B6ED2A}" srcId="{3A8C36F0-E196-4703-94AD-AC0B4900CE79}" destId="{BF557904-D732-41A3-A2C8-48B22DF222CF}" srcOrd="3" destOrd="0" parTransId="{E318DC29-7088-484B-B3D7-3C93A901F1A2}" sibTransId="{BD4203DC-2940-4FC4-89DD-0418C0846735}"/>
    <dgm:cxn modelId="{F8F678B6-4AC5-40A1-A5C6-99D00CC71ACD}" type="presParOf" srcId="{CD8537AA-0B77-49FF-BDA0-92183C5C726E}" destId="{43AE7B98-9D00-4386-9C47-1A9E5A52FFD0}" srcOrd="0" destOrd="0" presId="urn:microsoft.com/office/officeart/2018/2/layout/IconVerticalSolidList"/>
    <dgm:cxn modelId="{23E2A32D-8505-4224-9F91-A25A318DE338}" type="presParOf" srcId="{43AE7B98-9D00-4386-9C47-1A9E5A52FFD0}" destId="{73B6B083-3D4B-403D-AEF1-6444DB1A9F4E}" srcOrd="0" destOrd="0" presId="urn:microsoft.com/office/officeart/2018/2/layout/IconVerticalSolidList"/>
    <dgm:cxn modelId="{61AB77D2-FEB7-4D52-B562-D4550A4EDA77}" type="presParOf" srcId="{43AE7B98-9D00-4386-9C47-1A9E5A52FFD0}" destId="{1EE7D91B-446B-47CC-B384-A5CE478F708C}" srcOrd="1" destOrd="0" presId="urn:microsoft.com/office/officeart/2018/2/layout/IconVerticalSolidList"/>
    <dgm:cxn modelId="{4E37ECB3-85DA-451D-8369-866CC7E28EAE}" type="presParOf" srcId="{43AE7B98-9D00-4386-9C47-1A9E5A52FFD0}" destId="{494796D8-43F7-4A6C-AA18-2DCC611CA7C3}" srcOrd="2" destOrd="0" presId="urn:microsoft.com/office/officeart/2018/2/layout/IconVerticalSolidList"/>
    <dgm:cxn modelId="{46CE9D02-7FAF-4746-A94A-AFA0F7E557D4}" type="presParOf" srcId="{43AE7B98-9D00-4386-9C47-1A9E5A52FFD0}" destId="{3B29F9BA-1D2C-426C-92F4-3C52208C642B}" srcOrd="3" destOrd="0" presId="urn:microsoft.com/office/officeart/2018/2/layout/IconVerticalSolidList"/>
    <dgm:cxn modelId="{987FA69E-C13F-4ED0-BF2E-C30766E6975D}" type="presParOf" srcId="{43AE7B98-9D00-4386-9C47-1A9E5A52FFD0}" destId="{ECA019E8-F673-4CF4-B7BA-264E46012225}" srcOrd="4" destOrd="0" presId="urn:microsoft.com/office/officeart/2018/2/layout/IconVerticalSolidList"/>
    <dgm:cxn modelId="{D0D83BF0-D9CE-4E75-B416-178E908B4940}" type="presParOf" srcId="{CD8537AA-0B77-49FF-BDA0-92183C5C726E}" destId="{28AC558F-A05F-48C1-A7CA-F1DFBB39FEAE}" srcOrd="1" destOrd="0" presId="urn:microsoft.com/office/officeart/2018/2/layout/IconVerticalSolidList"/>
    <dgm:cxn modelId="{0DE18F02-1BFE-4D30-A8E8-E64A2E4B16C2}" type="presParOf" srcId="{CD8537AA-0B77-49FF-BDA0-92183C5C726E}" destId="{C5ACDC3F-AC03-404A-BD9F-D2BC029E759E}" srcOrd="2" destOrd="0" presId="urn:microsoft.com/office/officeart/2018/2/layout/IconVerticalSolidList"/>
    <dgm:cxn modelId="{4D92F4F4-BBDD-4C53-81EA-150608D8CEAE}" type="presParOf" srcId="{C5ACDC3F-AC03-404A-BD9F-D2BC029E759E}" destId="{49EE982E-095E-4E66-9D9E-9676832A18CE}" srcOrd="0" destOrd="0" presId="urn:microsoft.com/office/officeart/2018/2/layout/IconVerticalSolidList"/>
    <dgm:cxn modelId="{DC7E6948-0AE0-465C-859A-DBB337A23C57}" type="presParOf" srcId="{C5ACDC3F-AC03-404A-BD9F-D2BC029E759E}" destId="{04105BF4-DCA7-4E7B-87A6-8FB1D91DC118}" srcOrd="1" destOrd="0" presId="urn:microsoft.com/office/officeart/2018/2/layout/IconVerticalSolidList"/>
    <dgm:cxn modelId="{8455FE75-8696-44C7-B4AB-D367A279B625}" type="presParOf" srcId="{C5ACDC3F-AC03-404A-BD9F-D2BC029E759E}" destId="{BAAEB1FD-6E2A-41A2-8966-13920A748686}" srcOrd="2" destOrd="0" presId="urn:microsoft.com/office/officeart/2018/2/layout/IconVerticalSolidList"/>
    <dgm:cxn modelId="{5A10D80D-ED09-4DE8-9720-68CCD102A1F8}" type="presParOf" srcId="{C5ACDC3F-AC03-404A-BD9F-D2BC029E759E}" destId="{3968D3D2-08E2-4174-BE43-528B05A5244B}" srcOrd="3" destOrd="0" presId="urn:microsoft.com/office/officeart/2018/2/layout/IconVerticalSolidList"/>
    <dgm:cxn modelId="{0CFF0BDB-2ADA-4CEF-80DB-854CC8FAF52C}" type="presParOf" srcId="{C5ACDC3F-AC03-404A-BD9F-D2BC029E759E}" destId="{CFEAFEF3-BC73-45A9-9F9D-0A3B3AC6B014}" srcOrd="4" destOrd="0" presId="urn:microsoft.com/office/officeart/2018/2/layout/IconVerticalSolidList"/>
    <dgm:cxn modelId="{A494587C-3907-45D0-97EE-EC65CC9DBDE5}" type="presParOf" srcId="{CD8537AA-0B77-49FF-BDA0-92183C5C726E}" destId="{79C1EF0D-6D89-4B8C-B135-131B17EF7E14}" srcOrd="3" destOrd="0" presId="urn:microsoft.com/office/officeart/2018/2/layout/IconVerticalSolidList"/>
    <dgm:cxn modelId="{1CB240EE-5476-46C4-84E1-63212E1B29FF}" type="presParOf" srcId="{CD8537AA-0B77-49FF-BDA0-92183C5C726E}" destId="{AA23A701-92CA-47C2-A663-657A1B8ACB90}" srcOrd="4" destOrd="0" presId="urn:microsoft.com/office/officeart/2018/2/layout/IconVerticalSolidList"/>
    <dgm:cxn modelId="{FDE69043-095E-4D07-8D78-76EAA84CD7F9}" type="presParOf" srcId="{AA23A701-92CA-47C2-A663-657A1B8ACB90}" destId="{581F4342-18E8-4EA2-8AAC-358EFFA3CFD6}" srcOrd="0" destOrd="0" presId="urn:microsoft.com/office/officeart/2018/2/layout/IconVerticalSolidList"/>
    <dgm:cxn modelId="{EAA76EBE-31F3-4748-9B88-257E8DE0C7C7}" type="presParOf" srcId="{AA23A701-92CA-47C2-A663-657A1B8ACB90}" destId="{20E7A495-BA9E-4651-A3CC-C8311A7BF615}" srcOrd="1" destOrd="0" presId="urn:microsoft.com/office/officeart/2018/2/layout/IconVerticalSolidList"/>
    <dgm:cxn modelId="{02FD5179-3A81-413B-ADB3-26C3A33D8492}" type="presParOf" srcId="{AA23A701-92CA-47C2-A663-657A1B8ACB90}" destId="{B94013AF-9C24-4F0D-9AF0-84FB6D52DDF4}" srcOrd="2" destOrd="0" presId="urn:microsoft.com/office/officeart/2018/2/layout/IconVerticalSolidList"/>
    <dgm:cxn modelId="{3557E3C9-71A2-4FFA-BA0D-AB89F5D7893E}" type="presParOf" srcId="{AA23A701-92CA-47C2-A663-657A1B8ACB90}" destId="{543061C8-D6F0-46C4-A2A1-30DCD42111AC}" srcOrd="3" destOrd="0" presId="urn:microsoft.com/office/officeart/2018/2/layout/IconVerticalSolidList"/>
    <dgm:cxn modelId="{0E142160-9066-40BC-8BCD-B0DF600904B7}" type="presParOf" srcId="{AA23A701-92CA-47C2-A663-657A1B8ACB90}" destId="{0ACB0DE7-5D6E-49C5-BA44-C4BA8F02556A}" srcOrd="4" destOrd="0" presId="urn:microsoft.com/office/officeart/2018/2/layout/IconVerticalSolidList"/>
    <dgm:cxn modelId="{0870D3EB-5FB3-46AD-BD91-7A54D86EC443}" type="presParOf" srcId="{CD8537AA-0B77-49FF-BDA0-92183C5C726E}" destId="{B928D029-9B9D-4DBC-89CF-403082C038AF}" srcOrd="5" destOrd="0" presId="urn:microsoft.com/office/officeart/2018/2/layout/IconVerticalSolidList"/>
    <dgm:cxn modelId="{2B2B502B-F053-4640-AFB7-AFA8A125B427}" type="presParOf" srcId="{CD8537AA-0B77-49FF-BDA0-92183C5C726E}" destId="{AA28C73D-2D58-47F9-A72C-884C18764307}" srcOrd="6" destOrd="0" presId="urn:microsoft.com/office/officeart/2018/2/layout/IconVerticalSolidList"/>
    <dgm:cxn modelId="{B19201AC-AAB9-4AF5-855A-4F0751DB6AC9}" type="presParOf" srcId="{AA28C73D-2D58-47F9-A72C-884C18764307}" destId="{4882BACB-2B34-49E0-9504-EB6C52817293}" srcOrd="0" destOrd="0" presId="urn:microsoft.com/office/officeart/2018/2/layout/IconVerticalSolidList"/>
    <dgm:cxn modelId="{C732DE5C-B4B5-4695-AF3E-D52DB0B9BD76}" type="presParOf" srcId="{AA28C73D-2D58-47F9-A72C-884C18764307}" destId="{9D7CECEE-891B-44DE-9365-31A742FD6DAE}" srcOrd="1" destOrd="0" presId="urn:microsoft.com/office/officeart/2018/2/layout/IconVerticalSolidList"/>
    <dgm:cxn modelId="{16820DDC-AC98-4DEB-AD57-8F59A495D91F}" type="presParOf" srcId="{AA28C73D-2D58-47F9-A72C-884C18764307}" destId="{23C81B6E-2035-4DA6-BFB6-684045C6B22C}" srcOrd="2" destOrd="0" presId="urn:microsoft.com/office/officeart/2018/2/layout/IconVerticalSolidList"/>
    <dgm:cxn modelId="{8D6FFA1D-AFBF-465F-8373-A48CE00D436D}" type="presParOf" srcId="{AA28C73D-2D58-47F9-A72C-884C18764307}" destId="{B91D8987-E73D-46B5-905A-7FE8AAC405FE}" srcOrd="3" destOrd="0" presId="urn:microsoft.com/office/officeart/2018/2/layout/IconVerticalSolidList"/>
    <dgm:cxn modelId="{CE614617-823D-4BCE-BB1C-5DDA0AE255F5}" type="presParOf" srcId="{AA28C73D-2D58-47F9-A72C-884C18764307}" destId="{02DDCB75-0D62-4D3C-A992-E75808E69F0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60734-3075-4196-9986-2C08E6A473DD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Books</a:t>
          </a:r>
        </a:p>
      </dsp:txBody>
      <dsp:txXfrm>
        <a:off x="2138760" y="522160"/>
        <a:ext cx="2495231" cy="3307016"/>
      </dsp:txXfrm>
    </dsp:sp>
    <dsp:sp modelId="{6917A379-CD99-4D6A-A9AC-F77029DB38D5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Movies</a:t>
          </a:r>
        </a:p>
      </dsp:txBody>
      <dsp:txXfrm>
        <a:off x="5881607" y="522160"/>
        <a:ext cx="2495231" cy="3307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C666-FA51-4048-9E64-4E05E2581EFB}">
      <dsp:nvSpPr>
        <dsp:cNvPr id="0" name=""/>
        <dsp:cNvSpPr/>
      </dsp:nvSpPr>
      <dsp:spPr>
        <a:xfrm>
          <a:off x="0" y="41349"/>
          <a:ext cx="6513603" cy="14010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Are books with movie adaptations rated higher than those without?</a:t>
          </a:r>
        </a:p>
      </dsp:txBody>
      <dsp:txXfrm>
        <a:off x="68391" y="109740"/>
        <a:ext cx="6376821" cy="1264219"/>
      </dsp:txXfrm>
    </dsp:sp>
    <dsp:sp modelId="{3029FD67-EF4F-4C4F-B23E-87072C2BACB0}">
      <dsp:nvSpPr>
        <dsp:cNvPr id="0" name=""/>
        <dsp:cNvSpPr/>
      </dsp:nvSpPr>
      <dsp:spPr>
        <a:xfrm>
          <a:off x="0" y="1508591"/>
          <a:ext cx="6513603" cy="14010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Are movies based on books rated higher than those that are not?</a:t>
          </a:r>
        </a:p>
      </dsp:txBody>
      <dsp:txXfrm>
        <a:off x="68391" y="1576982"/>
        <a:ext cx="6376821" cy="1264219"/>
      </dsp:txXfrm>
    </dsp:sp>
    <dsp:sp modelId="{BFD14301-1986-4036-8203-337C6C8CAE22}">
      <dsp:nvSpPr>
        <dsp:cNvPr id="0" name=""/>
        <dsp:cNvSpPr/>
      </dsp:nvSpPr>
      <dsp:spPr>
        <a:xfrm>
          <a:off x="0" y="2975833"/>
          <a:ext cx="6513603" cy="14010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 book information predict movie rating accurately? Or: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Would my favorite book make a good movie? </a:t>
          </a:r>
        </a:p>
      </dsp:txBody>
      <dsp:txXfrm>
        <a:off x="68391" y="3044224"/>
        <a:ext cx="6376821" cy="1264219"/>
      </dsp:txXfrm>
    </dsp:sp>
    <dsp:sp modelId="{381CA15A-2914-4EBD-A383-B6B8F49531D3}">
      <dsp:nvSpPr>
        <dsp:cNvPr id="0" name=""/>
        <dsp:cNvSpPr/>
      </dsp:nvSpPr>
      <dsp:spPr>
        <a:xfrm>
          <a:off x="0" y="4443074"/>
          <a:ext cx="6513603" cy="14010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 book information classify its likelihood of being made into a movie? Or: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Will my favorite book be made into a movie?</a:t>
          </a:r>
        </a:p>
      </dsp:txBody>
      <dsp:txXfrm>
        <a:off x="68391" y="4511465"/>
        <a:ext cx="6376821" cy="1264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C42C-4F25-4617-B4B6-F6C04BA84118}">
      <dsp:nvSpPr>
        <dsp:cNvPr id="0" name=""/>
        <dsp:cNvSpPr/>
      </dsp:nvSpPr>
      <dsp:spPr>
        <a:xfrm>
          <a:off x="117090" y="371380"/>
          <a:ext cx="2888226" cy="288822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Books</a:t>
          </a:r>
        </a:p>
      </dsp:txBody>
      <dsp:txXfrm>
        <a:off x="520401" y="711964"/>
        <a:ext cx="1665283" cy="2207058"/>
      </dsp:txXfrm>
    </dsp:sp>
    <dsp:sp modelId="{EA62E593-17FD-46D0-9B2D-0020FC64C3F9}">
      <dsp:nvSpPr>
        <dsp:cNvPr id="0" name=""/>
        <dsp:cNvSpPr/>
      </dsp:nvSpPr>
      <dsp:spPr>
        <a:xfrm>
          <a:off x="2198695" y="371380"/>
          <a:ext cx="2888226" cy="2888226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Movies</a:t>
          </a:r>
        </a:p>
      </dsp:txBody>
      <dsp:txXfrm>
        <a:off x="3018326" y="711964"/>
        <a:ext cx="1665283" cy="2207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A66E0-553C-4A1E-BDAB-B33ACE298411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Optimize</a:t>
          </a:r>
        </a:p>
      </dsp:txBody>
      <dsp:txXfrm>
        <a:off x="0" y="3275482"/>
        <a:ext cx="10515600" cy="1075086"/>
      </dsp:txXfrm>
    </dsp:sp>
    <dsp:sp modelId="{BF111DB9-B1A9-4732-AC1B-0C3E82944BE6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 threshold for acceptance (70%)</a:t>
          </a:r>
        </a:p>
      </dsp:txBody>
      <dsp:txXfrm rot="10800000">
        <a:off x="0" y="1638125"/>
        <a:ext cx="10515600" cy="1074383"/>
      </dsp:txXfrm>
    </dsp:sp>
    <dsp:sp modelId="{3C5F0150-D39B-46B5-9103-E02142C7BA29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Brought in ‘fuzzywuzzy’ Python library, which calculates the Levenshtien distance between two strings</a:t>
          </a:r>
        </a:p>
      </dsp:txBody>
      <dsp:txXfrm rot="-10800000">
        <a:off x="0" y="769"/>
        <a:ext cx="10515600" cy="580372"/>
      </dsp:txXfrm>
    </dsp:sp>
    <dsp:sp modelId="{2A0B5D75-0FA7-455D-87AE-BB1077006979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(Basket, Basketball) = 60%</a:t>
          </a:r>
        </a:p>
      </dsp:txBody>
      <dsp:txXfrm>
        <a:off x="0" y="581141"/>
        <a:ext cx="10515600" cy="494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2A697-B4BC-4F14-B2DE-FFE6E80429CE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Similar to linear regression, pick predictors that are correlated with the outcome</a:t>
          </a:r>
        </a:p>
      </dsp:txBody>
      <dsp:txXfrm>
        <a:off x="0" y="2626263"/>
        <a:ext cx="10515600" cy="930480"/>
      </dsp:txXfrm>
    </dsp:sp>
    <dsp:sp modelId="{226A7DE0-40DA-402C-A283-91CA83B215BE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&lt;</a:t>
          </a:r>
          <a:r>
            <a:rPr lang="en-US" sz="1700" kern="1200" dirty="0" err="1"/>
            <a:t>average_rating</a:t>
          </a:r>
          <a:r>
            <a:rPr lang="en-US" sz="1700" kern="1200" dirty="0"/>
            <a:t>, </a:t>
          </a:r>
          <a:r>
            <a:rPr lang="en-US" sz="1700" kern="1200" dirty="0" err="1"/>
            <a:t>text_reviews_count</a:t>
          </a:r>
          <a:r>
            <a:rPr lang="en-US" sz="1700" kern="1200" dirty="0"/>
            <a:t>&gt; </a:t>
          </a:r>
          <a:r>
            <a:rPr lang="en-US" sz="1700" kern="1200" dirty="0">
              <a:sym typeface="Wingdings" panose="05000000000000000000" pitchFamily="2" charset="2"/>
            </a:rPr>
            <a:t></a:t>
          </a:r>
          <a:r>
            <a:rPr lang="en-US" sz="1700" kern="1200" dirty="0"/>
            <a:t> (Made into movie)</a:t>
          </a:r>
        </a:p>
      </dsp:txBody>
      <dsp:txXfrm>
        <a:off x="0" y="3522281"/>
        <a:ext cx="5257799" cy="792631"/>
      </dsp:txXfrm>
    </dsp:sp>
    <dsp:sp modelId="{8AB779FA-45F5-42CB-84DF-19997A78511F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</a:t>
          </a:r>
          <a:r>
            <a:rPr lang="en-US" sz="1700" kern="1200" dirty="0" err="1"/>
            <a:t>Ratings_count</a:t>
          </a:r>
          <a:r>
            <a:rPr lang="en-US" sz="1700" kern="1200" dirty="0"/>
            <a:t>’ is also correlated with the outcome, but has a high level of multicollinearity with ‘</a:t>
          </a:r>
          <a:r>
            <a:rPr lang="en-US" sz="1700" kern="1200" dirty="0" err="1"/>
            <a:t>text_reviews_count</a:t>
          </a:r>
          <a:r>
            <a:rPr lang="en-US" sz="1700" kern="1200" dirty="0"/>
            <a:t>’</a:t>
          </a:r>
        </a:p>
      </dsp:txBody>
      <dsp:txXfrm>
        <a:off x="5257800" y="3522281"/>
        <a:ext cx="5257799" cy="792631"/>
      </dsp:txXfrm>
    </dsp:sp>
    <dsp:sp modelId="{D7D04891-8BEE-49AC-B036-E28D0A96837D}">
      <dsp:nvSpPr>
        <dsp:cNvPr id="0" name=""/>
        <dsp:cNvSpPr/>
      </dsp:nvSpPr>
      <dsp:spPr>
        <a:xfrm rot="10800000">
          <a:off x="0" y="37818"/>
          <a:ext cx="10515600" cy="2650147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would like to predict whether a book is likely to be made into a movie. Put data into binary classification of (1=made into movie, 0 = not made into movie), use logistic regression to predict an outcome</a:t>
          </a:r>
        </a:p>
      </dsp:txBody>
      <dsp:txXfrm rot="10800000">
        <a:off x="0" y="37818"/>
        <a:ext cx="10515600" cy="17219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D8F95-16AF-4EB8-9009-F08650A4C361}">
      <dsp:nvSpPr>
        <dsp:cNvPr id="0" name=""/>
        <dsp:cNvSpPr/>
      </dsp:nvSpPr>
      <dsp:spPr>
        <a:xfrm>
          <a:off x="0" y="153882"/>
          <a:ext cx="6513603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Interface</a:t>
          </a:r>
        </a:p>
      </dsp:txBody>
      <dsp:txXfrm>
        <a:off x="38638" y="192520"/>
        <a:ext cx="6436327" cy="714229"/>
      </dsp:txXfrm>
    </dsp:sp>
    <dsp:sp modelId="{354EF8C4-4A7F-4886-B0A5-46AA2ED83B6B}">
      <dsp:nvSpPr>
        <dsp:cNvPr id="0" name=""/>
        <dsp:cNvSpPr/>
      </dsp:nvSpPr>
      <dsp:spPr>
        <a:xfrm>
          <a:off x="0" y="1040428"/>
          <a:ext cx="6513603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Accuracy of models</a:t>
          </a:r>
        </a:p>
      </dsp:txBody>
      <dsp:txXfrm>
        <a:off x="38638" y="1079066"/>
        <a:ext cx="6436327" cy="714229"/>
      </dsp:txXfrm>
    </dsp:sp>
    <dsp:sp modelId="{B20FF788-16E6-41CB-91D0-F2C5C5675795}">
      <dsp:nvSpPr>
        <dsp:cNvPr id="0" name=""/>
        <dsp:cNvSpPr/>
      </dsp:nvSpPr>
      <dsp:spPr>
        <a:xfrm>
          <a:off x="0" y="1831933"/>
          <a:ext cx="6513603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What </a:t>
          </a:r>
          <a:r>
            <a:rPr lang="en-US" sz="2600" i="1" kern="1200" dirty="0"/>
            <a:t>really </a:t>
          </a:r>
          <a:r>
            <a:rPr lang="en-US" sz="2600" kern="1200" dirty="0"/>
            <a:t>predicts whether a book is made into a movie? I bet it has to do with the author’s popularity. Could merge dataset of popular authors, NYT bestsellers, add to logistic regression.</a:t>
          </a:r>
        </a:p>
      </dsp:txBody>
      <dsp:txXfrm>
        <a:off x="0" y="1831933"/>
        <a:ext cx="6513603" cy="1912680"/>
      </dsp:txXfrm>
    </dsp:sp>
    <dsp:sp modelId="{681EDB82-8734-42F5-9635-C3C7F7811F2F}">
      <dsp:nvSpPr>
        <dsp:cNvPr id="0" name=""/>
        <dsp:cNvSpPr/>
      </dsp:nvSpPr>
      <dsp:spPr>
        <a:xfrm>
          <a:off x="0" y="3744613"/>
          <a:ext cx="6513603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Verification could be more accurate</a:t>
          </a:r>
        </a:p>
      </dsp:txBody>
      <dsp:txXfrm>
        <a:off x="38638" y="3783251"/>
        <a:ext cx="6436327" cy="714229"/>
      </dsp:txXfrm>
    </dsp:sp>
    <dsp:sp modelId="{2CD72AAE-540E-4256-A4CA-B353C8BFBE3D}">
      <dsp:nvSpPr>
        <dsp:cNvPr id="0" name=""/>
        <dsp:cNvSpPr/>
      </dsp:nvSpPr>
      <dsp:spPr>
        <a:xfrm>
          <a:off x="0" y="4536118"/>
          <a:ext cx="6513603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Is currently ‘restrictive’. Guarantees that matches are really the same, but excludes some that probably should match</a:t>
          </a:r>
        </a:p>
      </dsp:txBody>
      <dsp:txXfrm>
        <a:off x="0" y="4536118"/>
        <a:ext cx="6513603" cy="11954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6B083-3D4B-403D-AEF1-6444DB1A9F4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7D91B-446B-47CC-B384-A5CE478F708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9F9BA-1D2C-426C-92F4-3C52208C642B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Are books with movie adaptations rated higher than those without?</a:t>
          </a:r>
        </a:p>
      </dsp:txBody>
      <dsp:txXfrm>
        <a:off x="1429899" y="2442"/>
        <a:ext cx="2931121" cy="1238008"/>
      </dsp:txXfrm>
    </dsp:sp>
    <dsp:sp modelId="{ECA019E8-F673-4CF4-B7BA-264E46012225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</a:t>
          </a:r>
        </a:p>
      </dsp:txBody>
      <dsp:txXfrm>
        <a:off x="4361021" y="2442"/>
        <a:ext cx="2152582" cy="1238008"/>
      </dsp:txXfrm>
    </dsp:sp>
    <dsp:sp modelId="{49EE982E-095E-4E66-9D9E-9676832A18C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05BF4-DCA7-4E7B-87A6-8FB1D91DC11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8D3D2-08E2-4174-BE43-528B05A5244B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Are movies based on books rated higher than those that are not?</a:t>
          </a:r>
        </a:p>
      </dsp:txBody>
      <dsp:txXfrm>
        <a:off x="1429899" y="1549953"/>
        <a:ext cx="2931121" cy="1238008"/>
      </dsp:txXfrm>
    </dsp:sp>
    <dsp:sp modelId="{CFEAFEF3-BC73-45A9-9F9D-0A3B3AC6B014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</a:t>
          </a:r>
        </a:p>
      </dsp:txBody>
      <dsp:txXfrm>
        <a:off x="4361021" y="1549953"/>
        <a:ext cx="2152582" cy="1238008"/>
      </dsp:txXfrm>
    </dsp:sp>
    <dsp:sp modelId="{581F4342-18E8-4EA2-8AAC-358EFFA3CFD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7A495-BA9E-4651-A3CC-C8311A7BF61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061C8-D6F0-46C4-A2A1-30DCD42111AC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 we predict a movie’s rating based on book info?</a:t>
          </a:r>
        </a:p>
      </dsp:txBody>
      <dsp:txXfrm>
        <a:off x="1429899" y="3097464"/>
        <a:ext cx="2931121" cy="1238008"/>
      </dsp:txXfrm>
    </dsp:sp>
    <dsp:sp modelId="{0ACB0DE7-5D6E-49C5-BA44-C4BA8F02556A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Yes, we can predict 19% of the variability in movie ratings</a:t>
          </a:r>
        </a:p>
      </dsp:txBody>
      <dsp:txXfrm>
        <a:off x="4361021" y="3097464"/>
        <a:ext cx="2152582" cy="1238008"/>
      </dsp:txXfrm>
    </dsp:sp>
    <dsp:sp modelId="{4882BACB-2B34-49E0-9504-EB6C5281729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CECEE-891B-44DE-9365-31A742FD6D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D8987-E73D-46B5-905A-7FE8AAC405FE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we predict whether a book will be made into a movie?</a:t>
          </a:r>
        </a:p>
      </dsp:txBody>
      <dsp:txXfrm>
        <a:off x="1429899" y="4644974"/>
        <a:ext cx="2931121" cy="1238008"/>
      </dsp:txXfrm>
    </dsp:sp>
    <dsp:sp modelId="{02DDCB75-0D62-4D3C-A992-E75808E69F09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Yes, with 57% accuracy</a:t>
          </a:r>
        </a:p>
      </dsp:txBody>
      <dsp:txXfrm>
        <a:off x="4361021" y="4644974"/>
        <a:ext cx="2152582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A778-18AF-4EA8-8C85-B3D9040D6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219AA-3F6C-41FA-BC69-D98401420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F4BC-2662-4760-B4AC-BBD4780C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8C5E-5B93-406D-8B1A-45B4E6E0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5600-36B8-4BA1-9A5C-0DF18D8A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94E7-30BD-49E9-BEA1-070D1C15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B8874-B283-4E94-B244-3BE4ACE81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3D9-9B7F-4889-86A3-FBC1050C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0C8E5-3EBF-4495-9994-546EDA58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1BE8-8F42-473C-A6B7-B3B81B48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31609-9AD5-4E41-B0C3-F1E2286CA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D1BB-FF36-456F-93DB-743D7214D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E136-E272-4E1A-A868-1FBCA088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E1BC-DD0F-4E9D-9221-50FE3093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8FCE-9950-43C7-A24B-8D8B77F4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7BEF-0775-4B57-A571-22BFA18F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8145-934E-4498-8269-DA20BABA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EF6B-4E06-43AA-BB3E-099BCCDB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195C-2FC9-40A1-8393-DBF92972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A3EC-6ECD-4BCB-9B4C-CAA78A80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A95B-D2A4-438C-B74A-74B09B98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3810A-4896-4773-9949-68F2C9ED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253F-923C-497A-9572-8AB292F3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E681-68C1-4C85-B49B-0C772582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517A-3FFB-4DB1-BA83-1534D889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54A-F525-4330-AB1D-E32FA295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D12A-248C-4974-B6BC-EB9B519F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7F72-0D4E-4DB6-A453-9DD6A6D06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D5AA-408D-4B3B-A010-263AB7C7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70EB2-883C-489C-A19D-76D14CD8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8AF3-E392-4709-BB5C-A4E76899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99AA-7CFC-47E2-8D57-086DE55A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FA673-8102-49F9-86A2-ABFBC788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77E9E-E34D-4EE6-8F6D-4BBE9A346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17B5-6961-49F2-ACDB-D8B707067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3E7C6-BA71-4986-9B20-ED0AF219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80D10-89DF-4912-AC50-48ED19C4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88B6D-9D4C-448A-B3BA-A71218EE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043CB-7702-4322-ADC3-763FA6DC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9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B151-3086-4981-9AE8-4EA64ED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6945A-18F6-4BB4-AF63-B83968C8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88E46-D36E-4C9E-9C76-6F895A68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6DCFD-265B-4426-86FE-1286CE6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305C8-AEAC-4448-853F-4B6961A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3E4F-5388-4373-8D51-5AC9601C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EB821-4F6A-4411-89A1-256F330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E910-C75F-416C-A28D-16CD836D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DE52-A0E6-4CF9-8609-C7771BEF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F145-EE10-4D08-BBD6-C3C94EEB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F9468-4CF9-4138-93A6-0FBB1D74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7AE13-6E33-4C11-8F33-868A6C8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27BB-C1C2-4AA6-BC65-B96C4623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D5E-E415-4137-85F9-8B10A5F5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B8444-C78E-409A-B287-0DF5D663F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3664-AC37-4A48-A154-350666C6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1BDE-195D-4815-9BC7-A11F3869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D2033-EBC6-40FD-83B8-640EA475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7F86-50F1-4491-8FD0-422F0551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A1193-A006-47E3-9F30-1EEB0CD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0D85C-247D-4C8A-A07A-A8E1B8EC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A539-0B58-42A0-B8C2-751E47334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5C97-55FD-403B-9A28-B5DCEACDB0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6053-2000-4DEA-8166-7AD059EC8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3FCB-A5D5-417B-9A4E-8D84B9B9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D786-14B4-4D1E-962D-513D5057D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adayinthelifeofdollface.blogspot.com/2010/11/harry-potter.html" TargetMode="External"/><Relationship Id="rId13" Type="http://schemas.openxmlformats.org/officeDocument/2006/relationships/image" Target="../media/image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12" Type="http://schemas.openxmlformats.org/officeDocument/2006/relationships/hyperlink" Target="http://popgoespj.blogspot.com/2010/11/harry-potter-is-best-hope-we-have-trust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4.jpg"/><Relationship Id="rId5" Type="http://schemas.openxmlformats.org/officeDocument/2006/relationships/diagramColors" Target="../diagrams/colors1.xml"/><Relationship Id="rId15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s://luciledegodoy.com/2015/09/03/photo-rehab-weekly-photo-challenge-wrap-up-9-new-challenge-1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Relationship Id="rId14" Type="http://schemas.openxmlformats.org/officeDocument/2006/relationships/hyperlink" Target="http://www.theofantastique.com/2011/12/05/regina-hansen-roman-catholicism-in-fantastic-fil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5A04C1-392B-4D4B-B46E-79A33B52F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Film Adaptations of Books: 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Looking at the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F5B9F-6B39-49A1-A7C3-13415B271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Data Science Project by Noah Jett</a:t>
            </a:r>
          </a:p>
        </p:txBody>
      </p:sp>
    </p:spTree>
    <p:extLst>
      <p:ext uri="{BB962C8B-B14F-4D97-AF65-F5344CB8AC3E}">
        <p14:creationId xmlns:p14="http://schemas.microsoft.com/office/powerpoint/2010/main" val="231574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B2D8-C85D-49DA-95A3-EFFE5CD3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Merging Problems and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3BBD-D832-4360-B605-24EF941D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‘Naive Merge’</a:t>
            </a:r>
          </a:p>
          <a:p>
            <a:pPr lvl="1"/>
            <a:r>
              <a:rPr lang="en-US" dirty="0"/>
              <a:t>Take the two datasets, smash them together, see what happens</a:t>
            </a:r>
          </a:p>
          <a:p>
            <a:pPr lvl="1"/>
            <a:r>
              <a:rPr lang="en-US" dirty="0" err="1"/>
              <a:t>Pd.concat</a:t>
            </a:r>
            <a:r>
              <a:rPr lang="en-US" dirty="0"/>
              <a:t>(</a:t>
            </a:r>
            <a:r>
              <a:rPr lang="en-US" dirty="0" err="1"/>
              <a:t>books,movies</a:t>
            </a:r>
            <a:r>
              <a:rPr lang="en-US" dirty="0"/>
              <a:t>)</a:t>
            </a:r>
          </a:p>
          <a:p>
            <a:r>
              <a:rPr lang="en-US" dirty="0"/>
              <a:t>2 Major Problems with non-obvious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Only matches on exactly the same titles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Titles can be the same, but be different things</a:t>
            </a:r>
          </a:p>
          <a:p>
            <a:pPr lvl="2"/>
            <a:r>
              <a:rPr lang="en-US" dirty="0"/>
              <a:t>E.g. Hatchet the survival novel, and Hatchet the New Orleans slasher flic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6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05C6-2E49-4AD9-AACE-8719C25B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Partial String matching to solve Problem 1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98D70-E8AC-4B87-AA51-394CD3FF0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8817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90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2124-7B09-4550-A907-DA30EF41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Meta-data to solve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A1B9-66FE-491F-BE1E-10C38127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How do we guarantee a matched pair are describing the same thing?</a:t>
            </a:r>
          </a:p>
          <a:p>
            <a:r>
              <a:rPr lang="en-US" dirty="0"/>
              <a:t>Create a verification function</a:t>
            </a:r>
          </a:p>
          <a:p>
            <a:pPr lvl="1"/>
            <a:r>
              <a:rPr lang="en-US" dirty="0"/>
              <a:t>There were a couple “cross-referencing” factors</a:t>
            </a:r>
          </a:p>
          <a:p>
            <a:pPr lvl="1"/>
            <a:r>
              <a:rPr lang="en-US" dirty="0"/>
              <a:t>Checks for explicit mention of book in movie overview/tagline</a:t>
            </a:r>
          </a:p>
          <a:p>
            <a:pPr lvl="1"/>
            <a:r>
              <a:rPr lang="en-US" dirty="0"/>
              <a:t>Book author cited in movie credits</a:t>
            </a:r>
          </a:p>
          <a:p>
            <a:r>
              <a:rPr lang="en-US" dirty="0"/>
              <a:t>Used this function to balance title-matching threshold</a:t>
            </a:r>
          </a:p>
          <a:p>
            <a:pPr lvl="1"/>
            <a:r>
              <a:rPr lang="en-US" dirty="0"/>
              <a:t>Set to lower percentage, then let verify() ‘catch’ those that slip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FBBD-C941-46EE-88E0-6A779D47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51" y="145079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Merged Dataset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F4688E4-956B-4938-A783-D0D40193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0" name="Picture 2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BC9AE90-17D6-418A-8E65-F7697DD0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4" y="1430729"/>
            <a:ext cx="3794023" cy="5075616"/>
          </a:xfrm>
          <a:prstGeom prst="rect">
            <a:avLst/>
          </a:prstGeom>
        </p:spPr>
      </p:pic>
      <p:pic>
        <p:nvPicPr>
          <p:cNvPr id="13" name="Picture 12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F1C986AE-F42A-4159-AE69-0955C290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79" y="2046696"/>
            <a:ext cx="7392994" cy="32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9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598-45AB-4DD9-AAFB-1B0D13FA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41B-4BA4-4536-980F-9C3F59080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8141"/>
            <a:ext cx="10515599" cy="468882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Are books with movie adaptations rated higher than those without?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Levene’s</a:t>
            </a:r>
            <a:r>
              <a:rPr lang="en-US" dirty="0"/>
              <a:t> Test for homogeneity of variances</a:t>
            </a:r>
          </a:p>
          <a:p>
            <a:pPr lvl="1"/>
            <a:r>
              <a:rPr lang="en-US" dirty="0"/>
              <a:t>P-value = 0.0017 &lt; 5% confidence interval</a:t>
            </a:r>
          </a:p>
          <a:p>
            <a:pPr lvl="1"/>
            <a:r>
              <a:rPr lang="en-US" dirty="0"/>
              <a:t>Reject the null hypothesis of equal ratings</a:t>
            </a:r>
          </a:p>
          <a:p>
            <a:r>
              <a:rPr lang="en-US" dirty="0"/>
              <a:t>Welch’s T-Test (for unequal variances) 95% confidence interval:</a:t>
            </a:r>
          </a:p>
          <a:p>
            <a:pPr lvl="1"/>
            <a:r>
              <a:rPr lang="en-US" dirty="0"/>
              <a:t>Results: P-value = 0.3371 !&lt; .05</a:t>
            </a:r>
          </a:p>
          <a:p>
            <a:pPr lvl="1"/>
            <a:r>
              <a:rPr lang="en-US" dirty="0"/>
              <a:t>Interpretation: We can NOT reject the null hypothesis that the ratings are equal. </a:t>
            </a:r>
            <a:r>
              <a:rPr lang="en-US" dirty="0">
                <a:highlight>
                  <a:srgbClr val="00FF00"/>
                </a:highlight>
              </a:rPr>
              <a:t>We conclude that, in our dataset, there is not a significant difference in ratings between books with movies and those without.</a:t>
            </a:r>
          </a:p>
        </p:txBody>
      </p:sp>
    </p:spTree>
    <p:extLst>
      <p:ext uri="{BB962C8B-B14F-4D97-AF65-F5344CB8AC3E}">
        <p14:creationId xmlns:p14="http://schemas.microsoft.com/office/powerpoint/2010/main" val="92867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F18E-DE6F-4A4D-AF60-20F9B6E4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5F86-850D-45CE-8FAC-86EF9BEA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484"/>
            <a:ext cx="10515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Are movies based on books rated higher than movies that are not?</a:t>
            </a:r>
          </a:p>
          <a:p>
            <a:r>
              <a:rPr lang="en-US" dirty="0" err="1"/>
              <a:t>Levene’s</a:t>
            </a:r>
            <a:r>
              <a:rPr lang="en-US" dirty="0"/>
              <a:t> Test:</a:t>
            </a:r>
          </a:p>
          <a:p>
            <a:pPr lvl="1"/>
            <a:r>
              <a:rPr lang="en-US" dirty="0"/>
              <a:t>P-value = 0004 &lt; 5% confidence interval</a:t>
            </a:r>
          </a:p>
          <a:p>
            <a:pPr lvl="1"/>
            <a:r>
              <a:rPr lang="en-US" dirty="0"/>
              <a:t>Reject the null hypothesis of equal variance</a:t>
            </a:r>
          </a:p>
          <a:p>
            <a:r>
              <a:rPr lang="en-US" dirty="0"/>
              <a:t>Welch’s T-Test, 95% confidence interval:</a:t>
            </a:r>
          </a:p>
          <a:p>
            <a:pPr lvl="1"/>
            <a:r>
              <a:rPr lang="en-US" dirty="0"/>
              <a:t>Result: P-value = 4.981 !&lt; .05 </a:t>
            </a:r>
          </a:p>
          <a:p>
            <a:pPr lvl="1"/>
            <a:r>
              <a:rPr lang="en-US" dirty="0"/>
              <a:t>We can not reject the null hypothesis of equal averages. </a:t>
            </a:r>
            <a:r>
              <a:rPr lang="en-US" dirty="0">
                <a:highlight>
                  <a:srgbClr val="00FF00"/>
                </a:highlight>
              </a:rPr>
              <a:t>We conclude that movies based on books do not have significantly different ratings than those without.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2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AEF3-5232-4008-84DE-BC1AE683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highlight>
                  <a:srgbClr val="FFFF00"/>
                </a:highlight>
              </a:rPr>
              <a:t>“Would my favorite book make a good movie?”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8812-4B7B-4C50-BAF4-22D936B5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some factors about a book, can we predict what score it would get as a movie?</a:t>
            </a:r>
          </a:p>
          <a:p>
            <a:r>
              <a:rPr lang="en-US" dirty="0"/>
              <a:t>Trying to find relationship between two continuous variables</a:t>
            </a:r>
          </a:p>
          <a:p>
            <a:r>
              <a:rPr lang="en-US" dirty="0"/>
              <a:t>Set up Linear regression: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book_rating</a:t>
            </a:r>
            <a:r>
              <a:rPr lang="en-US" dirty="0"/>
              <a:t>, </a:t>
            </a:r>
            <a:r>
              <a:rPr lang="en-US" dirty="0" err="1"/>
              <a:t>ratings_count</a:t>
            </a:r>
            <a:r>
              <a:rPr lang="en-US" dirty="0"/>
              <a:t>, # pages&gt; </a:t>
            </a:r>
            <a:r>
              <a:rPr lang="en-US" dirty="0">
                <a:sym typeface="Wingdings" panose="05000000000000000000" pitchFamily="2" charset="2"/>
              </a:rPr>
              <a:t> (</a:t>
            </a:r>
            <a:r>
              <a:rPr lang="en-US" dirty="0" err="1">
                <a:sym typeface="Wingdings" panose="05000000000000000000" pitchFamily="2" charset="2"/>
              </a:rPr>
              <a:t>movie_rating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20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4FE6-CBD6-42F8-BB3B-AF57103B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637538"/>
            <a:ext cx="9718040" cy="1638462"/>
          </a:xfrm>
        </p:spPr>
        <p:txBody>
          <a:bodyPr>
            <a:normAutofit/>
          </a:bodyPr>
          <a:lstStyle/>
          <a:p>
            <a:r>
              <a:rPr lang="en-US" sz="2000" dirty="0"/>
              <a:t>Model R-squared = .19. The model predicts 19% of the variability in movie rating.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D7137-B9A5-4487-BC85-C9CB5F46AC8F}"/>
              </a:ext>
            </a:extLst>
          </p:cNvPr>
          <p:cNvSpPr txBox="1"/>
          <p:nvPr/>
        </p:nvSpPr>
        <p:spPr>
          <a:xfrm>
            <a:off x="452120" y="615235"/>
            <a:ext cx="102962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movie_rating</a:t>
            </a:r>
            <a:r>
              <a:rPr lang="en-US" sz="1600" b="1" dirty="0">
                <a:solidFill>
                  <a:srgbClr val="FF0000"/>
                </a:solidFill>
              </a:rPr>
              <a:t> = 1.005 + (1.40*</a:t>
            </a:r>
            <a:r>
              <a:rPr lang="en-US" sz="1600" b="1" dirty="0" err="1">
                <a:solidFill>
                  <a:srgbClr val="FF0000"/>
                </a:solidFill>
              </a:rPr>
              <a:t>book_rating</a:t>
            </a:r>
            <a:r>
              <a:rPr lang="en-US" sz="1600" b="1" dirty="0">
                <a:solidFill>
                  <a:srgbClr val="FF0000"/>
                </a:solidFill>
              </a:rPr>
              <a:t>) + (4.92e-08*</a:t>
            </a:r>
            <a:r>
              <a:rPr lang="en-US" sz="1600" b="1" dirty="0" err="1">
                <a:solidFill>
                  <a:srgbClr val="FF0000"/>
                </a:solidFill>
              </a:rPr>
              <a:t>ratings_count</a:t>
            </a:r>
            <a:r>
              <a:rPr lang="en-US" sz="1600" b="1" dirty="0">
                <a:solidFill>
                  <a:srgbClr val="FF0000"/>
                </a:solidFill>
              </a:rPr>
              <a:t>) + (8.52e-05*#</a:t>
            </a:r>
            <a:r>
              <a:rPr lang="en-US" sz="1600" b="1" dirty="0" err="1">
                <a:solidFill>
                  <a:srgbClr val="FF0000"/>
                </a:solidFill>
              </a:rPr>
              <a:t>num_pages</a:t>
            </a:r>
            <a:r>
              <a:rPr lang="en-US" sz="1600" b="1" dirty="0">
                <a:solidFill>
                  <a:srgbClr val="FF0000"/>
                </a:solidFill>
              </a:rPr>
              <a:t>) </a:t>
            </a:r>
          </a:p>
          <a:p>
            <a:endParaRPr lang="en-US" dirty="0"/>
          </a:p>
        </p:txBody>
      </p:sp>
      <p:pic>
        <p:nvPicPr>
          <p:cNvPr id="22" name="Picture 21" descr="A picture containing different, meter, white&#10;&#10;Description automatically generated">
            <a:extLst>
              <a:ext uri="{FF2B5EF4-FFF2-40B4-BE49-F238E27FC236}">
                <a16:creationId xmlns:a16="http://schemas.microsoft.com/office/drawing/2014/main" id="{C75D7022-162D-425A-B855-62A32C1A6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" y="2119574"/>
            <a:ext cx="6125210" cy="4100887"/>
          </a:xfrm>
          <a:prstGeom prst="rect">
            <a:avLst/>
          </a:prstGeom>
        </p:spPr>
      </p:pic>
      <p:pic>
        <p:nvPicPr>
          <p:cNvPr id="24" name="Picture 2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F8B7CA71-FBFB-4600-853C-B8B2B3869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1971806"/>
            <a:ext cx="2747010" cy="440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232E-B0A8-404F-A32F-AC8CAF9B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highlight>
                  <a:srgbClr val="FFFF00"/>
                </a:highlight>
              </a:rPr>
              <a:t>“Will my favorite book be made into a movie?”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8E6DE-F5F3-4653-94CD-D18FDC960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491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00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9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1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77837C4A-783C-411F-A4F5-38975298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837184"/>
            <a:ext cx="4837176" cy="5344160"/>
          </a:xfrm>
        </p:spPr>
        <p:txBody>
          <a:bodyPr>
            <a:normAutofit/>
          </a:bodyPr>
          <a:lstStyle/>
          <a:p>
            <a:r>
              <a:rPr lang="en-US" sz="2400" dirty="0"/>
              <a:t>Initial attempt:</a:t>
            </a:r>
          </a:p>
          <a:p>
            <a:pPr lvl="1"/>
            <a:r>
              <a:rPr lang="en-US" dirty="0"/>
              <a:t>Used entire dataset. Only 300 out of 15,000 books were made into a movie.</a:t>
            </a:r>
          </a:p>
          <a:p>
            <a:pPr lvl="1"/>
            <a:r>
              <a:rPr lang="en-US" dirty="0"/>
              <a:t>The model learned that predicting 0 was very accurate. This isn’t good because it is predicting 1’s we care about</a:t>
            </a:r>
          </a:p>
          <a:p>
            <a:pPr lvl="1"/>
            <a:r>
              <a:rPr lang="en-US" dirty="0"/>
              <a:t>Problem: Trained model on biased data, heavily weighted towards one answer</a:t>
            </a:r>
          </a:p>
          <a:p>
            <a:endParaRPr lang="en-US" sz="1800" b="1" dirty="0"/>
          </a:p>
        </p:txBody>
      </p:sp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6E9ED3C9-28AD-4FF0-86ED-0C78346A9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34900"/>
            <a:ext cx="2798942" cy="34764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69DCCC-D861-4EAE-B5DD-A6D33B7E4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90" y="585216"/>
            <a:ext cx="3071670" cy="3476484"/>
          </a:xfrm>
          <a:prstGeom prst="rect">
            <a:avLst/>
          </a:prstGeom>
        </p:spPr>
      </p:pic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94AB4E-773C-4172-8F68-810E0B421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21200"/>
            <a:ext cx="5225492" cy="17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9A81-EAF7-483B-8D71-0892F400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5BA68F-2D31-4E09-AA30-D57687FF3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832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D5CB2DC-3A3E-4CC2-B077-93E77439727C}"/>
              </a:ext>
            </a:extLst>
          </p:cNvPr>
          <p:cNvSpPr/>
          <p:nvPr/>
        </p:nvSpPr>
        <p:spPr>
          <a:xfrm>
            <a:off x="5879017" y="3429000"/>
            <a:ext cx="5774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8" name="Picture 7" descr="A picture containing text, book, woman, sign&#10;&#10;Description automatically generated">
            <a:extLst>
              <a:ext uri="{FF2B5EF4-FFF2-40B4-BE49-F238E27FC236}">
                <a16:creationId xmlns:a16="http://schemas.microsoft.com/office/drawing/2014/main" id="{5A26BE31-FDE7-4AC0-AE5B-E06A7B445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42921" y="1690688"/>
            <a:ext cx="1516063" cy="2288397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07A6E05-ECE7-443D-86C3-DADE78806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7204" y="3636428"/>
            <a:ext cx="1844041" cy="2763153"/>
          </a:xfrm>
          <a:prstGeom prst="rect">
            <a:avLst/>
          </a:prstGeom>
        </p:spPr>
      </p:pic>
      <p:pic>
        <p:nvPicPr>
          <p:cNvPr id="14" name="Picture 13" descr="A picture containing text, window, man, standing&#10;&#10;Description automatically generated">
            <a:extLst>
              <a:ext uri="{FF2B5EF4-FFF2-40B4-BE49-F238E27FC236}">
                <a16:creationId xmlns:a16="http://schemas.microsoft.com/office/drawing/2014/main" id="{18ADFA40-C554-4AE1-A7A4-B7CB390485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667056" y="681037"/>
            <a:ext cx="2018792" cy="2992281"/>
          </a:xfrm>
          <a:prstGeom prst="rect">
            <a:avLst/>
          </a:prstGeom>
        </p:spPr>
      </p:pic>
      <p:pic>
        <p:nvPicPr>
          <p:cNvPr id="26" name="Picture 2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7EDA552-3A67-4063-B56B-E8588BA2FA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378557" y="3381509"/>
            <a:ext cx="2218566" cy="3342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26568E-1064-440A-9B0B-0FEA3364182D}"/>
              </a:ext>
            </a:extLst>
          </p:cNvPr>
          <p:cNvSpPr txBox="1"/>
          <p:nvPr/>
        </p:nvSpPr>
        <p:spPr>
          <a:xfrm>
            <a:off x="9578329" y="6820567"/>
            <a:ext cx="20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4" tooltip="http://www.theofantastique.com/2011/12/05/regina-hansen-roman-catholicism-in-fantastic-fil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5297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C17F0-AFC9-4133-A311-15101D63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Logistic Regression (cont.)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E2D34E-D50C-4DD9-9148-210C1725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Retrain model on unbiased dataset</a:t>
            </a:r>
          </a:p>
          <a:p>
            <a:r>
              <a:rPr lang="en-US" sz="2400" dirty="0"/>
              <a:t>Results:</a:t>
            </a:r>
          </a:p>
          <a:p>
            <a:pPr lvl="1"/>
            <a:r>
              <a:rPr lang="en-US" sz="2000" dirty="0"/>
              <a:t>Tested accuracy of 57.7%</a:t>
            </a:r>
          </a:p>
          <a:p>
            <a:pPr lvl="1"/>
            <a:r>
              <a:rPr lang="en-US" sz="2000" dirty="0"/>
              <a:t>The graph begins to show a sigmoid curve, as expected from logistic regression.</a:t>
            </a:r>
          </a:p>
          <a:p>
            <a:endParaRPr lang="en-US" sz="1800" dirty="0"/>
          </a:p>
        </p:txBody>
      </p:sp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0469AB-4104-4287-AB2B-6C2F833C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42" y="353060"/>
            <a:ext cx="4785297" cy="3680460"/>
          </a:xfrm>
          <a:prstGeom prst="rect">
            <a:avLst/>
          </a:prstGeom>
        </p:spPr>
      </p:pic>
      <p:pic>
        <p:nvPicPr>
          <p:cNvPr id="32" name="Content Placeholder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71672C-FC2F-4484-9836-E60890BA07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42" y="4414520"/>
            <a:ext cx="4438814" cy="1355566"/>
          </a:xfrm>
        </p:spPr>
      </p:pic>
    </p:spTree>
    <p:extLst>
      <p:ext uri="{BB962C8B-B14F-4D97-AF65-F5344CB8AC3E}">
        <p14:creationId xmlns:p14="http://schemas.microsoft.com/office/powerpoint/2010/main" val="1579737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24DCD-37FD-49A5-89F5-9B6DE491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Things that could be improved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7C526-7154-4C1B-B32B-C4504D1A6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2454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43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8304A-802F-4FA1-8BC7-28BF9D48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9F037-196C-4F43-B263-B4D0CD43E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0899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4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85CE2-B9C7-4D4D-9EA1-3B7965FA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Research Questions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B41BC1-396E-4E21-9EFA-C93DA88E5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5469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94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AEF0E-F9DD-40E3-954A-67C764F9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3F3F3F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0C4F-D3CE-4246-8883-D54B5DDA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Goodreads Books</a:t>
            </a:r>
          </a:p>
          <a:p>
            <a:r>
              <a:rPr lang="en-US" sz="2400" b="1" dirty="0"/>
              <a:t>~15,000 entries</a:t>
            </a:r>
          </a:p>
          <a:p>
            <a:r>
              <a:rPr lang="en-US" sz="2400" dirty="0"/>
              <a:t>Information about books, including rating info</a:t>
            </a:r>
          </a:p>
          <a:p>
            <a:r>
              <a:rPr lang="en-US" sz="2400" dirty="0"/>
              <a:t>From Kaggle</a:t>
            </a:r>
          </a:p>
          <a:p>
            <a:r>
              <a:rPr lang="en-US" sz="2400" dirty="0"/>
              <a:t>Sourced through public Goodreads API</a:t>
            </a:r>
          </a:p>
          <a:p>
            <a:endParaRPr lang="en-US" sz="2000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CADB7-C1F8-440B-B3D2-E7D6FBD3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TMDB 5000 Movie Dataset</a:t>
            </a:r>
          </a:p>
          <a:p>
            <a:r>
              <a:rPr lang="en-US" sz="2400" b="1" dirty="0"/>
              <a:t>~5000 entries</a:t>
            </a:r>
          </a:p>
          <a:p>
            <a:r>
              <a:rPr lang="en-US" sz="2400" dirty="0"/>
              <a:t>Movies with info, including rating </a:t>
            </a:r>
          </a:p>
          <a:p>
            <a:r>
              <a:rPr lang="en-US" sz="2400" dirty="0"/>
              <a:t>From Kaggle</a:t>
            </a:r>
          </a:p>
          <a:p>
            <a:r>
              <a:rPr lang="en-US" sz="2400" dirty="0"/>
              <a:t>Website provided directly</a:t>
            </a:r>
          </a:p>
        </p:txBody>
      </p:sp>
    </p:spTree>
    <p:extLst>
      <p:ext uri="{BB962C8B-B14F-4D97-AF65-F5344CB8AC3E}">
        <p14:creationId xmlns:p14="http://schemas.microsoft.com/office/powerpoint/2010/main" val="16077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close up of a black screen with text&#10;&#10;Description automatically generated">
            <a:extLst>
              <a:ext uri="{FF2B5EF4-FFF2-40B4-BE49-F238E27FC236}">
                <a16:creationId xmlns:a16="http://schemas.microsoft.com/office/drawing/2014/main" id="{FA39028A-3163-4C10-85A2-57962496D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6" y="1329452"/>
            <a:ext cx="10713588" cy="50484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B3078A-11A3-4B9D-9524-D105CC68C99F}"/>
              </a:ext>
            </a:extLst>
          </p:cNvPr>
          <p:cNvSpPr txBox="1"/>
          <p:nvPr/>
        </p:nvSpPr>
        <p:spPr>
          <a:xfrm>
            <a:off x="4643120" y="480060"/>
            <a:ext cx="3222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Books Dataset</a:t>
            </a:r>
          </a:p>
        </p:txBody>
      </p:sp>
    </p:spTree>
    <p:extLst>
      <p:ext uri="{BB962C8B-B14F-4D97-AF65-F5344CB8AC3E}">
        <p14:creationId xmlns:p14="http://schemas.microsoft.com/office/powerpoint/2010/main" val="205645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02821A4-1F4A-434C-B839-4FE65ADBE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61397"/>
            <a:ext cx="10905066" cy="3135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0C2AE-9F1B-4374-8E97-F73216098CC0}"/>
              </a:ext>
            </a:extLst>
          </p:cNvPr>
          <p:cNvSpPr txBox="1"/>
          <p:nvPr/>
        </p:nvSpPr>
        <p:spPr>
          <a:xfrm>
            <a:off x="4399280" y="913481"/>
            <a:ext cx="339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Movie Dataset</a:t>
            </a:r>
          </a:p>
        </p:txBody>
      </p:sp>
    </p:spTree>
    <p:extLst>
      <p:ext uri="{BB962C8B-B14F-4D97-AF65-F5344CB8AC3E}">
        <p14:creationId xmlns:p14="http://schemas.microsoft.com/office/powerpoint/2010/main" val="4135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108-54C0-48CF-B160-18DE7622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CC8C-5915-4565-B8CA-D76C70B7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8" y="1690688"/>
            <a:ext cx="5628042" cy="38089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B7130-72C6-4D2A-92CE-E0BF5269E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0" y="1690688"/>
            <a:ext cx="4899660" cy="38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B169-C915-4772-B840-2C06F6A0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D2DF76-EB94-4271-BB83-2C587DA5E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471662"/>
              </p:ext>
            </p:extLst>
          </p:nvPr>
        </p:nvGraphicFramePr>
        <p:xfrm>
          <a:off x="5822577" y="1690688"/>
          <a:ext cx="5204012" cy="363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1C44D-E9D1-40BB-B4A9-29EB986BE849}"/>
              </a:ext>
            </a:extLst>
          </p:cNvPr>
          <p:cNvSpPr txBox="1"/>
          <p:nvPr/>
        </p:nvSpPr>
        <p:spPr>
          <a:xfrm>
            <a:off x="838200" y="19812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was interested in the </a:t>
            </a:r>
            <a:r>
              <a:rPr lang="en-US" b="1" dirty="0"/>
              <a:t>overlap </a:t>
            </a:r>
            <a:r>
              <a:rPr lang="en-US" dirty="0"/>
              <a:t>of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</a:t>
            </a:r>
            <a:r>
              <a:rPr lang="en-US" b="1" dirty="0"/>
              <a:t>merge</a:t>
            </a:r>
            <a:r>
              <a:rPr lang="en-US" dirty="0"/>
              <a:t> the two, to create a final dataset where each entry(row) is a Property which has both a book and a movie, and their corresponding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CC6B-342B-49F4-98C9-1967D39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putting things together">
            <a:extLst>
              <a:ext uri="{FF2B5EF4-FFF2-40B4-BE49-F238E27FC236}">
                <a16:creationId xmlns:a16="http://schemas.microsoft.com/office/drawing/2014/main" id="{80E716E1-4D8E-48C3-A691-82BAA2B1C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30" y="222796"/>
            <a:ext cx="9412358" cy="6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98F68-03F5-485D-AA22-7A1C50CBB4FF}"/>
              </a:ext>
            </a:extLst>
          </p:cNvPr>
          <p:cNvSpPr txBox="1"/>
          <p:nvPr/>
        </p:nvSpPr>
        <p:spPr>
          <a:xfrm>
            <a:off x="3765826" y="1690688"/>
            <a:ext cx="15358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E407B-5E59-4E12-99C2-3A073C258639}"/>
              </a:ext>
            </a:extLst>
          </p:cNvPr>
          <p:cNvSpPr txBox="1"/>
          <p:nvPr/>
        </p:nvSpPr>
        <p:spPr>
          <a:xfrm>
            <a:off x="6006450" y="1924697"/>
            <a:ext cx="17678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37794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989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Film Adaptations of Books:  Looking at the Numbers</vt:lpstr>
      <vt:lpstr>PowerPoint Presentation</vt:lpstr>
      <vt:lpstr>Research Questions</vt:lpstr>
      <vt:lpstr>Datasets</vt:lpstr>
      <vt:lpstr>PowerPoint Presentation</vt:lpstr>
      <vt:lpstr>PowerPoint Presentation</vt:lpstr>
      <vt:lpstr>PowerPoint Presentation</vt:lpstr>
      <vt:lpstr>Overview</vt:lpstr>
      <vt:lpstr>PowerPoint Presentation</vt:lpstr>
      <vt:lpstr>Merging Problems and Solution</vt:lpstr>
      <vt:lpstr>Partial String matching to solve Problem 1</vt:lpstr>
      <vt:lpstr>Searching Meta-data to solve Problem 2</vt:lpstr>
      <vt:lpstr>Merged Dataset</vt:lpstr>
      <vt:lpstr>Research Question 1</vt:lpstr>
      <vt:lpstr>Research Question 2</vt:lpstr>
      <vt:lpstr>“Would my favorite book make a good movie?”</vt:lpstr>
      <vt:lpstr>Model R-squared = .19. The model predicts 19% of the variability in movie rating.</vt:lpstr>
      <vt:lpstr>“Will my favorite book be made into a movie?”</vt:lpstr>
      <vt:lpstr>PowerPoint Presentation</vt:lpstr>
      <vt:lpstr>Logistic Regression (cont.)</vt:lpstr>
      <vt:lpstr>Things that could be improved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Adaptations of Books:  Looking at the Numbers</dc:title>
  <dc:creator>Noah Jett</dc:creator>
  <cp:lastModifiedBy>Noah Jett</cp:lastModifiedBy>
  <cp:revision>9</cp:revision>
  <dcterms:created xsi:type="dcterms:W3CDTF">2019-12-12T02:04:01Z</dcterms:created>
  <dcterms:modified xsi:type="dcterms:W3CDTF">2019-12-12T13:37:56Z</dcterms:modified>
</cp:coreProperties>
</file>