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58" r:id="rId5"/>
    <p:sldId id="260" r:id="rId6"/>
    <p:sldId id="261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3FF"/>
    <a:srgbClr val="F6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C3F6A5-1721-B849-6162-2CF91A98112F}" v="151" dt="2025-10-06T20:44:02.232"/>
    <p1510:client id="{BFA9EC2E-EC51-9C9E-C67E-EE0AF2771216}" v="525" dt="2025-10-06T21:06:50.6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E774ED-E0BC-42B9-839E-11EE5150FAC1}" type="doc">
      <dgm:prSet loTypeId="urn:microsoft.com/office/officeart/2005/8/layout/list1" loCatId="list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81EA5F64-37BB-4E00-929B-98B0A341E28D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zh-CN" sz="2800" dirty="0">
              <a:latin typeface="Aptos"/>
            </a:rPr>
            <a:t>Bridge between humans and computers</a:t>
          </a:r>
        </a:p>
      </dgm:t>
    </dgm:pt>
    <dgm:pt modelId="{BCCF4CE2-D2BB-44BF-9D94-EE704C787CB0}" type="parTrans" cxnId="{9BD1950B-3919-4563-8D2A-D089B8566016}">
      <dgm:prSet/>
      <dgm:spPr/>
    </dgm:pt>
    <dgm:pt modelId="{6F95243E-4C02-4A3E-AE99-B5A3789AB20A}" type="sibTrans" cxnId="{9BD1950B-3919-4563-8D2A-D089B8566016}">
      <dgm:prSet/>
      <dgm:spPr/>
    </dgm:pt>
    <dgm:pt modelId="{86A112A7-3558-4D8E-9D6D-73B3103DE545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zh-CN" sz="2800" dirty="0">
              <a:latin typeface="Aptos"/>
            </a:rPr>
            <a:t>High-level goals: readability, abstraction, portability</a:t>
          </a:r>
        </a:p>
      </dgm:t>
    </dgm:pt>
    <dgm:pt modelId="{355D8527-CD42-4ACF-8780-DD16BA012223}" type="parTrans" cxnId="{1C3ACBB1-F558-4C91-8AA8-E59266AEF6EF}">
      <dgm:prSet/>
      <dgm:spPr/>
    </dgm:pt>
    <dgm:pt modelId="{3A1C822B-BA22-4C50-AB64-A3426A320C4C}" type="sibTrans" cxnId="{1C3ACBB1-F558-4C91-8AA8-E59266AEF6EF}">
      <dgm:prSet/>
      <dgm:spPr/>
    </dgm:pt>
    <dgm:pt modelId="{E580BDC8-653D-4B16-A9C1-DC9202F1DD19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zh-CN" sz="2800" dirty="0">
              <a:latin typeface="Aptos"/>
            </a:rPr>
            <a:t>Types of programming approaches:</a:t>
          </a:r>
        </a:p>
      </dgm:t>
    </dgm:pt>
    <dgm:pt modelId="{1C7884C1-45C0-4121-B18A-908A7E233782}" type="parTrans" cxnId="{FD6F3A28-6C6A-43D2-BF1A-AA53D0D25702}">
      <dgm:prSet/>
      <dgm:spPr/>
    </dgm:pt>
    <dgm:pt modelId="{0AA06B87-DB72-45B6-A088-28D34B59D49F}" type="sibTrans" cxnId="{FD6F3A28-6C6A-43D2-BF1A-AA53D0D25702}">
      <dgm:prSet/>
      <dgm:spPr/>
    </dgm:pt>
    <dgm:pt modelId="{C8D9275F-F3C5-48CC-8E65-73F3C30596B4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zh-CN" sz="2400" b="1" dirty="0">
              <a:latin typeface="Aptos"/>
            </a:rPr>
            <a:t>Pseudocode</a:t>
          </a:r>
          <a:r>
            <a:rPr lang="zh-CN" sz="2400" dirty="0">
              <a:latin typeface="Aptos"/>
            </a:rPr>
            <a:t> – human-readable design</a:t>
          </a:r>
        </a:p>
      </dgm:t>
    </dgm:pt>
    <dgm:pt modelId="{5D233766-FB73-48C4-81CE-B2300B072D9B}" type="parTrans" cxnId="{7060824B-54DD-4B70-801E-FCB1AAA32BD7}">
      <dgm:prSet/>
      <dgm:spPr/>
    </dgm:pt>
    <dgm:pt modelId="{77F7A5F9-3160-4AC2-97E8-80F9BDD384FB}" type="sibTrans" cxnId="{7060824B-54DD-4B70-801E-FCB1AAA32BD7}">
      <dgm:prSet/>
      <dgm:spPr/>
    </dgm:pt>
    <dgm:pt modelId="{8B9516F2-8692-45A5-AA50-4A2CC6DBE019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zh-CN" sz="2400" b="1" dirty="0">
              <a:latin typeface="Aptos"/>
            </a:rPr>
            <a:t>Functional Programming</a:t>
          </a:r>
          <a:r>
            <a:rPr lang="zh-CN" sz="2400" dirty="0">
              <a:latin typeface="Aptos"/>
            </a:rPr>
            <a:t> – focus on functions (Lisp, Haskell)</a:t>
          </a:r>
        </a:p>
      </dgm:t>
    </dgm:pt>
    <dgm:pt modelId="{B1487D1F-6C86-4DA0-89B3-E28336FD799F}" type="parTrans" cxnId="{359EA56D-A370-44FF-A22D-30B73E058724}">
      <dgm:prSet/>
      <dgm:spPr/>
    </dgm:pt>
    <dgm:pt modelId="{19ED8DE6-EA59-4760-AB29-D8D7286483E4}" type="sibTrans" cxnId="{359EA56D-A370-44FF-A22D-30B73E058724}">
      <dgm:prSet/>
      <dgm:spPr/>
    </dgm:pt>
    <dgm:pt modelId="{AFFEBEF1-7A4A-4E15-95BE-46B43F21A12F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zh-CN" sz="2400" b="1" dirty="0">
              <a:latin typeface="Aptos"/>
            </a:rPr>
            <a:t>Imperative &amp; Object-Oriented</a:t>
          </a:r>
          <a:r>
            <a:rPr lang="zh-CN" sz="2400" dirty="0">
              <a:latin typeface="Aptos"/>
            </a:rPr>
            <a:t> – commands + objects (C++, Java)</a:t>
          </a:r>
        </a:p>
      </dgm:t>
    </dgm:pt>
    <dgm:pt modelId="{04E6E32A-1583-4537-9FCA-AAF6CDEEF2F0}" type="parTrans" cxnId="{2DB5E0B7-8B65-4490-88A5-73030E3F1226}">
      <dgm:prSet/>
      <dgm:spPr/>
    </dgm:pt>
    <dgm:pt modelId="{C2EAF77F-8AE7-43DE-AE42-C5B7EF94BDBC}" type="sibTrans" cxnId="{2DB5E0B7-8B65-4490-88A5-73030E3F1226}">
      <dgm:prSet/>
      <dgm:spPr/>
    </dgm:pt>
    <dgm:pt modelId="{46F5BA0E-0B37-46C2-BB36-1F6B4A7781F3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zh-CN" sz="2400" b="1" dirty="0">
              <a:latin typeface="Aptos"/>
            </a:rPr>
            <a:t>Scripting Languages</a:t>
          </a:r>
          <a:r>
            <a:rPr lang="zh-CN" sz="2400" dirty="0">
              <a:latin typeface="Aptos"/>
            </a:rPr>
            <a:t> – interpreted, fast prototyping (JavaScript, Python)</a:t>
          </a:r>
        </a:p>
      </dgm:t>
    </dgm:pt>
    <dgm:pt modelId="{88A284E4-E531-479B-911B-EC13B8D5BBFE}" type="parTrans" cxnId="{B789823F-838C-4333-B4F1-8BCEED13EC91}">
      <dgm:prSet/>
      <dgm:spPr/>
    </dgm:pt>
    <dgm:pt modelId="{019265B7-4B96-4541-83EC-2AE54B64AAE1}" type="sibTrans" cxnId="{B789823F-838C-4333-B4F1-8BCEED13EC91}">
      <dgm:prSet/>
      <dgm:spPr/>
    </dgm:pt>
    <dgm:pt modelId="{47549A4F-7503-484D-972B-C0DE1EBCD938}" type="pres">
      <dgm:prSet presAssocID="{D5E774ED-E0BC-42B9-839E-11EE5150FAC1}" presName="linear" presStyleCnt="0">
        <dgm:presLayoutVars>
          <dgm:dir/>
          <dgm:animLvl val="lvl"/>
          <dgm:resizeHandles val="exact"/>
        </dgm:presLayoutVars>
      </dgm:prSet>
      <dgm:spPr/>
    </dgm:pt>
    <dgm:pt modelId="{6B4C04E6-94CE-47B3-A75B-6F4940F044B0}" type="pres">
      <dgm:prSet presAssocID="{81EA5F64-37BB-4E00-929B-98B0A341E28D}" presName="parentLin" presStyleCnt="0"/>
      <dgm:spPr/>
    </dgm:pt>
    <dgm:pt modelId="{FF83E8AD-C2CF-4EE6-A3DE-9A17918217E9}" type="pres">
      <dgm:prSet presAssocID="{81EA5F64-37BB-4E00-929B-98B0A341E28D}" presName="parentLeftMargin" presStyleLbl="node1" presStyleIdx="0" presStyleCnt="3"/>
      <dgm:spPr/>
    </dgm:pt>
    <dgm:pt modelId="{0759A390-57AB-44FF-89BB-E0C80E3EE822}" type="pres">
      <dgm:prSet presAssocID="{81EA5F64-37BB-4E00-929B-98B0A341E28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B7E93CD-F708-4E5B-84F6-439E1FD38C1B}" type="pres">
      <dgm:prSet presAssocID="{81EA5F64-37BB-4E00-929B-98B0A341E28D}" presName="negativeSpace" presStyleCnt="0"/>
      <dgm:spPr/>
    </dgm:pt>
    <dgm:pt modelId="{9DAEACB0-C2FB-4704-ACE6-071FFA0D5BBE}" type="pres">
      <dgm:prSet presAssocID="{81EA5F64-37BB-4E00-929B-98B0A341E28D}" presName="childText" presStyleLbl="conFgAcc1" presStyleIdx="0" presStyleCnt="3">
        <dgm:presLayoutVars>
          <dgm:bulletEnabled val="1"/>
        </dgm:presLayoutVars>
      </dgm:prSet>
      <dgm:spPr/>
    </dgm:pt>
    <dgm:pt modelId="{895E8674-2E50-4975-8B90-B57879625C19}" type="pres">
      <dgm:prSet presAssocID="{6F95243E-4C02-4A3E-AE99-B5A3789AB20A}" presName="spaceBetweenRectangles" presStyleCnt="0"/>
      <dgm:spPr/>
    </dgm:pt>
    <dgm:pt modelId="{73A99CE5-481C-4E7D-B0CB-6F54350BC9E4}" type="pres">
      <dgm:prSet presAssocID="{86A112A7-3558-4D8E-9D6D-73B3103DE545}" presName="parentLin" presStyleCnt="0"/>
      <dgm:spPr/>
    </dgm:pt>
    <dgm:pt modelId="{5565AE46-485F-4F82-87EC-8C7CCB40FB3B}" type="pres">
      <dgm:prSet presAssocID="{86A112A7-3558-4D8E-9D6D-73B3103DE545}" presName="parentLeftMargin" presStyleLbl="node1" presStyleIdx="0" presStyleCnt="3"/>
      <dgm:spPr/>
    </dgm:pt>
    <dgm:pt modelId="{0D538513-6A04-497A-92E7-DCE24DA81539}" type="pres">
      <dgm:prSet presAssocID="{86A112A7-3558-4D8E-9D6D-73B3103DE54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ED46A57-1269-4E92-9922-5D0AB04590EF}" type="pres">
      <dgm:prSet presAssocID="{86A112A7-3558-4D8E-9D6D-73B3103DE545}" presName="negativeSpace" presStyleCnt="0"/>
      <dgm:spPr/>
    </dgm:pt>
    <dgm:pt modelId="{EF21C04F-5CCE-452D-A3B1-683F76E126A6}" type="pres">
      <dgm:prSet presAssocID="{86A112A7-3558-4D8E-9D6D-73B3103DE545}" presName="childText" presStyleLbl="conFgAcc1" presStyleIdx="1" presStyleCnt="3">
        <dgm:presLayoutVars>
          <dgm:bulletEnabled val="1"/>
        </dgm:presLayoutVars>
      </dgm:prSet>
      <dgm:spPr/>
    </dgm:pt>
    <dgm:pt modelId="{AE527BAE-4661-41AA-B34F-B77276FC5B94}" type="pres">
      <dgm:prSet presAssocID="{3A1C822B-BA22-4C50-AB64-A3426A320C4C}" presName="spaceBetweenRectangles" presStyleCnt="0"/>
      <dgm:spPr/>
    </dgm:pt>
    <dgm:pt modelId="{541426DF-B73E-4811-8CC3-BE23EF5FAF43}" type="pres">
      <dgm:prSet presAssocID="{E580BDC8-653D-4B16-A9C1-DC9202F1DD19}" presName="parentLin" presStyleCnt="0"/>
      <dgm:spPr/>
    </dgm:pt>
    <dgm:pt modelId="{B936BB9E-1D24-43F7-A436-F99E0FD442F2}" type="pres">
      <dgm:prSet presAssocID="{E580BDC8-653D-4B16-A9C1-DC9202F1DD19}" presName="parentLeftMargin" presStyleLbl="node1" presStyleIdx="1" presStyleCnt="3"/>
      <dgm:spPr/>
    </dgm:pt>
    <dgm:pt modelId="{20C9F1F2-5C4E-4A4C-A521-430BDA44A4E1}" type="pres">
      <dgm:prSet presAssocID="{E580BDC8-653D-4B16-A9C1-DC9202F1DD1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A548304-05AE-4F1F-BDE1-DE3865A38FF6}" type="pres">
      <dgm:prSet presAssocID="{E580BDC8-653D-4B16-A9C1-DC9202F1DD19}" presName="negativeSpace" presStyleCnt="0"/>
      <dgm:spPr/>
    </dgm:pt>
    <dgm:pt modelId="{43961C73-855E-40C4-8C8E-4D4263E21D1C}" type="pres">
      <dgm:prSet presAssocID="{E580BDC8-653D-4B16-A9C1-DC9202F1DD1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CCD1203-0A5E-4B86-BD1D-909E96A2AD28}" type="presOf" srcId="{86A112A7-3558-4D8E-9D6D-73B3103DE545}" destId="{5565AE46-485F-4F82-87EC-8C7CCB40FB3B}" srcOrd="0" destOrd="0" presId="urn:microsoft.com/office/officeart/2005/8/layout/list1"/>
    <dgm:cxn modelId="{9BD1950B-3919-4563-8D2A-D089B8566016}" srcId="{D5E774ED-E0BC-42B9-839E-11EE5150FAC1}" destId="{81EA5F64-37BB-4E00-929B-98B0A341E28D}" srcOrd="0" destOrd="0" parTransId="{BCCF4CE2-D2BB-44BF-9D94-EE704C787CB0}" sibTransId="{6F95243E-4C02-4A3E-AE99-B5A3789AB20A}"/>
    <dgm:cxn modelId="{E552EB0D-CCA5-4160-9CD3-4850D64A43C0}" type="presOf" srcId="{8B9516F2-8692-45A5-AA50-4A2CC6DBE019}" destId="{43961C73-855E-40C4-8C8E-4D4263E21D1C}" srcOrd="0" destOrd="1" presId="urn:microsoft.com/office/officeart/2005/8/layout/list1"/>
    <dgm:cxn modelId="{FD6F3A28-6C6A-43D2-BF1A-AA53D0D25702}" srcId="{D5E774ED-E0BC-42B9-839E-11EE5150FAC1}" destId="{E580BDC8-653D-4B16-A9C1-DC9202F1DD19}" srcOrd="2" destOrd="0" parTransId="{1C7884C1-45C0-4121-B18A-908A7E233782}" sibTransId="{0AA06B87-DB72-45B6-A088-28D34B59D49F}"/>
    <dgm:cxn modelId="{2C273630-8B56-4A2C-A49F-75FBA7ECF42A}" type="presOf" srcId="{E580BDC8-653D-4B16-A9C1-DC9202F1DD19}" destId="{B936BB9E-1D24-43F7-A436-F99E0FD442F2}" srcOrd="0" destOrd="0" presId="urn:microsoft.com/office/officeart/2005/8/layout/list1"/>
    <dgm:cxn modelId="{AC941D31-AAAB-4ACA-9E11-4AB1C4A1A12F}" type="presOf" srcId="{81EA5F64-37BB-4E00-929B-98B0A341E28D}" destId="{0759A390-57AB-44FF-89BB-E0C80E3EE822}" srcOrd="1" destOrd="0" presId="urn:microsoft.com/office/officeart/2005/8/layout/list1"/>
    <dgm:cxn modelId="{D70C3F3C-9F02-4640-AEB9-1C54009729E9}" type="presOf" srcId="{86A112A7-3558-4D8E-9D6D-73B3103DE545}" destId="{0D538513-6A04-497A-92E7-DCE24DA81539}" srcOrd="1" destOrd="0" presId="urn:microsoft.com/office/officeart/2005/8/layout/list1"/>
    <dgm:cxn modelId="{41F2033E-A9E4-497C-B624-8E3161A32644}" type="presOf" srcId="{AFFEBEF1-7A4A-4E15-95BE-46B43F21A12F}" destId="{43961C73-855E-40C4-8C8E-4D4263E21D1C}" srcOrd="0" destOrd="2" presId="urn:microsoft.com/office/officeart/2005/8/layout/list1"/>
    <dgm:cxn modelId="{B789823F-838C-4333-B4F1-8BCEED13EC91}" srcId="{E580BDC8-653D-4B16-A9C1-DC9202F1DD19}" destId="{46F5BA0E-0B37-46C2-BB36-1F6B4A7781F3}" srcOrd="3" destOrd="0" parTransId="{88A284E4-E531-479B-911B-EC13B8D5BBFE}" sibTransId="{019265B7-4B96-4541-83EC-2AE54B64AAE1}"/>
    <dgm:cxn modelId="{C70ADD61-49BE-4D48-8838-F23475A26FDA}" type="presOf" srcId="{C8D9275F-F3C5-48CC-8E65-73F3C30596B4}" destId="{43961C73-855E-40C4-8C8E-4D4263E21D1C}" srcOrd="0" destOrd="0" presId="urn:microsoft.com/office/officeart/2005/8/layout/list1"/>
    <dgm:cxn modelId="{7060824B-54DD-4B70-801E-FCB1AAA32BD7}" srcId="{E580BDC8-653D-4B16-A9C1-DC9202F1DD19}" destId="{C8D9275F-F3C5-48CC-8E65-73F3C30596B4}" srcOrd="0" destOrd="0" parTransId="{5D233766-FB73-48C4-81CE-B2300B072D9B}" sibTransId="{77F7A5F9-3160-4AC2-97E8-80F9BDD384FB}"/>
    <dgm:cxn modelId="{359EA56D-A370-44FF-A22D-30B73E058724}" srcId="{E580BDC8-653D-4B16-A9C1-DC9202F1DD19}" destId="{8B9516F2-8692-45A5-AA50-4A2CC6DBE019}" srcOrd="1" destOrd="0" parTransId="{B1487D1F-6C86-4DA0-89B3-E28336FD799F}" sibTransId="{19ED8DE6-EA59-4760-AB29-D8D7286483E4}"/>
    <dgm:cxn modelId="{0F8E0F94-2703-47F7-B63A-7429E1C09FAB}" type="presOf" srcId="{E580BDC8-653D-4B16-A9C1-DC9202F1DD19}" destId="{20C9F1F2-5C4E-4A4C-A521-430BDA44A4E1}" srcOrd="1" destOrd="0" presId="urn:microsoft.com/office/officeart/2005/8/layout/list1"/>
    <dgm:cxn modelId="{A79465A1-F3F5-43EA-94A2-86CB0714DAE6}" type="presOf" srcId="{D5E774ED-E0BC-42B9-839E-11EE5150FAC1}" destId="{47549A4F-7503-484D-972B-C0DE1EBCD938}" srcOrd="0" destOrd="0" presId="urn:microsoft.com/office/officeart/2005/8/layout/list1"/>
    <dgm:cxn modelId="{1C3ACBB1-F558-4C91-8AA8-E59266AEF6EF}" srcId="{D5E774ED-E0BC-42B9-839E-11EE5150FAC1}" destId="{86A112A7-3558-4D8E-9D6D-73B3103DE545}" srcOrd="1" destOrd="0" parTransId="{355D8527-CD42-4ACF-8780-DD16BA012223}" sibTransId="{3A1C822B-BA22-4C50-AB64-A3426A320C4C}"/>
    <dgm:cxn modelId="{2DB5E0B7-8B65-4490-88A5-73030E3F1226}" srcId="{E580BDC8-653D-4B16-A9C1-DC9202F1DD19}" destId="{AFFEBEF1-7A4A-4E15-95BE-46B43F21A12F}" srcOrd="2" destOrd="0" parTransId="{04E6E32A-1583-4537-9FCA-AAF6CDEEF2F0}" sibTransId="{C2EAF77F-8AE7-43DE-AE42-C5B7EF94BDBC}"/>
    <dgm:cxn modelId="{3882BBBD-AE41-4393-9525-D986977655A2}" type="presOf" srcId="{81EA5F64-37BB-4E00-929B-98B0A341E28D}" destId="{FF83E8AD-C2CF-4EE6-A3DE-9A17918217E9}" srcOrd="0" destOrd="0" presId="urn:microsoft.com/office/officeart/2005/8/layout/list1"/>
    <dgm:cxn modelId="{CD84C6F0-DA4E-4418-A4D7-C58B86F581AB}" type="presOf" srcId="{46F5BA0E-0B37-46C2-BB36-1F6B4A7781F3}" destId="{43961C73-855E-40C4-8C8E-4D4263E21D1C}" srcOrd="0" destOrd="3" presId="urn:microsoft.com/office/officeart/2005/8/layout/list1"/>
    <dgm:cxn modelId="{F67A07F7-4EB2-4D3D-9B5B-BE59AEC68051}" type="presParOf" srcId="{47549A4F-7503-484D-972B-C0DE1EBCD938}" destId="{6B4C04E6-94CE-47B3-A75B-6F4940F044B0}" srcOrd="0" destOrd="0" presId="urn:microsoft.com/office/officeart/2005/8/layout/list1"/>
    <dgm:cxn modelId="{88FE40FB-A85E-4A16-8C3C-658EDAFE91CD}" type="presParOf" srcId="{6B4C04E6-94CE-47B3-A75B-6F4940F044B0}" destId="{FF83E8AD-C2CF-4EE6-A3DE-9A17918217E9}" srcOrd="0" destOrd="0" presId="urn:microsoft.com/office/officeart/2005/8/layout/list1"/>
    <dgm:cxn modelId="{8B514FFB-384F-4B9C-A98A-82B059B3F937}" type="presParOf" srcId="{6B4C04E6-94CE-47B3-A75B-6F4940F044B0}" destId="{0759A390-57AB-44FF-89BB-E0C80E3EE822}" srcOrd="1" destOrd="0" presId="urn:microsoft.com/office/officeart/2005/8/layout/list1"/>
    <dgm:cxn modelId="{EC479D5A-EC46-442E-BA51-0958C2F75EC8}" type="presParOf" srcId="{47549A4F-7503-484D-972B-C0DE1EBCD938}" destId="{AB7E93CD-F708-4E5B-84F6-439E1FD38C1B}" srcOrd="1" destOrd="0" presId="urn:microsoft.com/office/officeart/2005/8/layout/list1"/>
    <dgm:cxn modelId="{CC2FC8A7-1CBA-4B65-BAA7-A07044A3A325}" type="presParOf" srcId="{47549A4F-7503-484D-972B-C0DE1EBCD938}" destId="{9DAEACB0-C2FB-4704-ACE6-071FFA0D5BBE}" srcOrd="2" destOrd="0" presId="urn:microsoft.com/office/officeart/2005/8/layout/list1"/>
    <dgm:cxn modelId="{39A26128-ADA9-4D2A-AD25-96688CEF6BB4}" type="presParOf" srcId="{47549A4F-7503-484D-972B-C0DE1EBCD938}" destId="{895E8674-2E50-4975-8B90-B57879625C19}" srcOrd="3" destOrd="0" presId="urn:microsoft.com/office/officeart/2005/8/layout/list1"/>
    <dgm:cxn modelId="{6636C83E-AFC9-459F-9C8B-D82287F23AA1}" type="presParOf" srcId="{47549A4F-7503-484D-972B-C0DE1EBCD938}" destId="{73A99CE5-481C-4E7D-B0CB-6F54350BC9E4}" srcOrd="4" destOrd="0" presId="urn:microsoft.com/office/officeart/2005/8/layout/list1"/>
    <dgm:cxn modelId="{16FD9C41-F61C-422E-8746-582FC7A6663A}" type="presParOf" srcId="{73A99CE5-481C-4E7D-B0CB-6F54350BC9E4}" destId="{5565AE46-485F-4F82-87EC-8C7CCB40FB3B}" srcOrd="0" destOrd="0" presId="urn:microsoft.com/office/officeart/2005/8/layout/list1"/>
    <dgm:cxn modelId="{AF982B28-EF05-477E-85F0-E74D8D71666C}" type="presParOf" srcId="{73A99CE5-481C-4E7D-B0CB-6F54350BC9E4}" destId="{0D538513-6A04-497A-92E7-DCE24DA81539}" srcOrd="1" destOrd="0" presId="urn:microsoft.com/office/officeart/2005/8/layout/list1"/>
    <dgm:cxn modelId="{E9FEB932-9128-4870-9E13-32A4C492A204}" type="presParOf" srcId="{47549A4F-7503-484D-972B-C0DE1EBCD938}" destId="{5ED46A57-1269-4E92-9922-5D0AB04590EF}" srcOrd="5" destOrd="0" presId="urn:microsoft.com/office/officeart/2005/8/layout/list1"/>
    <dgm:cxn modelId="{EBDF0C8B-2C9B-4521-AB6C-432A3F6CC2C4}" type="presParOf" srcId="{47549A4F-7503-484D-972B-C0DE1EBCD938}" destId="{EF21C04F-5CCE-452D-A3B1-683F76E126A6}" srcOrd="6" destOrd="0" presId="urn:microsoft.com/office/officeart/2005/8/layout/list1"/>
    <dgm:cxn modelId="{B658EE62-F181-4C84-AE27-9C1575D20592}" type="presParOf" srcId="{47549A4F-7503-484D-972B-C0DE1EBCD938}" destId="{AE527BAE-4661-41AA-B34F-B77276FC5B94}" srcOrd="7" destOrd="0" presId="urn:microsoft.com/office/officeart/2005/8/layout/list1"/>
    <dgm:cxn modelId="{E6397B84-7CDF-4870-A3D5-FECF004C7050}" type="presParOf" srcId="{47549A4F-7503-484D-972B-C0DE1EBCD938}" destId="{541426DF-B73E-4811-8CC3-BE23EF5FAF43}" srcOrd="8" destOrd="0" presId="urn:microsoft.com/office/officeart/2005/8/layout/list1"/>
    <dgm:cxn modelId="{29F9CBB0-AADC-44B9-9DEE-906BD1D058F0}" type="presParOf" srcId="{541426DF-B73E-4811-8CC3-BE23EF5FAF43}" destId="{B936BB9E-1D24-43F7-A436-F99E0FD442F2}" srcOrd="0" destOrd="0" presId="urn:microsoft.com/office/officeart/2005/8/layout/list1"/>
    <dgm:cxn modelId="{707C3993-9EAF-4D47-931C-BFED9AF0F661}" type="presParOf" srcId="{541426DF-B73E-4811-8CC3-BE23EF5FAF43}" destId="{20C9F1F2-5C4E-4A4C-A521-430BDA44A4E1}" srcOrd="1" destOrd="0" presId="urn:microsoft.com/office/officeart/2005/8/layout/list1"/>
    <dgm:cxn modelId="{CE6C6E4E-57A5-4272-B175-DEBA9A7C3EDA}" type="presParOf" srcId="{47549A4F-7503-484D-972B-C0DE1EBCD938}" destId="{FA548304-05AE-4F1F-BDE1-DE3865A38FF6}" srcOrd="9" destOrd="0" presId="urn:microsoft.com/office/officeart/2005/8/layout/list1"/>
    <dgm:cxn modelId="{9BFC7D3D-C040-417B-A6D3-464ABE6CF9DE}" type="presParOf" srcId="{47549A4F-7503-484D-972B-C0DE1EBCD938}" destId="{43961C73-855E-40C4-8C8E-4D4263E21D1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E774ED-E0BC-42B9-839E-11EE5150FAC1}" type="doc">
      <dgm:prSet loTypeId="urn:microsoft.com/office/officeart/2005/8/layout/hList1" loCatId="list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86A112A7-3558-4D8E-9D6D-73B3103DE545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800" b="1" dirty="0"/>
            <a:t>1991</a:t>
          </a:r>
          <a:r>
            <a:rPr lang="zh-CN" sz="2800" dirty="0"/>
            <a:t>: </a:t>
          </a:r>
          <a:r>
            <a:rPr lang="en-US" sz="2800" dirty="0"/>
            <a:t>Started as </a:t>
          </a:r>
          <a:r>
            <a:rPr lang="en-US" sz="2800" i="1" dirty="0"/>
            <a:t>Project Oak</a:t>
          </a:r>
          <a:r>
            <a:rPr lang="en-US" sz="2800" dirty="0"/>
            <a:t> at Sun Microsystems</a:t>
          </a:r>
          <a:endParaRPr lang="en-US" dirty="0"/>
        </a:p>
      </dgm:t>
    </dgm:pt>
    <dgm:pt modelId="{355D8527-CD42-4ACF-8780-DD16BA012223}" type="parTrans" cxnId="{1C3ACBB1-F558-4C91-8AA8-E59266AEF6EF}">
      <dgm:prSet/>
      <dgm:spPr/>
      <dgm:t>
        <a:bodyPr/>
        <a:lstStyle/>
        <a:p>
          <a:endParaRPr lang="zh-CN" altLang="en-US"/>
        </a:p>
      </dgm:t>
    </dgm:pt>
    <dgm:pt modelId="{3A1C822B-BA22-4C50-AB64-A3426A320C4C}" type="sibTrans" cxnId="{1C3ACBB1-F558-4C91-8AA8-E59266AEF6EF}">
      <dgm:prSet/>
      <dgm:spPr/>
      <dgm:t>
        <a:bodyPr/>
        <a:lstStyle/>
        <a:p>
          <a:endParaRPr lang="zh-CN" altLang="en-US"/>
        </a:p>
      </dgm:t>
    </dgm:pt>
    <dgm:pt modelId="{E580BDC8-653D-4B16-A9C1-DC9202F1DD19}">
      <dgm:prSet phldr="0"/>
      <dgm:spPr/>
      <dgm:t>
        <a:bodyPr/>
        <a:lstStyle/>
        <a:p>
          <a:pPr algn="l" rtl="0">
            <a:lnSpc>
              <a:spcPct val="100000"/>
            </a:lnSpc>
          </a:pPr>
          <a:r>
            <a:rPr lang="en-US" sz="2800" b="1" dirty="0">
              <a:latin typeface="Aptos Display" panose="02110004020202020204"/>
            </a:rPr>
            <a:t>1994</a:t>
          </a:r>
          <a:r>
            <a:rPr lang="zh-CN" sz="2800" dirty="0"/>
            <a:t>:</a:t>
          </a:r>
          <a:r>
            <a:rPr lang="en-US" sz="2800" dirty="0"/>
            <a:t> Oak</a:t>
          </a:r>
          <a:r>
            <a:rPr lang="en-US" sz="2800" b="0" dirty="0"/>
            <a:t> renamed </a:t>
          </a:r>
          <a:r>
            <a:rPr lang="en-US" sz="2800" dirty="0"/>
            <a:t>to </a:t>
          </a:r>
          <a:r>
            <a:rPr lang="en-US" sz="2800" b="1" dirty="0"/>
            <a:t>Java</a:t>
          </a:r>
          <a:endParaRPr lang="zh-CN" dirty="0"/>
        </a:p>
      </dgm:t>
    </dgm:pt>
    <dgm:pt modelId="{1C7884C1-45C0-4121-B18A-908A7E233782}" type="parTrans" cxnId="{FD6F3A28-6C6A-43D2-BF1A-AA53D0D25702}">
      <dgm:prSet/>
      <dgm:spPr/>
      <dgm:t>
        <a:bodyPr/>
        <a:lstStyle/>
        <a:p>
          <a:endParaRPr lang="zh-CN" altLang="en-US"/>
        </a:p>
      </dgm:t>
    </dgm:pt>
    <dgm:pt modelId="{0AA06B87-DB72-45B6-A088-28D34B59D49F}" type="sibTrans" cxnId="{FD6F3A28-6C6A-43D2-BF1A-AA53D0D25702}">
      <dgm:prSet/>
      <dgm:spPr/>
      <dgm:t>
        <a:bodyPr/>
        <a:lstStyle/>
        <a:p>
          <a:endParaRPr lang="zh-CN" altLang="en-US"/>
        </a:p>
      </dgm:t>
    </dgm:pt>
    <dgm:pt modelId="{C8D9275F-F3C5-48CC-8E65-73F3C30596B4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0" dirty="0"/>
            <a:t>“</a:t>
          </a:r>
          <a:r>
            <a:rPr lang="en-US" sz="2400" dirty="0"/>
            <a:t>Oak” trademark </a:t>
          </a:r>
          <a:r>
            <a:rPr lang="en-US" sz="2400" b="0" dirty="0"/>
            <a:t>already taken</a:t>
          </a:r>
          <a:endParaRPr lang="zh-CN" sz="2400" dirty="0"/>
        </a:p>
      </dgm:t>
    </dgm:pt>
    <dgm:pt modelId="{5D233766-FB73-48C4-81CE-B2300B072D9B}" type="parTrans" cxnId="{7060824B-54DD-4B70-801E-FCB1AAA32BD7}">
      <dgm:prSet/>
      <dgm:spPr/>
      <dgm:t>
        <a:bodyPr/>
        <a:lstStyle/>
        <a:p>
          <a:endParaRPr lang="zh-CN" altLang="en-US"/>
        </a:p>
      </dgm:t>
    </dgm:pt>
    <dgm:pt modelId="{77F7A5F9-3160-4AC2-97E8-80F9BDD384FB}" type="sibTrans" cxnId="{7060824B-54DD-4B70-801E-FCB1AAA32BD7}">
      <dgm:prSet/>
      <dgm:spPr/>
      <dgm:t>
        <a:bodyPr/>
        <a:lstStyle/>
        <a:p>
          <a:endParaRPr lang="zh-CN" altLang="en-US"/>
        </a:p>
      </dgm:t>
    </dgm:pt>
    <dgm:pt modelId="{8B9516F2-8692-45A5-AA50-4A2CC6DBE019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0" dirty="0"/>
            <a:t>Inspired</a:t>
          </a:r>
          <a:r>
            <a:rPr lang="en-US" sz="2400" i="0" dirty="0"/>
            <a:t> by </a:t>
          </a:r>
          <a:r>
            <a:rPr lang="zh-CN" sz="2400" b="0" dirty="0"/>
            <a:t>Java</a:t>
          </a:r>
          <a:r>
            <a:rPr lang="en-US" sz="2400" b="0" dirty="0"/>
            <a:t> coffee (symbol of energy and vitality</a:t>
          </a:r>
          <a:r>
            <a:rPr lang="zh-CN" sz="2400" b="0" dirty="0"/>
            <a:t>)</a:t>
          </a:r>
          <a:endParaRPr lang="zh-CN" b="0" dirty="0"/>
        </a:p>
      </dgm:t>
    </dgm:pt>
    <dgm:pt modelId="{B1487D1F-6C86-4DA0-89B3-E28336FD799F}" type="parTrans" cxnId="{359EA56D-A370-44FF-A22D-30B73E058724}">
      <dgm:prSet/>
      <dgm:spPr/>
      <dgm:t>
        <a:bodyPr/>
        <a:lstStyle/>
        <a:p>
          <a:endParaRPr lang="zh-CN" altLang="en-US"/>
        </a:p>
      </dgm:t>
    </dgm:pt>
    <dgm:pt modelId="{19ED8DE6-EA59-4760-AB29-D8D7286483E4}" type="sibTrans" cxnId="{359EA56D-A370-44FF-A22D-30B73E058724}">
      <dgm:prSet/>
      <dgm:spPr/>
      <dgm:t>
        <a:bodyPr/>
        <a:lstStyle/>
        <a:p>
          <a:endParaRPr lang="zh-CN" altLang="en-US"/>
        </a:p>
      </dgm:t>
    </dgm:pt>
    <dgm:pt modelId="{2127743C-3B4F-4F22-905D-1745B8BF1916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dirty="0"/>
            <a:t>Initially aimed at </a:t>
          </a:r>
          <a:r>
            <a:rPr lang="en-US" sz="2400" b="1" dirty="0"/>
            <a:t>embedded systems</a:t>
          </a:r>
          <a:r>
            <a:rPr lang="en-US" sz="2400" dirty="0"/>
            <a:t> (TV set-top boxes, consumer </a:t>
          </a:r>
          <a:r>
            <a:rPr lang="en-US" sz="2400" b="0" dirty="0"/>
            <a:t>devices)</a:t>
          </a:r>
          <a:endParaRPr lang="en-US" sz="2400" dirty="0"/>
        </a:p>
      </dgm:t>
    </dgm:pt>
    <dgm:pt modelId="{ABA9F95C-49D1-4513-A79D-ECCBF48CAD1C}" type="parTrans" cxnId="{F7AC664A-3176-4243-86DA-85F257ABB905}">
      <dgm:prSet/>
      <dgm:spPr/>
      <dgm:t>
        <a:bodyPr/>
        <a:lstStyle/>
        <a:p>
          <a:endParaRPr lang="zh-CN" altLang="en-US"/>
        </a:p>
      </dgm:t>
    </dgm:pt>
    <dgm:pt modelId="{8ED2A0D0-CB5B-45E4-ADF2-0917E90D00A7}" type="sibTrans" cxnId="{F7AC664A-3176-4243-86DA-85F257ABB905}">
      <dgm:prSet/>
      <dgm:spPr/>
      <dgm:t>
        <a:bodyPr/>
        <a:lstStyle/>
        <a:p>
          <a:endParaRPr lang="zh-CN" altLang="en-US"/>
        </a:p>
      </dgm:t>
    </dgm:pt>
    <dgm:pt modelId="{66C010D7-078B-4FF4-BE2F-DE6FEC16E1F9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dirty="0"/>
            <a:t>Designed for </a:t>
          </a:r>
          <a:r>
            <a:rPr lang="en-US" sz="2400" b="1" dirty="0"/>
            <a:t>simplicity</a:t>
          </a:r>
          <a:r>
            <a:rPr lang="zh-CN" sz="2400" b="1" dirty="0"/>
            <a:t>, </a:t>
          </a:r>
          <a:r>
            <a:rPr lang="en-US" sz="2400" b="1" dirty="0"/>
            <a:t>reliability</a:t>
          </a:r>
          <a:r>
            <a:rPr lang="zh-CN" sz="2400" b="1" dirty="0"/>
            <a:t>, </a:t>
          </a:r>
          <a:r>
            <a:rPr lang="en-US" sz="2400" b="1" dirty="0"/>
            <a:t>and </a:t>
          </a:r>
          <a:r>
            <a:rPr lang="zh-CN" sz="2400" b="1" dirty="0"/>
            <a:t>portability</a:t>
          </a:r>
        </a:p>
      </dgm:t>
    </dgm:pt>
    <dgm:pt modelId="{3D634B68-01C8-4800-A44C-29AC3E530A45}" type="parTrans" cxnId="{BE4ADC50-9D0E-4E21-916A-F2BBFCBB746E}">
      <dgm:prSet/>
      <dgm:spPr/>
      <dgm:t>
        <a:bodyPr/>
        <a:lstStyle/>
        <a:p>
          <a:endParaRPr lang="zh-CN" altLang="en-US"/>
        </a:p>
      </dgm:t>
    </dgm:pt>
    <dgm:pt modelId="{C4049548-CA4E-4A24-8503-D68DC86CC50F}" type="sibTrans" cxnId="{BE4ADC50-9D0E-4E21-916A-F2BBFCBB746E}">
      <dgm:prSet/>
      <dgm:spPr/>
      <dgm:t>
        <a:bodyPr/>
        <a:lstStyle/>
        <a:p>
          <a:endParaRPr lang="zh-CN" altLang="en-US"/>
        </a:p>
      </dgm:t>
    </dgm:pt>
    <dgm:pt modelId="{264D5847-0B35-4761-9FDB-CAB6B88A659F}">
      <dgm:prSet phldr="0"/>
      <dgm:spPr/>
      <dgm:t>
        <a:bodyPr/>
        <a:lstStyle/>
        <a:p>
          <a:pPr algn="l" rtl="0">
            <a:lnSpc>
              <a:spcPct val="100000"/>
            </a:lnSpc>
          </a:pPr>
          <a:r>
            <a:rPr lang="en-US" sz="2800" b="1" dirty="0">
              <a:latin typeface="Aptos Display"/>
              <a:ea typeface="SimSun"/>
            </a:rPr>
            <a:t>1995</a:t>
          </a:r>
          <a:r>
            <a:rPr lang="en-US" sz="2800" b="0" dirty="0">
              <a:latin typeface="Aptos Display"/>
              <a:ea typeface="SimSun"/>
            </a:rPr>
            <a:t>: Officially released as </a:t>
          </a:r>
          <a:r>
            <a:rPr lang="en-US" sz="2800" b="1" dirty="0">
              <a:latin typeface="Aptos Display"/>
              <a:ea typeface="SimSun"/>
            </a:rPr>
            <a:t>Java 1.0</a:t>
          </a:r>
          <a:endParaRPr lang="en-US" altLang="zh-CN" sz="2800" b="1" dirty="0">
            <a:latin typeface="Aptos Display"/>
          </a:endParaRPr>
        </a:p>
      </dgm:t>
    </dgm:pt>
    <dgm:pt modelId="{4A7E26B1-248F-4EBF-85EC-B0966EC60D8C}" type="parTrans" cxnId="{82535825-78E8-4DA5-9CA7-F1BA767547C8}">
      <dgm:prSet/>
      <dgm:spPr/>
      <dgm:t>
        <a:bodyPr/>
        <a:lstStyle/>
        <a:p>
          <a:endParaRPr lang="zh-CN" altLang="en-US"/>
        </a:p>
      </dgm:t>
    </dgm:pt>
    <dgm:pt modelId="{56B09EBC-5BA3-4B11-B737-155D9715E6F6}" type="sibTrans" cxnId="{82535825-78E8-4DA5-9CA7-F1BA767547C8}">
      <dgm:prSet/>
      <dgm:spPr/>
      <dgm:t>
        <a:bodyPr/>
        <a:lstStyle/>
        <a:p>
          <a:endParaRPr lang="zh-CN" altLang="en-US"/>
        </a:p>
      </dgm:t>
    </dgm:pt>
    <dgm:pt modelId="{7EB60E3D-96AF-47BE-8276-A8556BC616FB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0" dirty="0"/>
            <a:t>Targeted the </a:t>
          </a:r>
          <a:r>
            <a:rPr lang="en-US" sz="2400" b="1" dirty="0"/>
            <a:t>Internet and Web</a:t>
          </a:r>
          <a:endParaRPr lang="en-US" sz="2400" dirty="0"/>
        </a:p>
      </dgm:t>
    </dgm:pt>
    <dgm:pt modelId="{36F586D2-F927-47DA-AE60-D725AFF4CD8B}" type="parTrans" cxnId="{F0189240-E376-4920-8614-C025548CE720}">
      <dgm:prSet/>
      <dgm:spPr/>
      <dgm:t>
        <a:bodyPr/>
        <a:lstStyle/>
        <a:p>
          <a:endParaRPr lang="zh-CN" altLang="en-US"/>
        </a:p>
      </dgm:t>
    </dgm:pt>
    <dgm:pt modelId="{3E5AE667-353B-4C9D-B4E5-CE77F2309DB9}" type="sibTrans" cxnId="{F0189240-E376-4920-8614-C025548CE720}">
      <dgm:prSet/>
      <dgm:spPr/>
      <dgm:t>
        <a:bodyPr/>
        <a:lstStyle/>
        <a:p>
          <a:endParaRPr lang="zh-CN" altLang="en-US"/>
        </a:p>
      </dgm:t>
    </dgm:pt>
    <dgm:pt modelId="{F878D0BD-1200-43CC-88DD-A07C8E9213D0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0" dirty="0"/>
            <a:t>Introduced </a:t>
          </a:r>
          <a:r>
            <a:rPr lang="en-US" sz="2400" b="1" dirty="0"/>
            <a:t>applets</a:t>
          </a:r>
          <a:r>
            <a:rPr lang="en-US" sz="2400" b="0" dirty="0"/>
            <a:t> for interactive web content</a:t>
          </a:r>
          <a:endParaRPr lang="en-US" sz="2400" dirty="0"/>
        </a:p>
      </dgm:t>
    </dgm:pt>
    <dgm:pt modelId="{269C5C28-6344-4B20-B281-C11D47858C4F}" type="parTrans" cxnId="{2746C8D8-CF3F-4A95-94BD-5F14BAFD10A2}">
      <dgm:prSet/>
      <dgm:spPr/>
      <dgm:t>
        <a:bodyPr/>
        <a:lstStyle/>
        <a:p>
          <a:endParaRPr lang="zh-CN" altLang="en-US"/>
        </a:p>
      </dgm:t>
    </dgm:pt>
    <dgm:pt modelId="{519055B0-9DB4-4E00-B3C6-0EE7B7ADD447}" type="sibTrans" cxnId="{2746C8D8-CF3F-4A95-94BD-5F14BAFD10A2}">
      <dgm:prSet/>
      <dgm:spPr/>
      <dgm:t>
        <a:bodyPr/>
        <a:lstStyle/>
        <a:p>
          <a:endParaRPr lang="zh-CN" altLang="en-US"/>
        </a:p>
      </dgm:t>
    </dgm:pt>
    <dgm:pt modelId="{0F14F3CD-0400-41FE-A8FC-6B166600ECC7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0" dirty="0"/>
            <a:t>Motto: </a:t>
          </a:r>
          <a:r>
            <a:rPr lang="en-US" sz="2400" b="0" i="1" dirty="0"/>
            <a:t>“Write Once, Run Anywhere”</a:t>
          </a:r>
          <a:r>
            <a:rPr lang="en-US" sz="2400" b="0" dirty="0"/>
            <a:t> via the </a:t>
          </a:r>
          <a:r>
            <a:rPr lang="en-US" sz="2400" b="1" dirty="0"/>
            <a:t>Java Virtual Machine (JVM)</a:t>
          </a:r>
          <a:endParaRPr lang="en-US" sz="2400" dirty="0"/>
        </a:p>
      </dgm:t>
    </dgm:pt>
    <dgm:pt modelId="{C320D374-B733-4B85-84D2-D131B160AB85}" type="parTrans" cxnId="{FB83DE0B-1214-42FD-A66F-804975BB1A7D}">
      <dgm:prSet/>
      <dgm:spPr/>
      <dgm:t>
        <a:bodyPr/>
        <a:lstStyle/>
        <a:p>
          <a:endParaRPr lang="zh-CN" altLang="en-US"/>
        </a:p>
      </dgm:t>
    </dgm:pt>
    <dgm:pt modelId="{7EC3FF1C-540A-40F0-A109-97592DF99C99}" type="sibTrans" cxnId="{FB83DE0B-1214-42FD-A66F-804975BB1A7D}">
      <dgm:prSet/>
      <dgm:spPr/>
      <dgm:t>
        <a:bodyPr/>
        <a:lstStyle/>
        <a:p>
          <a:endParaRPr lang="zh-CN" altLang="en-US"/>
        </a:p>
      </dgm:t>
    </dgm:pt>
    <dgm:pt modelId="{9259B1BB-6AFE-4397-9FD4-92393DBEE5CA}">
      <dgm:prSet phldr="0"/>
      <dgm:spPr/>
      <dgm:t>
        <a:bodyPr/>
        <a:lstStyle/>
        <a:p>
          <a:pPr algn="l" rtl="0">
            <a:lnSpc>
              <a:spcPct val="100000"/>
            </a:lnSpc>
          </a:pPr>
          <a:r>
            <a:rPr lang="en-US" sz="2400" b="1" dirty="0"/>
            <a:t>1997–1998</a:t>
          </a:r>
          <a:r>
            <a:rPr lang="en-US" sz="2400" b="0" dirty="0"/>
            <a:t>: Expansion of features</a:t>
          </a:r>
          <a:endParaRPr lang="en-US" sz="2400" b="1" dirty="0">
            <a:latin typeface="Aptos Display" panose="02110004020202020204"/>
          </a:endParaRPr>
        </a:p>
      </dgm:t>
    </dgm:pt>
    <dgm:pt modelId="{A2A04F52-C3D1-4F85-A461-F675E5569553}" type="parTrans" cxnId="{D9896204-611F-4E97-8742-9DCD8B49DC69}">
      <dgm:prSet/>
      <dgm:spPr/>
      <dgm:t>
        <a:bodyPr/>
        <a:lstStyle/>
        <a:p>
          <a:endParaRPr lang="zh-CN" altLang="en-US"/>
        </a:p>
      </dgm:t>
    </dgm:pt>
    <dgm:pt modelId="{13A43FBE-E35D-4B28-A2FF-C6A3F223C0AD}" type="sibTrans" cxnId="{D9896204-611F-4E97-8742-9DCD8B49DC69}">
      <dgm:prSet/>
      <dgm:spPr/>
      <dgm:t>
        <a:bodyPr/>
        <a:lstStyle/>
        <a:p>
          <a:endParaRPr lang="zh-CN" altLang="en-US"/>
        </a:p>
      </dgm:t>
    </dgm:pt>
    <dgm:pt modelId="{5891C31C-5F9C-4535-A499-805C6197E1C2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000" b="0" dirty="0"/>
            <a:t>JDK 1.1: Inner classes, JavaBeans, JDBC (database access)</a:t>
          </a:r>
          <a:endParaRPr lang="en-US" sz="2000" dirty="0"/>
        </a:p>
      </dgm:t>
    </dgm:pt>
    <dgm:pt modelId="{286E4121-7819-45A4-A8D1-0486CE01BAFF}" type="parTrans" cxnId="{64A11DF7-F960-4A4B-83E4-042CA6248264}">
      <dgm:prSet/>
      <dgm:spPr/>
      <dgm:t>
        <a:bodyPr/>
        <a:lstStyle/>
        <a:p>
          <a:endParaRPr lang="zh-CN" altLang="en-US"/>
        </a:p>
      </dgm:t>
    </dgm:pt>
    <dgm:pt modelId="{1BEE90B4-E058-4F00-A3CF-1FE6BF8BF4D2}" type="sibTrans" cxnId="{64A11DF7-F960-4A4B-83E4-042CA6248264}">
      <dgm:prSet/>
      <dgm:spPr/>
      <dgm:t>
        <a:bodyPr/>
        <a:lstStyle/>
        <a:p>
          <a:endParaRPr lang="zh-CN" altLang="en-US"/>
        </a:p>
      </dgm:t>
    </dgm:pt>
    <dgm:pt modelId="{1F30430F-57A3-4CDD-96CA-FC8B95D53F3A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000" b="0" dirty="0"/>
            <a:t>Java 2 (J2SE 1.2): Collections framework, Swing GUI, split into SE/EE/ME</a:t>
          </a:r>
          <a:endParaRPr lang="en-US" sz="2000" dirty="0"/>
        </a:p>
      </dgm:t>
    </dgm:pt>
    <dgm:pt modelId="{4C06E750-465F-477C-B780-85E2A8D8EEFD}" type="parTrans" cxnId="{7A857974-73AB-48A9-B5B2-ED74005BE935}">
      <dgm:prSet/>
      <dgm:spPr/>
      <dgm:t>
        <a:bodyPr/>
        <a:lstStyle/>
        <a:p>
          <a:endParaRPr lang="zh-CN" altLang="en-US"/>
        </a:p>
      </dgm:t>
    </dgm:pt>
    <dgm:pt modelId="{B52678FE-A68A-4638-81AA-53FB93D03DA8}" type="sibTrans" cxnId="{7A857974-73AB-48A9-B5B2-ED74005BE935}">
      <dgm:prSet/>
      <dgm:spPr/>
      <dgm:t>
        <a:bodyPr/>
        <a:lstStyle/>
        <a:p>
          <a:endParaRPr lang="zh-CN" altLang="en-US"/>
        </a:p>
      </dgm:t>
    </dgm:pt>
    <dgm:pt modelId="{7CFBBBA7-2304-478F-89FF-69718230539E}" type="pres">
      <dgm:prSet presAssocID="{D5E774ED-E0BC-42B9-839E-11EE5150FAC1}" presName="Name0" presStyleCnt="0">
        <dgm:presLayoutVars>
          <dgm:dir/>
          <dgm:animLvl val="lvl"/>
          <dgm:resizeHandles val="exact"/>
        </dgm:presLayoutVars>
      </dgm:prSet>
      <dgm:spPr/>
    </dgm:pt>
    <dgm:pt modelId="{CF38CB78-91FA-4991-8C34-012F836332A8}" type="pres">
      <dgm:prSet presAssocID="{86A112A7-3558-4D8E-9D6D-73B3103DE545}" presName="composite" presStyleCnt="0"/>
      <dgm:spPr/>
    </dgm:pt>
    <dgm:pt modelId="{BD85E701-3F25-42F0-8234-B02A252DAB8D}" type="pres">
      <dgm:prSet presAssocID="{86A112A7-3558-4D8E-9D6D-73B3103DE54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48CD072F-69E7-43B9-8070-2BD0894A4815}" type="pres">
      <dgm:prSet presAssocID="{86A112A7-3558-4D8E-9D6D-73B3103DE545}" presName="desTx" presStyleLbl="alignAccFollowNode1" presStyleIdx="0" presStyleCnt="4">
        <dgm:presLayoutVars>
          <dgm:bulletEnabled val="1"/>
        </dgm:presLayoutVars>
      </dgm:prSet>
      <dgm:spPr/>
    </dgm:pt>
    <dgm:pt modelId="{B1300830-52A6-4DDB-A24F-C724DC35A823}" type="pres">
      <dgm:prSet presAssocID="{3A1C822B-BA22-4C50-AB64-A3426A320C4C}" presName="space" presStyleCnt="0"/>
      <dgm:spPr/>
    </dgm:pt>
    <dgm:pt modelId="{1E462505-D12D-4835-9480-DCC01F512404}" type="pres">
      <dgm:prSet presAssocID="{E580BDC8-653D-4B16-A9C1-DC9202F1DD19}" presName="composite" presStyleCnt="0"/>
      <dgm:spPr/>
    </dgm:pt>
    <dgm:pt modelId="{64363CB3-BBAD-4BAA-AD7B-4C07E2BA7466}" type="pres">
      <dgm:prSet presAssocID="{E580BDC8-653D-4B16-A9C1-DC9202F1DD1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3FAD5B0-041E-4B01-8DED-15F072F8E103}" type="pres">
      <dgm:prSet presAssocID="{E580BDC8-653D-4B16-A9C1-DC9202F1DD19}" presName="desTx" presStyleLbl="alignAccFollowNode1" presStyleIdx="1" presStyleCnt="4">
        <dgm:presLayoutVars>
          <dgm:bulletEnabled val="1"/>
        </dgm:presLayoutVars>
      </dgm:prSet>
      <dgm:spPr/>
    </dgm:pt>
    <dgm:pt modelId="{B5DD0460-8ABE-48C8-A798-E448409826AE}" type="pres">
      <dgm:prSet presAssocID="{0AA06B87-DB72-45B6-A088-28D34B59D49F}" presName="space" presStyleCnt="0"/>
      <dgm:spPr/>
    </dgm:pt>
    <dgm:pt modelId="{1C88D039-C89D-408A-9AC6-E3A372AFCE13}" type="pres">
      <dgm:prSet presAssocID="{264D5847-0B35-4761-9FDB-CAB6B88A659F}" presName="composite" presStyleCnt="0"/>
      <dgm:spPr/>
    </dgm:pt>
    <dgm:pt modelId="{FAAC11FF-8DE9-43DB-9BDD-4F3063537857}" type="pres">
      <dgm:prSet presAssocID="{264D5847-0B35-4761-9FDB-CAB6B88A659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7DFB6B6-4F0A-43A9-9D91-92212792A957}" type="pres">
      <dgm:prSet presAssocID="{264D5847-0B35-4761-9FDB-CAB6B88A659F}" presName="desTx" presStyleLbl="alignAccFollowNode1" presStyleIdx="2" presStyleCnt="4">
        <dgm:presLayoutVars>
          <dgm:bulletEnabled val="1"/>
        </dgm:presLayoutVars>
      </dgm:prSet>
      <dgm:spPr/>
    </dgm:pt>
    <dgm:pt modelId="{9B6C3D71-F63A-4828-AE58-9A86FB3A3E80}" type="pres">
      <dgm:prSet presAssocID="{56B09EBC-5BA3-4B11-B737-155D9715E6F6}" presName="space" presStyleCnt="0"/>
      <dgm:spPr/>
    </dgm:pt>
    <dgm:pt modelId="{7BE06388-7036-49AB-997D-1F2DCA00F071}" type="pres">
      <dgm:prSet presAssocID="{9259B1BB-6AFE-4397-9FD4-92393DBEE5CA}" presName="composite" presStyleCnt="0"/>
      <dgm:spPr/>
    </dgm:pt>
    <dgm:pt modelId="{8E345A1A-C069-44E9-99B2-D0F761DE0F73}" type="pres">
      <dgm:prSet presAssocID="{9259B1BB-6AFE-4397-9FD4-92393DBEE5C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A0D0A17A-BF89-4FF3-AAF3-C28BC54F80E4}" type="pres">
      <dgm:prSet presAssocID="{9259B1BB-6AFE-4397-9FD4-92393DBEE5CA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D9896204-611F-4E97-8742-9DCD8B49DC69}" srcId="{D5E774ED-E0BC-42B9-839E-11EE5150FAC1}" destId="{9259B1BB-6AFE-4397-9FD4-92393DBEE5CA}" srcOrd="3" destOrd="0" parTransId="{A2A04F52-C3D1-4F85-A461-F675E5569553}" sibTransId="{13A43FBE-E35D-4B28-A2FF-C6A3F223C0AD}"/>
    <dgm:cxn modelId="{F0233B0B-F7FE-4D46-8A17-B5CBCDE13911}" type="presOf" srcId="{2127743C-3B4F-4F22-905D-1745B8BF1916}" destId="{48CD072F-69E7-43B9-8070-2BD0894A4815}" srcOrd="0" destOrd="0" presId="urn:microsoft.com/office/officeart/2005/8/layout/hList1"/>
    <dgm:cxn modelId="{FB83DE0B-1214-42FD-A66F-804975BB1A7D}" srcId="{264D5847-0B35-4761-9FDB-CAB6B88A659F}" destId="{0F14F3CD-0400-41FE-A8FC-6B166600ECC7}" srcOrd="2" destOrd="0" parTransId="{C320D374-B733-4B85-84D2-D131B160AB85}" sibTransId="{7EC3FF1C-540A-40F0-A109-97592DF99C99}"/>
    <dgm:cxn modelId="{95896C1C-3867-46EB-BAD5-05934DDB8778}" type="presOf" srcId="{7EB60E3D-96AF-47BE-8276-A8556BC616FB}" destId="{97DFB6B6-4F0A-43A9-9D91-92212792A957}" srcOrd="0" destOrd="0" presId="urn:microsoft.com/office/officeart/2005/8/layout/hList1"/>
    <dgm:cxn modelId="{82535825-78E8-4DA5-9CA7-F1BA767547C8}" srcId="{D5E774ED-E0BC-42B9-839E-11EE5150FAC1}" destId="{264D5847-0B35-4761-9FDB-CAB6B88A659F}" srcOrd="2" destOrd="0" parTransId="{4A7E26B1-248F-4EBF-85EC-B0966EC60D8C}" sibTransId="{56B09EBC-5BA3-4B11-B737-155D9715E6F6}"/>
    <dgm:cxn modelId="{FD6F3A28-6C6A-43D2-BF1A-AA53D0D25702}" srcId="{D5E774ED-E0BC-42B9-839E-11EE5150FAC1}" destId="{E580BDC8-653D-4B16-A9C1-DC9202F1DD19}" srcOrd="1" destOrd="0" parTransId="{1C7884C1-45C0-4121-B18A-908A7E233782}" sibTransId="{0AA06B87-DB72-45B6-A088-28D34B59D49F}"/>
    <dgm:cxn modelId="{E47E2D3B-24A8-4478-A13E-21C4FFC04BCE}" type="presOf" srcId="{0F14F3CD-0400-41FE-A8FC-6B166600ECC7}" destId="{97DFB6B6-4F0A-43A9-9D91-92212792A957}" srcOrd="0" destOrd="2" presId="urn:microsoft.com/office/officeart/2005/8/layout/hList1"/>
    <dgm:cxn modelId="{F0189240-E376-4920-8614-C025548CE720}" srcId="{264D5847-0B35-4761-9FDB-CAB6B88A659F}" destId="{7EB60E3D-96AF-47BE-8276-A8556BC616FB}" srcOrd="0" destOrd="0" parTransId="{36F586D2-F927-47DA-AE60-D725AFF4CD8B}" sibTransId="{3E5AE667-353B-4C9D-B4E5-CE77F2309DB9}"/>
    <dgm:cxn modelId="{F7AC664A-3176-4243-86DA-85F257ABB905}" srcId="{86A112A7-3558-4D8E-9D6D-73B3103DE545}" destId="{2127743C-3B4F-4F22-905D-1745B8BF1916}" srcOrd="0" destOrd="0" parTransId="{ABA9F95C-49D1-4513-A79D-ECCBF48CAD1C}" sibTransId="{8ED2A0D0-CB5B-45E4-ADF2-0917E90D00A7}"/>
    <dgm:cxn modelId="{7060824B-54DD-4B70-801E-FCB1AAA32BD7}" srcId="{E580BDC8-653D-4B16-A9C1-DC9202F1DD19}" destId="{C8D9275F-F3C5-48CC-8E65-73F3C30596B4}" srcOrd="0" destOrd="0" parTransId="{5D233766-FB73-48C4-81CE-B2300B072D9B}" sibTransId="{77F7A5F9-3160-4AC2-97E8-80F9BDD384FB}"/>
    <dgm:cxn modelId="{359EA56D-A370-44FF-A22D-30B73E058724}" srcId="{E580BDC8-653D-4B16-A9C1-DC9202F1DD19}" destId="{8B9516F2-8692-45A5-AA50-4A2CC6DBE019}" srcOrd="1" destOrd="0" parTransId="{B1487D1F-6C86-4DA0-89B3-E28336FD799F}" sibTransId="{19ED8DE6-EA59-4760-AB29-D8D7286483E4}"/>
    <dgm:cxn modelId="{0949484F-CEBD-4103-A3D3-638980F2CEA1}" type="presOf" srcId="{5891C31C-5F9C-4535-A499-805C6197E1C2}" destId="{A0D0A17A-BF89-4FF3-AAF3-C28BC54F80E4}" srcOrd="0" destOrd="0" presId="urn:microsoft.com/office/officeart/2005/8/layout/hList1"/>
    <dgm:cxn modelId="{BE4ADC50-9D0E-4E21-916A-F2BBFCBB746E}" srcId="{86A112A7-3558-4D8E-9D6D-73B3103DE545}" destId="{66C010D7-078B-4FF4-BE2F-DE6FEC16E1F9}" srcOrd="1" destOrd="0" parTransId="{3D634B68-01C8-4800-A44C-29AC3E530A45}" sibTransId="{C4049548-CA4E-4A24-8503-D68DC86CC50F}"/>
    <dgm:cxn modelId="{7A857974-73AB-48A9-B5B2-ED74005BE935}" srcId="{9259B1BB-6AFE-4397-9FD4-92393DBEE5CA}" destId="{1F30430F-57A3-4CDD-96CA-FC8B95D53F3A}" srcOrd="1" destOrd="0" parTransId="{4C06E750-465F-477C-B780-85E2A8D8EEFD}" sibTransId="{B52678FE-A68A-4638-81AA-53FB93D03DA8}"/>
    <dgm:cxn modelId="{217AF77F-F587-491D-AC37-2BCA86D49776}" type="presOf" srcId="{8B9516F2-8692-45A5-AA50-4A2CC6DBE019}" destId="{D3FAD5B0-041E-4B01-8DED-15F072F8E103}" srcOrd="0" destOrd="1" presId="urn:microsoft.com/office/officeart/2005/8/layout/hList1"/>
    <dgm:cxn modelId="{1E7C88A2-B40D-4980-A571-9BAEAF9CE715}" type="presOf" srcId="{F878D0BD-1200-43CC-88DD-A07C8E9213D0}" destId="{97DFB6B6-4F0A-43A9-9D91-92212792A957}" srcOrd="0" destOrd="1" presId="urn:microsoft.com/office/officeart/2005/8/layout/hList1"/>
    <dgm:cxn modelId="{1C3ACBB1-F558-4C91-8AA8-E59266AEF6EF}" srcId="{D5E774ED-E0BC-42B9-839E-11EE5150FAC1}" destId="{86A112A7-3558-4D8E-9D6D-73B3103DE545}" srcOrd="0" destOrd="0" parTransId="{355D8527-CD42-4ACF-8780-DD16BA012223}" sibTransId="{3A1C822B-BA22-4C50-AB64-A3426A320C4C}"/>
    <dgm:cxn modelId="{22ED3AB3-502E-46E5-B9E6-AA4D48822647}" type="presOf" srcId="{86A112A7-3558-4D8E-9D6D-73B3103DE545}" destId="{BD85E701-3F25-42F0-8234-B02A252DAB8D}" srcOrd="0" destOrd="0" presId="urn:microsoft.com/office/officeart/2005/8/layout/hList1"/>
    <dgm:cxn modelId="{B61200BC-50C4-45A7-A666-3D802D31AAED}" type="presOf" srcId="{D5E774ED-E0BC-42B9-839E-11EE5150FAC1}" destId="{7CFBBBA7-2304-478F-89FF-69718230539E}" srcOrd="0" destOrd="0" presId="urn:microsoft.com/office/officeart/2005/8/layout/hList1"/>
    <dgm:cxn modelId="{F0B3F0D0-933E-4C91-92BC-96DD6760A8E9}" type="presOf" srcId="{E580BDC8-653D-4B16-A9C1-DC9202F1DD19}" destId="{64363CB3-BBAD-4BAA-AD7B-4C07E2BA7466}" srcOrd="0" destOrd="0" presId="urn:microsoft.com/office/officeart/2005/8/layout/hList1"/>
    <dgm:cxn modelId="{2746C8D8-CF3F-4A95-94BD-5F14BAFD10A2}" srcId="{264D5847-0B35-4761-9FDB-CAB6B88A659F}" destId="{F878D0BD-1200-43CC-88DD-A07C8E9213D0}" srcOrd="1" destOrd="0" parTransId="{269C5C28-6344-4B20-B281-C11D47858C4F}" sibTransId="{519055B0-9DB4-4E00-B3C6-0EE7B7ADD447}"/>
    <dgm:cxn modelId="{F5736FD9-CFE1-423A-9A61-E858B694F1EC}" type="presOf" srcId="{9259B1BB-6AFE-4397-9FD4-92393DBEE5CA}" destId="{8E345A1A-C069-44E9-99B2-D0F761DE0F73}" srcOrd="0" destOrd="0" presId="urn:microsoft.com/office/officeart/2005/8/layout/hList1"/>
    <dgm:cxn modelId="{DD1F0DE4-F213-439F-B3C2-F8F62DFE3B28}" type="presOf" srcId="{C8D9275F-F3C5-48CC-8E65-73F3C30596B4}" destId="{D3FAD5B0-041E-4B01-8DED-15F072F8E103}" srcOrd="0" destOrd="0" presId="urn:microsoft.com/office/officeart/2005/8/layout/hList1"/>
    <dgm:cxn modelId="{C6B5A6EB-FB11-4554-A19D-A45170961298}" type="presOf" srcId="{66C010D7-078B-4FF4-BE2F-DE6FEC16E1F9}" destId="{48CD072F-69E7-43B9-8070-2BD0894A4815}" srcOrd="0" destOrd="1" presId="urn:microsoft.com/office/officeart/2005/8/layout/hList1"/>
    <dgm:cxn modelId="{64A11DF7-F960-4A4B-83E4-042CA6248264}" srcId="{9259B1BB-6AFE-4397-9FD4-92393DBEE5CA}" destId="{5891C31C-5F9C-4535-A499-805C6197E1C2}" srcOrd="0" destOrd="0" parTransId="{286E4121-7819-45A4-A8D1-0486CE01BAFF}" sibTransId="{1BEE90B4-E058-4F00-A3CF-1FE6BF8BF4D2}"/>
    <dgm:cxn modelId="{F317C1F7-7B0F-4C1F-8790-35BE0B496AF0}" type="presOf" srcId="{264D5847-0B35-4761-9FDB-CAB6B88A659F}" destId="{FAAC11FF-8DE9-43DB-9BDD-4F3063537857}" srcOrd="0" destOrd="0" presId="urn:microsoft.com/office/officeart/2005/8/layout/hList1"/>
    <dgm:cxn modelId="{18C01BFF-EACA-4A5F-984E-712A7866721A}" type="presOf" srcId="{1F30430F-57A3-4CDD-96CA-FC8B95D53F3A}" destId="{A0D0A17A-BF89-4FF3-AAF3-C28BC54F80E4}" srcOrd="0" destOrd="1" presId="urn:microsoft.com/office/officeart/2005/8/layout/hList1"/>
    <dgm:cxn modelId="{7F1F121D-9B37-4C8C-8B9A-815030A9E6B9}" type="presParOf" srcId="{7CFBBBA7-2304-478F-89FF-69718230539E}" destId="{CF38CB78-91FA-4991-8C34-012F836332A8}" srcOrd="0" destOrd="0" presId="urn:microsoft.com/office/officeart/2005/8/layout/hList1"/>
    <dgm:cxn modelId="{0D7E212D-A900-4851-B29C-47C86A258277}" type="presParOf" srcId="{CF38CB78-91FA-4991-8C34-012F836332A8}" destId="{BD85E701-3F25-42F0-8234-B02A252DAB8D}" srcOrd="0" destOrd="0" presId="urn:microsoft.com/office/officeart/2005/8/layout/hList1"/>
    <dgm:cxn modelId="{283C2915-C650-4E1A-8547-F04EF277F297}" type="presParOf" srcId="{CF38CB78-91FA-4991-8C34-012F836332A8}" destId="{48CD072F-69E7-43B9-8070-2BD0894A4815}" srcOrd="1" destOrd="0" presId="urn:microsoft.com/office/officeart/2005/8/layout/hList1"/>
    <dgm:cxn modelId="{A3EC7B77-BC0C-4D2C-B19A-D675CE8D2EF1}" type="presParOf" srcId="{7CFBBBA7-2304-478F-89FF-69718230539E}" destId="{B1300830-52A6-4DDB-A24F-C724DC35A823}" srcOrd="1" destOrd="0" presId="urn:microsoft.com/office/officeart/2005/8/layout/hList1"/>
    <dgm:cxn modelId="{F4C0BA1B-6104-4918-836B-9DDF3DE58179}" type="presParOf" srcId="{7CFBBBA7-2304-478F-89FF-69718230539E}" destId="{1E462505-D12D-4835-9480-DCC01F512404}" srcOrd="2" destOrd="0" presId="urn:microsoft.com/office/officeart/2005/8/layout/hList1"/>
    <dgm:cxn modelId="{64AA724D-6D5F-413A-A5AA-5AC766F226EE}" type="presParOf" srcId="{1E462505-D12D-4835-9480-DCC01F512404}" destId="{64363CB3-BBAD-4BAA-AD7B-4C07E2BA7466}" srcOrd="0" destOrd="0" presId="urn:microsoft.com/office/officeart/2005/8/layout/hList1"/>
    <dgm:cxn modelId="{3F418A97-76D6-47B4-B454-F3C17E01D7B7}" type="presParOf" srcId="{1E462505-D12D-4835-9480-DCC01F512404}" destId="{D3FAD5B0-041E-4B01-8DED-15F072F8E103}" srcOrd="1" destOrd="0" presId="urn:microsoft.com/office/officeart/2005/8/layout/hList1"/>
    <dgm:cxn modelId="{BC5096DD-55BF-43F5-A531-4BBFA6BB516C}" type="presParOf" srcId="{7CFBBBA7-2304-478F-89FF-69718230539E}" destId="{B5DD0460-8ABE-48C8-A798-E448409826AE}" srcOrd="3" destOrd="0" presId="urn:microsoft.com/office/officeart/2005/8/layout/hList1"/>
    <dgm:cxn modelId="{DBB4DF09-16A6-42B7-84B2-64EB733D489B}" type="presParOf" srcId="{7CFBBBA7-2304-478F-89FF-69718230539E}" destId="{1C88D039-C89D-408A-9AC6-E3A372AFCE13}" srcOrd="4" destOrd="0" presId="urn:microsoft.com/office/officeart/2005/8/layout/hList1"/>
    <dgm:cxn modelId="{9D55D8FC-6F1F-4DCE-BDB5-354889665555}" type="presParOf" srcId="{1C88D039-C89D-408A-9AC6-E3A372AFCE13}" destId="{FAAC11FF-8DE9-43DB-9BDD-4F3063537857}" srcOrd="0" destOrd="0" presId="urn:microsoft.com/office/officeart/2005/8/layout/hList1"/>
    <dgm:cxn modelId="{04753675-E2AC-4098-81BE-A7DB942B8450}" type="presParOf" srcId="{1C88D039-C89D-408A-9AC6-E3A372AFCE13}" destId="{97DFB6B6-4F0A-43A9-9D91-92212792A957}" srcOrd="1" destOrd="0" presId="urn:microsoft.com/office/officeart/2005/8/layout/hList1"/>
    <dgm:cxn modelId="{C1C03424-6DB6-4EF1-9794-4B3B21E3F3E1}" type="presParOf" srcId="{7CFBBBA7-2304-478F-89FF-69718230539E}" destId="{9B6C3D71-F63A-4828-AE58-9A86FB3A3E80}" srcOrd="5" destOrd="0" presId="urn:microsoft.com/office/officeart/2005/8/layout/hList1"/>
    <dgm:cxn modelId="{29839CCD-728C-4CFD-992B-E3F43BD52C84}" type="presParOf" srcId="{7CFBBBA7-2304-478F-89FF-69718230539E}" destId="{7BE06388-7036-49AB-997D-1F2DCA00F071}" srcOrd="6" destOrd="0" presId="urn:microsoft.com/office/officeart/2005/8/layout/hList1"/>
    <dgm:cxn modelId="{E7C05A60-D59E-4F96-A981-1F100DEDDEF6}" type="presParOf" srcId="{7BE06388-7036-49AB-997D-1F2DCA00F071}" destId="{8E345A1A-C069-44E9-99B2-D0F761DE0F73}" srcOrd="0" destOrd="0" presId="urn:microsoft.com/office/officeart/2005/8/layout/hList1"/>
    <dgm:cxn modelId="{FFDE2DE9-1C15-42C4-9AA5-ACF488EB19C6}" type="presParOf" srcId="{7BE06388-7036-49AB-997D-1F2DCA00F071}" destId="{A0D0A17A-BF89-4FF3-AAF3-C28BC54F80E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E774ED-E0BC-42B9-839E-11EE5150FAC1}" type="doc">
      <dgm:prSet loTypeId="urn:microsoft.com/office/officeart/2005/8/layout/hList1" loCatId="list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86A112A7-3558-4D8E-9D6D-73B3103DE545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800" b="1" dirty="0"/>
            <a:t>2000s</a:t>
          </a:r>
          <a:r>
            <a:rPr lang="zh-CN" sz="2800" b="1" dirty="0"/>
            <a:t>: </a:t>
          </a:r>
          <a:r>
            <a:rPr lang="en-US" sz="2800" b="1" dirty="0"/>
            <a:t>Enterprise Expansion</a:t>
          </a:r>
          <a:endParaRPr lang="en-US" sz="1800" b="0" dirty="0">
            <a:latin typeface="Aptos Display" panose="02110004020202020204"/>
          </a:endParaRPr>
        </a:p>
      </dgm:t>
    </dgm:pt>
    <dgm:pt modelId="{355D8527-CD42-4ACF-8780-DD16BA012223}" type="parTrans" cxnId="{1C3ACBB1-F558-4C91-8AA8-E59266AEF6EF}">
      <dgm:prSet/>
      <dgm:spPr/>
      <dgm:t>
        <a:bodyPr/>
        <a:lstStyle/>
        <a:p>
          <a:endParaRPr lang="zh-CN" altLang="en-US"/>
        </a:p>
      </dgm:t>
    </dgm:pt>
    <dgm:pt modelId="{3A1C822B-BA22-4C50-AB64-A3426A320C4C}" type="sibTrans" cxnId="{1C3ACBB1-F558-4C91-8AA8-E59266AEF6EF}">
      <dgm:prSet/>
      <dgm:spPr/>
      <dgm:t>
        <a:bodyPr/>
        <a:lstStyle/>
        <a:p>
          <a:endParaRPr lang="zh-CN" altLang="en-US"/>
        </a:p>
      </dgm:t>
    </dgm:pt>
    <dgm:pt modelId="{E580BDC8-653D-4B16-A9C1-DC9202F1DD19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800" b="1" dirty="0"/>
            <a:t>2004</a:t>
          </a:r>
          <a:r>
            <a:rPr lang="zh-CN" sz="2800" b="1" dirty="0"/>
            <a:t>:</a:t>
          </a:r>
          <a:r>
            <a:rPr lang="en-US" sz="2800" b="1" dirty="0"/>
            <a:t> </a:t>
          </a:r>
          <a:r>
            <a:rPr lang="zh-CN" sz="2800" b="1" dirty="0"/>
            <a:t>Java</a:t>
          </a:r>
          <a:r>
            <a:rPr lang="en-US" sz="2800" b="1" dirty="0"/>
            <a:t> 5 (J2SE 5.0</a:t>
          </a:r>
          <a:r>
            <a:rPr lang="zh-CN" sz="2800" b="1" dirty="0"/>
            <a:t>)</a:t>
          </a:r>
        </a:p>
      </dgm:t>
    </dgm:pt>
    <dgm:pt modelId="{1C7884C1-45C0-4121-B18A-908A7E233782}" type="parTrans" cxnId="{FD6F3A28-6C6A-43D2-BF1A-AA53D0D25702}">
      <dgm:prSet/>
      <dgm:spPr/>
      <dgm:t>
        <a:bodyPr/>
        <a:lstStyle/>
        <a:p>
          <a:endParaRPr lang="zh-CN" altLang="en-US"/>
        </a:p>
      </dgm:t>
    </dgm:pt>
    <dgm:pt modelId="{0AA06B87-DB72-45B6-A088-28D34B59D49F}" type="sibTrans" cxnId="{FD6F3A28-6C6A-43D2-BF1A-AA53D0D25702}">
      <dgm:prSet/>
      <dgm:spPr/>
      <dgm:t>
        <a:bodyPr/>
        <a:lstStyle/>
        <a:p>
          <a:endParaRPr lang="zh-CN" altLang="en-US"/>
        </a:p>
      </dgm:t>
    </dgm:pt>
    <dgm:pt modelId="{2127743C-3B4F-4F22-905D-1745B8BF1916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0" dirty="0"/>
            <a:t>Technologies: </a:t>
          </a:r>
          <a:r>
            <a:rPr lang="en-US" sz="2400" b="1" dirty="0"/>
            <a:t>Servlets, JSP</a:t>
          </a:r>
          <a:r>
            <a:rPr lang="zh-CN" sz="2400" b="1" dirty="0"/>
            <a:t>, </a:t>
          </a:r>
          <a:r>
            <a:rPr lang="en-US" sz="2400" b="1" dirty="0"/>
            <a:t>EJB</a:t>
          </a:r>
          <a:r>
            <a:rPr lang="zh-CN" sz="2400" b="0" dirty="0"/>
            <a:t>, </a:t>
          </a:r>
          <a:r>
            <a:rPr lang="en-US" sz="2400" b="0" dirty="0"/>
            <a:t>and frameworks like </a:t>
          </a:r>
          <a:r>
            <a:rPr lang="en-US" sz="2400" b="1" dirty="0"/>
            <a:t>Spring, Hibernate</a:t>
          </a:r>
          <a:endParaRPr lang="en-US" sz="2400" dirty="0"/>
        </a:p>
      </dgm:t>
    </dgm:pt>
    <dgm:pt modelId="{ABA9F95C-49D1-4513-A79D-ECCBF48CAD1C}" type="parTrans" cxnId="{F7AC664A-3176-4243-86DA-85F257ABB905}">
      <dgm:prSet/>
      <dgm:spPr/>
      <dgm:t>
        <a:bodyPr/>
        <a:lstStyle/>
        <a:p>
          <a:endParaRPr lang="zh-CN" altLang="en-US"/>
        </a:p>
      </dgm:t>
    </dgm:pt>
    <dgm:pt modelId="{8ED2A0D0-CB5B-45E4-ADF2-0917E90D00A7}" type="sibTrans" cxnId="{F7AC664A-3176-4243-86DA-85F257ABB905}">
      <dgm:prSet/>
      <dgm:spPr/>
      <dgm:t>
        <a:bodyPr/>
        <a:lstStyle/>
        <a:p>
          <a:endParaRPr lang="zh-CN" altLang="en-US"/>
        </a:p>
      </dgm:t>
    </dgm:pt>
    <dgm:pt modelId="{F878D0BD-1200-43CC-88DD-A07C8E9213D0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0" dirty="0"/>
            <a:t>Introduced </a:t>
          </a:r>
          <a:r>
            <a:rPr lang="en-US" sz="2400" b="1" dirty="0"/>
            <a:t>Generics, Annotations, Enums</a:t>
          </a:r>
          <a:r>
            <a:rPr lang="en-US" sz="2400" b="1" i="0" dirty="0"/>
            <a:t>, Enhanced for-loop</a:t>
          </a:r>
          <a:endParaRPr lang="en-US" sz="2400" dirty="0"/>
        </a:p>
      </dgm:t>
    </dgm:pt>
    <dgm:pt modelId="{269C5C28-6344-4B20-B281-C11D47858C4F}" type="parTrans" cxnId="{2746C8D8-CF3F-4A95-94BD-5F14BAFD10A2}">
      <dgm:prSet/>
      <dgm:spPr/>
      <dgm:t>
        <a:bodyPr/>
        <a:lstStyle/>
        <a:p>
          <a:endParaRPr lang="zh-CN" altLang="en-US"/>
        </a:p>
      </dgm:t>
    </dgm:pt>
    <dgm:pt modelId="{519055B0-9DB4-4E00-B3C6-0EE7B7ADD447}" type="sibTrans" cxnId="{2746C8D8-CF3F-4A95-94BD-5F14BAFD10A2}">
      <dgm:prSet/>
      <dgm:spPr/>
      <dgm:t>
        <a:bodyPr/>
        <a:lstStyle/>
        <a:p>
          <a:endParaRPr lang="zh-CN" altLang="en-US"/>
        </a:p>
      </dgm:t>
    </dgm:pt>
    <dgm:pt modelId="{9259B1BB-6AFE-4397-9FD4-92393DBEE5CA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0" dirty="0"/>
            <a:t>Major boost in </a:t>
          </a:r>
          <a:r>
            <a:rPr lang="en-US" sz="2400" b="1" dirty="0"/>
            <a:t>enterprise software engineering</a:t>
          </a:r>
          <a:endParaRPr lang="en-US" sz="2400" dirty="0"/>
        </a:p>
      </dgm:t>
    </dgm:pt>
    <dgm:pt modelId="{A2A04F52-C3D1-4F85-A461-F675E5569553}" type="parTrans" cxnId="{D9896204-611F-4E97-8742-9DCD8B49DC69}">
      <dgm:prSet/>
      <dgm:spPr/>
      <dgm:t>
        <a:bodyPr/>
        <a:lstStyle/>
        <a:p>
          <a:endParaRPr lang="zh-CN" altLang="en-US"/>
        </a:p>
      </dgm:t>
    </dgm:pt>
    <dgm:pt modelId="{13A43FBE-E35D-4B28-A2FF-C6A3F223C0AD}" type="sibTrans" cxnId="{D9896204-611F-4E97-8742-9DCD8B49DC69}">
      <dgm:prSet/>
      <dgm:spPr/>
      <dgm:t>
        <a:bodyPr/>
        <a:lstStyle/>
        <a:p>
          <a:endParaRPr lang="zh-CN" altLang="en-US"/>
        </a:p>
      </dgm:t>
    </dgm:pt>
    <dgm:pt modelId="{5891C31C-5F9C-4535-A499-805C6197E1C2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800" b="1" dirty="0"/>
            <a:t>2007–2010: Mobile Growth</a:t>
          </a:r>
          <a:endParaRPr lang="en-US" dirty="0"/>
        </a:p>
      </dgm:t>
    </dgm:pt>
    <dgm:pt modelId="{286E4121-7819-45A4-A8D1-0486CE01BAFF}" type="parTrans" cxnId="{64A11DF7-F960-4A4B-83E4-042CA6248264}">
      <dgm:prSet/>
      <dgm:spPr/>
      <dgm:t>
        <a:bodyPr/>
        <a:lstStyle/>
        <a:p>
          <a:endParaRPr lang="zh-CN" altLang="en-US"/>
        </a:p>
      </dgm:t>
    </dgm:pt>
    <dgm:pt modelId="{1BEE90B4-E058-4F00-A3CF-1FE6BF8BF4D2}" type="sibTrans" cxnId="{64A11DF7-F960-4A4B-83E4-042CA6248264}">
      <dgm:prSet/>
      <dgm:spPr/>
      <dgm:t>
        <a:bodyPr/>
        <a:lstStyle/>
        <a:p>
          <a:endParaRPr lang="zh-CN" altLang="en-US"/>
        </a:p>
      </dgm:t>
    </dgm:pt>
    <dgm:pt modelId="{1F30430F-57A3-4CDD-96CA-FC8B95D53F3A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0" dirty="0"/>
            <a:t>Java became the </a:t>
          </a:r>
          <a:r>
            <a:rPr lang="en-US" sz="2400" b="1" dirty="0"/>
            <a:t>core language for Android</a:t>
          </a:r>
          <a:r>
            <a:rPr lang="en-US" sz="2400" b="0" dirty="0"/>
            <a:t> apps</a:t>
          </a:r>
          <a:endParaRPr lang="en-US" sz="2400" dirty="0"/>
        </a:p>
      </dgm:t>
    </dgm:pt>
    <dgm:pt modelId="{4C06E750-465F-477C-B780-85E2A8D8EEFD}" type="parTrans" cxnId="{7A857974-73AB-48A9-B5B2-ED74005BE935}">
      <dgm:prSet/>
      <dgm:spPr/>
      <dgm:t>
        <a:bodyPr/>
        <a:lstStyle/>
        <a:p>
          <a:endParaRPr lang="zh-CN" altLang="en-US"/>
        </a:p>
      </dgm:t>
    </dgm:pt>
    <dgm:pt modelId="{B52678FE-A68A-4638-81AA-53FB93D03DA8}" type="sibTrans" cxnId="{7A857974-73AB-48A9-B5B2-ED74005BE935}">
      <dgm:prSet/>
      <dgm:spPr/>
      <dgm:t>
        <a:bodyPr/>
        <a:lstStyle/>
        <a:p>
          <a:endParaRPr lang="zh-CN" altLang="en-US"/>
        </a:p>
      </dgm:t>
    </dgm:pt>
    <dgm:pt modelId="{9A13A8E1-42D8-4F3E-8893-A83BD95D29E0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0" dirty="0"/>
            <a:t>Java became the backbone of</a:t>
          </a:r>
          <a:r>
            <a:rPr lang="en-US" altLang="zh-CN" sz="2400" b="0" dirty="0"/>
            <a:t> </a:t>
          </a:r>
          <a:r>
            <a:rPr lang="en-US" sz="2400" b="1" dirty="0"/>
            <a:t>enterprise applications</a:t>
          </a:r>
          <a:endParaRPr lang="zh-CN" altLang="en-US" sz="2400" dirty="0"/>
        </a:p>
      </dgm:t>
    </dgm:pt>
    <dgm:pt modelId="{EDB4DE83-04BD-447E-AA23-677BE34279EC}" type="parTrans" cxnId="{9EBCAC96-B358-48D2-BE8F-D03F460A42E6}">
      <dgm:prSet/>
      <dgm:spPr/>
    </dgm:pt>
    <dgm:pt modelId="{C1796795-787B-44CB-9EF0-21FBA9FF83B9}" type="sibTrans" cxnId="{9EBCAC96-B358-48D2-BE8F-D03F460A42E6}">
      <dgm:prSet/>
      <dgm:spPr/>
    </dgm:pt>
    <dgm:pt modelId="{ADD000A2-B669-46DD-8BCC-40A980D898EC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0" dirty="0"/>
            <a:t>Millions of apps built on Java-based Android SDK</a:t>
          </a:r>
          <a:endParaRPr lang="en-US" sz="2400" dirty="0"/>
        </a:p>
      </dgm:t>
    </dgm:pt>
    <dgm:pt modelId="{436904C2-4AC1-4578-BA5E-0DE41FACB21C}" type="parTrans" cxnId="{E66CE30F-89C0-4223-9D86-BEF53F10103A}">
      <dgm:prSet/>
      <dgm:spPr/>
    </dgm:pt>
    <dgm:pt modelId="{5655632E-8C71-4FD5-85E5-30FABB4F2258}" type="sibTrans" cxnId="{E66CE30F-89C0-4223-9D86-BEF53F10103A}">
      <dgm:prSet/>
      <dgm:spPr/>
    </dgm:pt>
    <dgm:pt modelId="{7CFBBBA7-2304-478F-89FF-69718230539E}" type="pres">
      <dgm:prSet presAssocID="{D5E774ED-E0BC-42B9-839E-11EE5150FAC1}" presName="Name0" presStyleCnt="0">
        <dgm:presLayoutVars>
          <dgm:dir/>
          <dgm:animLvl val="lvl"/>
          <dgm:resizeHandles val="exact"/>
        </dgm:presLayoutVars>
      </dgm:prSet>
      <dgm:spPr/>
    </dgm:pt>
    <dgm:pt modelId="{CF38CB78-91FA-4991-8C34-012F836332A8}" type="pres">
      <dgm:prSet presAssocID="{86A112A7-3558-4D8E-9D6D-73B3103DE545}" presName="composite" presStyleCnt="0"/>
      <dgm:spPr/>
    </dgm:pt>
    <dgm:pt modelId="{BD85E701-3F25-42F0-8234-B02A252DAB8D}" type="pres">
      <dgm:prSet presAssocID="{86A112A7-3558-4D8E-9D6D-73B3103DE54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8CD072F-69E7-43B9-8070-2BD0894A4815}" type="pres">
      <dgm:prSet presAssocID="{86A112A7-3558-4D8E-9D6D-73B3103DE545}" presName="desTx" presStyleLbl="alignAccFollowNode1" presStyleIdx="0" presStyleCnt="3">
        <dgm:presLayoutVars>
          <dgm:bulletEnabled val="1"/>
        </dgm:presLayoutVars>
      </dgm:prSet>
      <dgm:spPr/>
    </dgm:pt>
    <dgm:pt modelId="{B1300830-52A6-4DDB-A24F-C724DC35A823}" type="pres">
      <dgm:prSet presAssocID="{3A1C822B-BA22-4C50-AB64-A3426A320C4C}" presName="space" presStyleCnt="0"/>
      <dgm:spPr/>
    </dgm:pt>
    <dgm:pt modelId="{1E462505-D12D-4835-9480-DCC01F512404}" type="pres">
      <dgm:prSet presAssocID="{E580BDC8-653D-4B16-A9C1-DC9202F1DD19}" presName="composite" presStyleCnt="0"/>
      <dgm:spPr/>
    </dgm:pt>
    <dgm:pt modelId="{64363CB3-BBAD-4BAA-AD7B-4C07E2BA7466}" type="pres">
      <dgm:prSet presAssocID="{E580BDC8-653D-4B16-A9C1-DC9202F1DD1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3FAD5B0-041E-4B01-8DED-15F072F8E103}" type="pres">
      <dgm:prSet presAssocID="{E580BDC8-653D-4B16-A9C1-DC9202F1DD19}" presName="desTx" presStyleLbl="alignAccFollowNode1" presStyleIdx="1" presStyleCnt="3">
        <dgm:presLayoutVars>
          <dgm:bulletEnabled val="1"/>
        </dgm:presLayoutVars>
      </dgm:prSet>
      <dgm:spPr/>
    </dgm:pt>
    <dgm:pt modelId="{B5DD0460-8ABE-48C8-A798-E448409826AE}" type="pres">
      <dgm:prSet presAssocID="{0AA06B87-DB72-45B6-A088-28D34B59D49F}" presName="space" presStyleCnt="0"/>
      <dgm:spPr/>
    </dgm:pt>
    <dgm:pt modelId="{BD4A83B7-A6CD-4BC4-AEEA-68DE906A586C}" type="pres">
      <dgm:prSet presAssocID="{5891C31C-5F9C-4535-A499-805C6197E1C2}" presName="composite" presStyleCnt="0"/>
      <dgm:spPr/>
    </dgm:pt>
    <dgm:pt modelId="{5CECD398-C001-4961-AEE4-8C72E3EB7324}" type="pres">
      <dgm:prSet presAssocID="{5891C31C-5F9C-4535-A499-805C6197E1C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B941B4F-BDB7-4EAC-B41F-BB7FD831729F}" type="pres">
      <dgm:prSet presAssocID="{5891C31C-5F9C-4535-A499-805C6197E1C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9896204-611F-4E97-8742-9DCD8B49DC69}" srcId="{E580BDC8-653D-4B16-A9C1-DC9202F1DD19}" destId="{9259B1BB-6AFE-4397-9FD4-92393DBEE5CA}" srcOrd="1" destOrd="0" parTransId="{A2A04F52-C3D1-4F85-A461-F675E5569553}" sibTransId="{13A43FBE-E35D-4B28-A2FF-C6A3F223C0AD}"/>
    <dgm:cxn modelId="{8D262E0B-DD71-4DE6-95D1-914C52E3997E}" type="presOf" srcId="{F878D0BD-1200-43CC-88DD-A07C8E9213D0}" destId="{D3FAD5B0-041E-4B01-8DED-15F072F8E103}" srcOrd="0" destOrd="0" presId="urn:microsoft.com/office/officeart/2005/8/layout/hList1"/>
    <dgm:cxn modelId="{1F913F0F-0D62-4EE7-BE5C-832FB9D1891E}" type="presOf" srcId="{9A13A8E1-42D8-4F3E-8893-A83BD95D29E0}" destId="{48CD072F-69E7-43B9-8070-2BD0894A4815}" srcOrd="0" destOrd="0" presId="urn:microsoft.com/office/officeart/2005/8/layout/hList1"/>
    <dgm:cxn modelId="{E66CE30F-89C0-4223-9D86-BEF53F10103A}" srcId="{5891C31C-5F9C-4535-A499-805C6197E1C2}" destId="{ADD000A2-B669-46DD-8BCC-40A980D898EC}" srcOrd="1" destOrd="0" parTransId="{436904C2-4AC1-4578-BA5E-0DE41FACB21C}" sibTransId="{5655632E-8C71-4FD5-85E5-30FABB4F2258}"/>
    <dgm:cxn modelId="{FD6F3A28-6C6A-43D2-BF1A-AA53D0D25702}" srcId="{D5E774ED-E0BC-42B9-839E-11EE5150FAC1}" destId="{E580BDC8-653D-4B16-A9C1-DC9202F1DD19}" srcOrd="1" destOrd="0" parTransId="{1C7884C1-45C0-4121-B18A-908A7E233782}" sibTransId="{0AA06B87-DB72-45B6-A088-28D34B59D49F}"/>
    <dgm:cxn modelId="{8290405D-D22F-46C9-969A-98F2DA096F91}" type="presOf" srcId="{2127743C-3B4F-4F22-905D-1745B8BF1916}" destId="{48CD072F-69E7-43B9-8070-2BD0894A4815}" srcOrd="0" destOrd="1" presId="urn:microsoft.com/office/officeart/2005/8/layout/hList1"/>
    <dgm:cxn modelId="{25F38841-97BF-481F-B894-46E0D6FE99AB}" type="presOf" srcId="{ADD000A2-B669-46DD-8BCC-40A980D898EC}" destId="{AB941B4F-BDB7-4EAC-B41F-BB7FD831729F}" srcOrd="0" destOrd="1" presId="urn:microsoft.com/office/officeart/2005/8/layout/hList1"/>
    <dgm:cxn modelId="{F7AC664A-3176-4243-86DA-85F257ABB905}" srcId="{86A112A7-3558-4D8E-9D6D-73B3103DE545}" destId="{2127743C-3B4F-4F22-905D-1745B8BF1916}" srcOrd="1" destOrd="0" parTransId="{ABA9F95C-49D1-4513-A79D-ECCBF48CAD1C}" sibTransId="{8ED2A0D0-CB5B-45E4-ADF2-0917E90D00A7}"/>
    <dgm:cxn modelId="{BE9B5150-0F6C-4DDD-BFC8-07F1188F1A60}" type="presOf" srcId="{1F30430F-57A3-4CDD-96CA-FC8B95D53F3A}" destId="{AB941B4F-BDB7-4EAC-B41F-BB7FD831729F}" srcOrd="0" destOrd="0" presId="urn:microsoft.com/office/officeart/2005/8/layout/hList1"/>
    <dgm:cxn modelId="{7A857974-73AB-48A9-B5B2-ED74005BE935}" srcId="{5891C31C-5F9C-4535-A499-805C6197E1C2}" destId="{1F30430F-57A3-4CDD-96CA-FC8B95D53F3A}" srcOrd="0" destOrd="0" parTransId="{4C06E750-465F-477C-B780-85E2A8D8EEFD}" sibTransId="{B52678FE-A68A-4638-81AA-53FB93D03DA8}"/>
    <dgm:cxn modelId="{9EBCAC96-B358-48D2-BE8F-D03F460A42E6}" srcId="{86A112A7-3558-4D8E-9D6D-73B3103DE545}" destId="{9A13A8E1-42D8-4F3E-8893-A83BD95D29E0}" srcOrd="0" destOrd="0" parTransId="{EDB4DE83-04BD-447E-AA23-677BE34279EC}" sibTransId="{C1796795-787B-44CB-9EF0-21FBA9FF83B9}"/>
    <dgm:cxn modelId="{0A20BAAA-3E8C-4AF8-ADD0-C23452FF73FB}" type="presOf" srcId="{9259B1BB-6AFE-4397-9FD4-92393DBEE5CA}" destId="{D3FAD5B0-041E-4B01-8DED-15F072F8E103}" srcOrd="0" destOrd="1" presId="urn:microsoft.com/office/officeart/2005/8/layout/hList1"/>
    <dgm:cxn modelId="{1C3ACBB1-F558-4C91-8AA8-E59266AEF6EF}" srcId="{D5E774ED-E0BC-42B9-839E-11EE5150FAC1}" destId="{86A112A7-3558-4D8E-9D6D-73B3103DE545}" srcOrd="0" destOrd="0" parTransId="{355D8527-CD42-4ACF-8780-DD16BA012223}" sibTransId="{3A1C822B-BA22-4C50-AB64-A3426A320C4C}"/>
    <dgm:cxn modelId="{B61200BC-50C4-45A7-A666-3D802D31AAED}" type="presOf" srcId="{D5E774ED-E0BC-42B9-839E-11EE5150FAC1}" destId="{7CFBBBA7-2304-478F-89FF-69718230539E}" srcOrd="0" destOrd="0" presId="urn:microsoft.com/office/officeart/2005/8/layout/hList1"/>
    <dgm:cxn modelId="{087093C4-27DE-4A45-92DD-BD9BC88A7014}" type="presOf" srcId="{5891C31C-5F9C-4535-A499-805C6197E1C2}" destId="{5CECD398-C001-4961-AEE4-8C72E3EB7324}" srcOrd="0" destOrd="0" presId="urn:microsoft.com/office/officeart/2005/8/layout/hList1"/>
    <dgm:cxn modelId="{00F289D1-501C-4A03-A2E4-32F0B53A0C9C}" type="presOf" srcId="{86A112A7-3558-4D8E-9D6D-73B3103DE545}" destId="{BD85E701-3F25-42F0-8234-B02A252DAB8D}" srcOrd="0" destOrd="0" presId="urn:microsoft.com/office/officeart/2005/8/layout/hList1"/>
    <dgm:cxn modelId="{2746C8D8-CF3F-4A95-94BD-5F14BAFD10A2}" srcId="{E580BDC8-653D-4B16-A9C1-DC9202F1DD19}" destId="{F878D0BD-1200-43CC-88DD-A07C8E9213D0}" srcOrd="0" destOrd="0" parTransId="{269C5C28-6344-4B20-B281-C11D47858C4F}" sibTransId="{519055B0-9DB4-4E00-B3C6-0EE7B7ADD447}"/>
    <dgm:cxn modelId="{64A11DF7-F960-4A4B-83E4-042CA6248264}" srcId="{D5E774ED-E0BC-42B9-839E-11EE5150FAC1}" destId="{5891C31C-5F9C-4535-A499-805C6197E1C2}" srcOrd="2" destOrd="0" parTransId="{286E4121-7819-45A4-A8D1-0486CE01BAFF}" sibTransId="{1BEE90B4-E058-4F00-A3CF-1FE6BF8BF4D2}"/>
    <dgm:cxn modelId="{00D817F8-5C45-4CC5-B7A7-CEF0868996EB}" type="presOf" srcId="{E580BDC8-653D-4B16-A9C1-DC9202F1DD19}" destId="{64363CB3-BBAD-4BAA-AD7B-4C07E2BA7466}" srcOrd="0" destOrd="0" presId="urn:microsoft.com/office/officeart/2005/8/layout/hList1"/>
    <dgm:cxn modelId="{A2603837-A094-4194-B4EB-D398D5CC9E57}" type="presParOf" srcId="{7CFBBBA7-2304-478F-89FF-69718230539E}" destId="{CF38CB78-91FA-4991-8C34-012F836332A8}" srcOrd="0" destOrd="0" presId="urn:microsoft.com/office/officeart/2005/8/layout/hList1"/>
    <dgm:cxn modelId="{186E68D0-B85E-4011-A654-C19459E3FA09}" type="presParOf" srcId="{CF38CB78-91FA-4991-8C34-012F836332A8}" destId="{BD85E701-3F25-42F0-8234-B02A252DAB8D}" srcOrd="0" destOrd="0" presId="urn:microsoft.com/office/officeart/2005/8/layout/hList1"/>
    <dgm:cxn modelId="{588D4C72-8BB2-441C-8B60-4CFEFFC5BE20}" type="presParOf" srcId="{CF38CB78-91FA-4991-8C34-012F836332A8}" destId="{48CD072F-69E7-43B9-8070-2BD0894A4815}" srcOrd="1" destOrd="0" presId="urn:microsoft.com/office/officeart/2005/8/layout/hList1"/>
    <dgm:cxn modelId="{330491E9-3582-4B65-970E-E0FEA9E119F1}" type="presParOf" srcId="{7CFBBBA7-2304-478F-89FF-69718230539E}" destId="{B1300830-52A6-4DDB-A24F-C724DC35A823}" srcOrd="1" destOrd="0" presId="urn:microsoft.com/office/officeart/2005/8/layout/hList1"/>
    <dgm:cxn modelId="{EC432B63-704F-4844-8CC2-974B691BED94}" type="presParOf" srcId="{7CFBBBA7-2304-478F-89FF-69718230539E}" destId="{1E462505-D12D-4835-9480-DCC01F512404}" srcOrd="2" destOrd="0" presId="urn:microsoft.com/office/officeart/2005/8/layout/hList1"/>
    <dgm:cxn modelId="{D029B56C-DB04-48C7-8918-A58069F8AC2F}" type="presParOf" srcId="{1E462505-D12D-4835-9480-DCC01F512404}" destId="{64363CB3-BBAD-4BAA-AD7B-4C07E2BA7466}" srcOrd="0" destOrd="0" presId="urn:microsoft.com/office/officeart/2005/8/layout/hList1"/>
    <dgm:cxn modelId="{A63A23A5-7DB9-4537-BEDE-9783A4A3C7BF}" type="presParOf" srcId="{1E462505-D12D-4835-9480-DCC01F512404}" destId="{D3FAD5B0-041E-4B01-8DED-15F072F8E103}" srcOrd="1" destOrd="0" presId="urn:microsoft.com/office/officeart/2005/8/layout/hList1"/>
    <dgm:cxn modelId="{76166699-5F79-4521-89FB-62474076A9AF}" type="presParOf" srcId="{7CFBBBA7-2304-478F-89FF-69718230539E}" destId="{B5DD0460-8ABE-48C8-A798-E448409826AE}" srcOrd="3" destOrd="0" presId="urn:microsoft.com/office/officeart/2005/8/layout/hList1"/>
    <dgm:cxn modelId="{90367D28-116F-4558-8C7B-96A6C7060F8F}" type="presParOf" srcId="{7CFBBBA7-2304-478F-89FF-69718230539E}" destId="{BD4A83B7-A6CD-4BC4-AEEA-68DE906A586C}" srcOrd="4" destOrd="0" presId="urn:microsoft.com/office/officeart/2005/8/layout/hList1"/>
    <dgm:cxn modelId="{2A719398-B2E6-4479-AFE1-CBE30F2C5581}" type="presParOf" srcId="{BD4A83B7-A6CD-4BC4-AEEA-68DE906A586C}" destId="{5CECD398-C001-4961-AEE4-8C72E3EB7324}" srcOrd="0" destOrd="0" presId="urn:microsoft.com/office/officeart/2005/8/layout/hList1"/>
    <dgm:cxn modelId="{2BE6EC1B-A31A-41B6-9BD7-6DB44526595D}" type="presParOf" srcId="{BD4A83B7-A6CD-4BC4-AEEA-68DE906A586C}" destId="{AB941B4F-BDB7-4EAC-B41F-BB7FD83172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E774ED-E0BC-42B9-839E-11EE5150FAC1}" type="doc">
      <dgm:prSet loTypeId="urn:microsoft.com/office/officeart/2005/8/layout/hList1" loCatId="list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86A112A7-3558-4D8E-9D6D-73B3103DE545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800" b="1" dirty="0"/>
            <a:t>2000s</a:t>
          </a:r>
          <a:r>
            <a:rPr lang="zh-CN" sz="2800" b="1" dirty="0"/>
            <a:t>: </a:t>
          </a:r>
          <a:r>
            <a:rPr lang="en-US" sz="2800" b="1" dirty="0"/>
            <a:t>Enterprise Expansion</a:t>
          </a:r>
          <a:endParaRPr lang="en-US" sz="1800" b="0" dirty="0">
            <a:latin typeface="Aptos Display" panose="02110004020202020204"/>
          </a:endParaRPr>
        </a:p>
      </dgm:t>
    </dgm:pt>
    <dgm:pt modelId="{355D8527-CD42-4ACF-8780-DD16BA012223}" type="parTrans" cxnId="{1C3ACBB1-F558-4C91-8AA8-E59266AEF6EF}">
      <dgm:prSet/>
      <dgm:spPr/>
      <dgm:t>
        <a:bodyPr/>
        <a:lstStyle/>
        <a:p>
          <a:endParaRPr lang="zh-CN" altLang="en-US"/>
        </a:p>
      </dgm:t>
    </dgm:pt>
    <dgm:pt modelId="{3A1C822B-BA22-4C50-AB64-A3426A320C4C}" type="sibTrans" cxnId="{1C3ACBB1-F558-4C91-8AA8-E59266AEF6EF}">
      <dgm:prSet/>
      <dgm:spPr/>
      <dgm:t>
        <a:bodyPr/>
        <a:lstStyle/>
        <a:p>
          <a:endParaRPr lang="zh-CN" altLang="en-US"/>
        </a:p>
      </dgm:t>
    </dgm:pt>
    <dgm:pt modelId="{E580BDC8-653D-4B16-A9C1-DC9202F1DD19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800" b="1" dirty="0"/>
            <a:t>2004</a:t>
          </a:r>
          <a:r>
            <a:rPr lang="zh-CN" sz="2800" b="1" dirty="0"/>
            <a:t>:</a:t>
          </a:r>
          <a:r>
            <a:rPr lang="en-US" sz="2800" b="1" dirty="0"/>
            <a:t> </a:t>
          </a:r>
          <a:r>
            <a:rPr lang="zh-CN" sz="2800" b="1" dirty="0"/>
            <a:t>Java</a:t>
          </a:r>
          <a:r>
            <a:rPr lang="en-US" sz="2800" b="1" dirty="0"/>
            <a:t> 5 (J2SE 5.0</a:t>
          </a:r>
          <a:r>
            <a:rPr lang="zh-CN" sz="2800" b="1" dirty="0"/>
            <a:t>)</a:t>
          </a:r>
        </a:p>
      </dgm:t>
    </dgm:pt>
    <dgm:pt modelId="{1C7884C1-45C0-4121-B18A-908A7E233782}" type="parTrans" cxnId="{FD6F3A28-6C6A-43D2-BF1A-AA53D0D25702}">
      <dgm:prSet/>
      <dgm:spPr/>
      <dgm:t>
        <a:bodyPr/>
        <a:lstStyle/>
        <a:p>
          <a:endParaRPr lang="zh-CN" altLang="en-US"/>
        </a:p>
      </dgm:t>
    </dgm:pt>
    <dgm:pt modelId="{0AA06B87-DB72-45B6-A088-28D34B59D49F}" type="sibTrans" cxnId="{FD6F3A28-6C6A-43D2-BF1A-AA53D0D25702}">
      <dgm:prSet/>
      <dgm:spPr/>
      <dgm:t>
        <a:bodyPr/>
        <a:lstStyle/>
        <a:p>
          <a:endParaRPr lang="zh-CN" altLang="en-US"/>
        </a:p>
      </dgm:t>
    </dgm:pt>
    <dgm:pt modelId="{2127743C-3B4F-4F22-905D-1745B8BF1916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0" dirty="0"/>
            <a:t>Technologies: </a:t>
          </a:r>
          <a:r>
            <a:rPr lang="en-US" sz="2400" b="1" dirty="0"/>
            <a:t>Servlets, JSP</a:t>
          </a:r>
          <a:r>
            <a:rPr lang="zh-CN" sz="2400" b="1" dirty="0"/>
            <a:t>, </a:t>
          </a:r>
          <a:r>
            <a:rPr lang="en-US" sz="2400" b="1" dirty="0"/>
            <a:t>EJB</a:t>
          </a:r>
          <a:r>
            <a:rPr lang="zh-CN" sz="2400" b="0" dirty="0"/>
            <a:t>, </a:t>
          </a:r>
          <a:r>
            <a:rPr lang="en-US" sz="2400" b="0" dirty="0"/>
            <a:t>and frameworks like </a:t>
          </a:r>
          <a:r>
            <a:rPr lang="en-US" sz="2400" b="1" dirty="0"/>
            <a:t>Spring, Hibernate</a:t>
          </a:r>
          <a:endParaRPr lang="en-US" sz="2400" dirty="0"/>
        </a:p>
      </dgm:t>
    </dgm:pt>
    <dgm:pt modelId="{ABA9F95C-49D1-4513-A79D-ECCBF48CAD1C}" type="parTrans" cxnId="{F7AC664A-3176-4243-86DA-85F257ABB905}">
      <dgm:prSet/>
      <dgm:spPr/>
      <dgm:t>
        <a:bodyPr/>
        <a:lstStyle/>
        <a:p>
          <a:endParaRPr lang="zh-CN" altLang="en-US"/>
        </a:p>
      </dgm:t>
    </dgm:pt>
    <dgm:pt modelId="{8ED2A0D0-CB5B-45E4-ADF2-0917E90D00A7}" type="sibTrans" cxnId="{F7AC664A-3176-4243-86DA-85F257ABB905}">
      <dgm:prSet/>
      <dgm:spPr/>
      <dgm:t>
        <a:bodyPr/>
        <a:lstStyle/>
        <a:p>
          <a:endParaRPr lang="zh-CN" altLang="en-US"/>
        </a:p>
      </dgm:t>
    </dgm:pt>
    <dgm:pt modelId="{F878D0BD-1200-43CC-88DD-A07C8E9213D0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0" dirty="0"/>
            <a:t>Introduced </a:t>
          </a:r>
          <a:r>
            <a:rPr lang="en-US" sz="2400" b="1" dirty="0"/>
            <a:t>Generics, Annotations, Enums</a:t>
          </a:r>
          <a:r>
            <a:rPr lang="en-US" sz="2400" b="1" i="0" dirty="0"/>
            <a:t>, Enhanced for-loop</a:t>
          </a:r>
          <a:endParaRPr lang="en-US" sz="2400" dirty="0"/>
        </a:p>
      </dgm:t>
    </dgm:pt>
    <dgm:pt modelId="{269C5C28-6344-4B20-B281-C11D47858C4F}" type="parTrans" cxnId="{2746C8D8-CF3F-4A95-94BD-5F14BAFD10A2}">
      <dgm:prSet/>
      <dgm:spPr/>
      <dgm:t>
        <a:bodyPr/>
        <a:lstStyle/>
        <a:p>
          <a:endParaRPr lang="zh-CN" altLang="en-US"/>
        </a:p>
      </dgm:t>
    </dgm:pt>
    <dgm:pt modelId="{519055B0-9DB4-4E00-B3C6-0EE7B7ADD447}" type="sibTrans" cxnId="{2746C8D8-CF3F-4A95-94BD-5F14BAFD10A2}">
      <dgm:prSet/>
      <dgm:spPr/>
      <dgm:t>
        <a:bodyPr/>
        <a:lstStyle/>
        <a:p>
          <a:endParaRPr lang="zh-CN" altLang="en-US"/>
        </a:p>
      </dgm:t>
    </dgm:pt>
    <dgm:pt modelId="{9259B1BB-6AFE-4397-9FD4-92393DBEE5CA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0" dirty="0"/>
            <a:t>Major boost in </a:t>
          </a:r>
          <a:r>
            <a:rPr lang="en-US" sz="2400" b="1" dirty="0"/>
            <a:t>enterprise software engineering</a:t>
          </a:r>
          <a:endParaRPr lang="en-US" sz="2400" dirty="0"/>
        </a:p>
      </dgm:t>
    </dgm:pt>
    <dgm:pt modelId="{A2A04F52-C3D1-4F85-A461-F675E5569553}" type="parTrans" cxnId="{D9896204-611F-4E97-8742-9DCD8B49DC69}">
      <dgm:prSet/>
      <dgm:spPr/>
      <dgm:t>
        <a:bodyPr/>
        <a:lstStyle/>
        <a:p>
          <a:endParaRPr lang="zh-CN" altLang="en-US"/>
        </a:p>
      </dgm:t>
    </dgm:pt>
    <dgm:pt modelId="{13A43FBE-E35D-4B28-A2FF-C6A3F223C0AD}" type="sibTrans" cxnId="{D9896204-611F-4E97-8742-9DCD8B49DC69}">
      <dgm:prSet/>
      <dgm:spPr/>
      <dgm:t>
        <a:bodyPr/>
        <a:lstStyle/>
        <a:p>
          <a:endParaRPr lang="zh-CN" altLang="en-US"/>
        </a:p>
      </dgm:t>
    </dgm:pt>
    <dgm:pt modelId="{5891C31C-5F9C-4535-A499-805C6197E1C2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800" b="1" dirty="0"/>
            <a:t>2007–2010: Mobile Growth</a:t>
          </a:r>
          <a:endParaRPr lang="en-US" dirty="0"/>
        </a:p>
      </dgm:t>
    </dgm:pt>
    <dgm:pt modelId="{286E4121-7819-45A4-A8D1-0486CE01BAFF}" type="parTrans" cxnId="{64A11DF7-F960-4A4B-83E4-042CA6248264}">
      <dgm:prSet/>
      <dgm:spPr/>
      <dgm:t>
        <a:bodyPr/>
        <a:lstStyle/>
        <a:p>
          <a:endParaRPr lang="zh-CN" altLang="en-US"/>
        </a:p>
      </dgm:t>
    </dgm:pt>
    <dgm:pt modelId="{1BEE90B4-E058-4F00-A3CF-1FE6BF8BF4D2}" type="sibTrans" cxnId="{64A11DF7-F960-4A4B-83E4-042CA6248264}">
      <dgm:prSet/>
      <dgm:spPr/>
      <dgm:t>
        <a:bodyPr/>
        <a:lstStyle/>
        <a:p>
          <a:endParaRPr lang="zh-CN" altLang="en-US"/>
        </a:p>
      </dgm:t>
    </dgm:pt>
    <dgm:pt modelId="{1F30430F-57A3-4CDD-96CA-FC8B95D53F3A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0" dirty="0"/>
            <a:t>Java became the </a:t>
          </a:r>
          <a:r>
            <a:rPr lang="en-US" sz="2400" b="1" dirty="0"/>
            <a:t>core language for Android</a:t>
          </a:r>
          <a:r>
            <a:rPr lang="en-US" sz="2400" b="0" dirty="0"/>
            <a:t> apps</a:t>
          </a:r>
          <a:endParaRPr lang="en-US" sz="2400" dirty="0"/>
        </a:p>
      </dgm:t>
    </dgm:pt>
    <dgm:pt modelId="{4C06E750-465F-477C-B780-85E2A8D8EEFD}" type="parTrans" cxnId="{7A857974-73AB-48A9-B5B2-ED74005BE935}">
      <dgm:prSet/>
      <dgm:spPr/>
      <dgm:t>
        <a:bodyPr/>
        <a:lstStyle/>
        <a:p>
          <a:endParaRPr lang="zh-CN" altLang="en-US"/>
        </a:p>
      </dgm:t>
    </dgm:pt>
    <dgm:pt modelId="{B52678FE-A68A-4638-81AA-53FB93D03DA8}" type="sibTrans" cxnId="{7A857974-73AB-48A9-B5B2-ED74005BE935}">
      <dgm:prSet/>
      <dgm:spPr/>
      <dgm:t>
        <a:bodyPr/>
        <a:lstStyle/>
        <a:p>
          <a:endParaRPr lang="zh-CN" altLang="en-US"/>
        </a:p>
      </dgm:t>
    </dgm:pt>
    <dgm:pt modelId="{9A13A8E1-42D8-4F3E-8893-A83BD95D29E0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0" dirty="0"/>
            <a:t>Java became the backbone of</a:t>
          </a:r>
          <a:r>
            <a:rPr lang="en-US" altLang="zh-CN" sz="2400" b="0" dirty="0"/>
            <a:t> </a:t>
          </a:r>
          <a:r>
            <a:rPr lang="en-US" sz="2400" b="1" dirty="0"/>
            <a:t>enterprise applications</a:t>
          </a:r>
          <a:endParaRPr lang="zh-CN" altLang="en-US" sz="2400" dirty="0"/>
        </a:p>
      </dgm:t>
    </dgm:pt>
    <dgm:pt modelId="{EDB4DE83-04BD-447E-AA23-677BE34279EC}" type="parTrans" cxnId="{9EBCAC96-B358-48D2-BE8F-D03F460A42E6}">
      <dgm:prSet/>
      <dgm:spPr/>
    </dgm:pt>
    <dgm:pt modelId="{C1796795-787B-44CB-9EF0-21FBA9FF83B9}" type="sibTrans" cxnId="{9EBCAC96-B358-48D2-BE8F-D03F460A42E6}">
      <dgm:prSet/>
      <dgm:spPr/>
    </dgm:pt>
    <dgm:pt modelId="{ADD000A2-B669-46DD-8BCC-40A980D898EC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400" b="0" dirty="0"/>
            <a:t>Millions of apps built on Java-based Android SDK</a:t>
          </a:r>
          <a:endParaRPr lang="en-US" sz="2400" dirty="0"/>
        </a:p>
      </dgm:t>
    </dgm:pt>
    <dgm:pt modelId="{436904C2-4AC1-4578-BA5E-0DE41FACB21C}" type="parTrans" cxnId="{E66CE30F-89C0-4223-9D86-BEF53F10103A}">
      <dgm:prSet/>
      <dgm:spPr/>
    </dgm:pt>
    <dgm:pt modelId="{5655632E-8C71-4FD5-85E5-30FABB4F2258}" type="sibTrans" cxnId="{E66CE30F-89C0-4223-9D86-BEF53F10103A}">
      <dgm:prSet/>
      <dgm:spPr/>
    </dgm:pt>
    <dgm:pt modelId="{7CFBBBA7-2304-478F-89FF-69718230539E}" type="pres">
      <dgm:prSet presAssocID="{D5E774ED-E0BC-42B9-839E-11EE5150FAC1}" presName="Name0" presStyleCnt="0">
        <dgm:presLayoutVars>
          <dgm:dir/>
          <dgm:animLvl val="lvl"/>
          <dgm:resizeHandles val="exact"/>
        </dgm:presLayoutVars>
      </dgm:prSet>
      <dgm:spPr/>
    </dgm:pt>
    <dgm:pt modelId="{CF38CB78-91FA-4991-8C34-012F836332A8}" type="pres">
      <dgm:prSet presAssocID="{86A112A7-3558-4D8E-9D6D-73B3103DE545}" presName="composite" presStyleCnt="0"/>
      <dgm:spPr/>
    </dgm:pt>
    <dgm:pt modelId="{BD85E701-3F25-42F0-8234-B02A252DAB8D}" type="pres">
      <dgm:prSet presAssocID="{86A112A7-3558-4D8E-9D6D-73B3103DE54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8CD072F-69E7-43B9-8070-2BD0894A4815}" type="pres">
      <dgm:prSet presAssocID="{86A112A7-3558-4D8E-9D6D-73B3103DE545}" presName="desTx" presStyleLbl="alignAccFollowNode1" presStyleIdx="0" presStyleCnt="3">
        <dgm:presLayoutVars>
          <dgm:bulletEnabled val="1"/>
        </dgm:presLayoutVars>
      </dgm:prSet>
      <dgm:spPr/>
    </dgm:pt>
    <dgm:pt modelId="{B1300830-52A6-4DDB-A24F-C724DC35A823}" type="pres">
      <dgm:prSet presAssocID="{3A1C822B-BA22-4C50-AB64-A3426A320C4C}" presName="space" presStyleCnt="0"/>
      <dgm:spPr/>
    </dgm:pt>
    <dgm:pt modelId="{1E462505-D12D-4835-9480-DCC01F512404}" type="pres">
      <dgm:prSet presAssocID="{E580BDC8-653D-4B16-A9C1-DC9202F1DD19}" presName="composite" presStyleCnt="0"/>
      <dgm:spPr/>
    </dgm:pt>
    <dgm:pt modelId="{64363CB3-BBAD-4BAA-AD7B-4C07E2BA7466}" type="pres">
      <dgm:prSet presAssocID="{E580BDC8-653D-4B16-A9C1-DC9202F1DD1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3FAD5B0-041E-4B01-8DED-15F072F8E103}" type="pres">
      <dgm:prSet presAssocID="{E580BDC8-653D-4B16-A9C1-DC9202F1DD19}" presName="desTx" presStyleLbl="alignAccFollowNode1" presStyleIdx="1" presStyleCnt="3">
        <dgm:presLayoutVars>
          <dgm:bulletEnabled val="1"/>
        </dgm:presLayoutVars>
      </dgm:prSet>
      <dgm:spPr/>
    </dgm:pt>
    <dgm:pt modelId="{B5DD0460-8ABE-48C8-A798-E448409826AE}" type="pres">
      <dgm:prSet presAssocID="{0AA06B87-DB72-45B6-A088-28D34B59D49F}" presName="space" presStyleCnt="0"/>
      <dgm:spPr/>
    </dgm:pt>
    <dgm:pt modelId="{BD4A83B7-A6CD-4BC4-AEEA-68DE906A586C}" type="pres">
      <dgm:prSet presAssocID="{5891C31C-5F9C-4535-A499-805C6197E1C2}" presName="composite" presStyleCnt="0"/>
      <dgm:spPr/>
    </dgm:pt>
    <dgm:pt modelId="{5CECD398-C001-4961-AEE4-8C72E3EB7324}" type="pres">
      <dgm:prSet presAssocID="{5891C31C-5F9C-4535-A499-805C6197E1C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B941B4F-BDB7-4EAC-B41F-BB7FD831729F}" type="pres">
      <dgm:prSet presAssocID="{5891C31C-5F9C-4535-A499-805C6197E1C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9896204-611F-4E97-8742-9DCD8B49DC69}" srcId="{E580BDC8-653D-4B16-A9C1-DC9202F1DD19}" destId="{9259B1BB-6AFE-4397-9FD4-92393DBEE5CA}" srcOrd="1" destOrd="0" parTransId="{A2A04F52-C3D1-4F85-A461-F675E5569553}" sibTransId="{13A43FBE-E35D-4B28-A2FF-C6A3F223C0AD}"/>
    <dgm:cxn modelId="{8D262E0B-DD71-4DE6-95D1-914C52E3997E}" type="presOf" srcId="{F878D0BD-1200-43CC-88DD-A07C8E9213D0}" destId="{D3FAD5B0-041E-4B01-8DED-15F072F8E103}" srcOrd="0" destOrd="0" presId="urn:microsoft.com/office/officeart/2005/8/layout/hList1"/>
    <dgm:cxn modelId="{1F913F0F-0D62-4EE7-BE5C-832FB9D1891E}" type="presOf" srcId="{9A13A8E1-42D8-4F3E-8893-A83BD95D29E0}" destId="{48CD072F-69E7-43B9-8070-2BD0894A4815}" srcOrd="0" destOrd="0" presId="urn:microsoft.com/office/officeart/2005/8/layout/hList1"/>
    <dgm:cxn modelId="{E66CE30F-89C0-4223-9D86-BEF53F10103A}" srcId="{5891C31C-5F9C-4535-A499-805C6197E1C2}" destId="{ADD000A2-B669-46DD-8BCC-40A980D898EC}" srcOrd="1" destOrd="0" parTransId="{436904C2-4AC1-4578-BA5E-0DE41FACB21C}" sibTransId="{5655632E-8C71-4FD5-85E5-30FABB4F2258}"/>
    <dgm:cxn modelId="{FD6F3A28-6C6A-43D2-BF1A-AA53D0D25702}" srcId="{D5E774ED-E0BC-42B9-839E-11EE5150FAC1}" destId="{E580BDC8-653D-4B16-A9C1-DC9202F1DD19}" srcOrd="1" destOrd="0" parTransId="{1C7884C1-45C0-4121-B18A-908A7E233782}" sibTransId="{0AA06B87-DB72-45B6-A088-28D34B59D49F}"/>
    <dgm:cxn modelId="{8290405D-D22F-46C9-969A-98F2DA096F91}" type="presOf" srcId="{2127743C-3B4F-4F22-905D-1745B8BF1916}" destId="{48CD072F-69E7-43B9-8070-2BD0894A4815}" srcOrd="0" destOrd="1" presId="urn:microsoft.com/office/officeart/2005/8/layout/hList1"/>
    <dgm:cxn modelId="{25F38841-97BF-481F-B894-46E0D6FE99AB}" type="presOf" srcId="{ADD000A2-B669-46DD-8BCC-40A980D898EC}" destId="{AB941B4F-BDB7-4EAC-B41F-BB7FD831729F}" srcOrd="0" destOrd="1" presId="urn:microsoft.com/office/officeart/2005/8/layout/hList1"/>
    <dgm:cxn modelId="{F7AC664A-3176-4243-86DA-85F257ABB905}" srcId="{86A112A7-3558-4D8E-9D6D-73B3103DE545}" destId="{2127743C-3B4F-4F22-905D-1745B8BF1916}" srcOrd="1" destOrd="0" parTransId="{ABA9F95C-49D1-4513-A79D-ECCBF48CAD1C}" sibTransId="{8ED2A0D0-CB5B-45E4-ADF2-0917E90D00A7}"/>
    <dgm:cxn modelId="{BE9B5150-0F6C-4DDD-BFC8-07F1188F1A60}" type="presOf" srcId="{1F30430F-57A3-4CDD-96CA-FC8B95D53F3A}" destId="{AB941B4F-BDB7-4EAC-B41F-BB7FD831729F}" srcOrd="0" destOrd="0" presId="urn:microsoft.com/office/officeart/2005/8/layout/hList1"/>
    <dgm:cxn modelId="{7A857974-73AB-48A9-B5B2-ED74005BE935}" srcId="{5891C31C-5F9C-4535-A499-805C6197E1C2}" destId="{1F30430F-57A3-4CDD-96CA-FC8B95D53F3A}" srcOrd="0" destOrd="0" parTransId="{4C06E750-465F-477C-B780-85E2A8D8EEFD}" sibTransId="{B52678FE-A68A-4638-81AA-53FB93D03DA8}"/>
    <dgm:cxn modelId="{9EBCAC96-B358-48D2-BE8F-D03F460A42E6}" srcId="{86A112A7-3558-4D8E-9D6D-73B3103DE545}" destId="{9A13A8E1-42D8-4F3E-8893-A83BD95D29E0}" srcOrd="0" destOrd="0" parTransId="{EDB4DE83-04BD-447E-AA23-677BE34279EC}" sibTransId="{C1796795-787B-44CB-9EF0-21FBA9FF83B9}"/>
    <dgm:cxn modelId="{0A20BAAA-3E8C-4AF8-ADD0-C23452FF73FB}" type="presOf" srcId="{9259B1BB-6AFE-4397-9FD4-92393DBEE5CA}" destId="{D3FAD5B0-041E-4B01-8DED-15F072F8E103}" srcOrd="0" destOrd="1" presId="urn:microsoft.com/office/officeart/2005/8/layout/hList1"/>
    <dgm:cxn modelId="{1C3ACBB1-F558-4C91-8AA8-E59266AEF6EF}" srcId="{D5E774ED-E0BC-42B9-839E-11EE5150FAC1}" destId="{86A112A7-3558-4D8E-9D6D-73B3103DE545}" srcOrd="0" destOrd="0" parTransId="{355D8527-CD42-4ACF-8780-DD16BA012223}" sibTransId="{3A1C822B-BA22-4C50-AB64-A3426A320C4C}"/>
    <dgm:cxn modelId="{B61200BC-50C4-45A7-A666-3D802D31AAED}" type="presOf" srcId="{D5E774ED-E0BC-42B9-839E-11EE5150FAC1}" destId="{7CFBBBA7-2304-478F-89FF-69718230539E}" srcOrd="0" destOrd="0" presId="urn:microsoft.com/office/officeart/2005/8/layout/hList1"/>
    <dgm:cxn modelId="{087093C4-27DE-4A45-92DD-BD9BC88A7014}" type="presOf" srcId="{5891C31C-5F9C-4535-A499-805C6197E1C2}" destId="{5CECD398-C001-4961-AEE4-8C72E3EB7324}" srcOrd="0" destOrd="0" presId="urn:microsoft.com/office/officeart/2005/8/layout/hList1"/>
    <dgm:cxn modelId="{00F289D1-501C-4A03-A2E4-32F0B53A0C9C}" type="presOf" srcId="{86A112A7-3558-4D8E-9D6D-73B3103DE545}" destId="{BD85E701-3F25-42F0-8234-B02A252DAB8D}" srcOrd="0" destOrd="0" presId="urn:microsoft.com/office/officeart/2005/8/layout/hList1"/>
    <dgm:cxn modelId="{2746C8D8-CF3F-4A95-94BD-5F14BAFD10A2}" srcId="{E580BDC8-653D-4B16-A9C1-DC9202F1DD19}" destId="{F878D0BD-1200-43CC-88DD-A07C8E9213D0}" srcOrd="0" destOrd="0" parTransId="{269C5C28-6344-4B20-B281-C11D47858C4F}" sibTransId="{519055B0-9DB4-4E00-B3C6-0EE7B7ADD447}"/>
    <dgm:cxn modelId="{64A11DF7-F960-4A4B-83E4-042CA6248264}" srcId="{D5E774ED-E0BC-42B9-839E-11EE5150FAC1}" destId="{5891C31C-5F9C-4535-A499-805C6197E1C2}" srcOrd="2" destOrd="0" parTransId="{286E4121-7819-45A4-A8D1-0486CE01BAFF}" sibTransId="{1BEE90B4-E058-4F00-A3CF-1FE6BF8BF4D2}"/>
    <dgm:cxn modelId="{00D817F8-5C45-4CC5-B7A7-CEF0868996EB}" type="presOf" srcId="{E580BDC8-653D-4B16-A9C1-DC9202F1DD19}" destId="{64363CB3-BBAD-4BAA-AD7B-4C07E2BA7466}" srcOrd="0" destOrd="0" presId="urn:microsoft.com/office/officeart/2005/8/layout/hList1"/>
    <dgm:cxn modelId="{A2603837-A094-4194-B4EB-D398D5CC9E57}" type="presParOf" srcId="{7CFBBBA7-2304-478F-89FF-69718230539E}" destId="{CF38CB78-91FA-4991-8C34-012F836332A8}" srcOrd="0" destOrd="0" presId="urn:microsoft.com/office/officeart/2005/8/layout/hList1"/>
    <dgm:cxn modelId="{186E68D0-B85E-4011-A654-C19459E3FA09}" type="presParOf" srcId="{CF38CB78-91FA-4991-8C34-012F836332A8}" destId="{BD85E701-3F25-42F0-8234-B02A252DAB8D}" srcOrd="0" destOrd="0" presId="urn:microsoft.com/office/officeart/2005/8/layout/hList1"/>
    <dgm:cxn modelId="{588D4C72-8BB2-441C-8B60-4CFEFFC5BE20}" type="presParOf" srcId="{CF38CB78-91FA-4991-8C34-012F836332A8}" destId="{48CD072F-69E7-43B9-8070-2BD0894A4815}" srcOrd="1" destOrd="0" presId="urn:microsoft.com/office/officeart/2005/8/layout/hList1"/>
    <dgm:cxn modelId="{330491E9-3582-4B65-970E-E0FEA9E119F1}" type="presParOf" srcId="{7CFBBBA7-2304-478F-89FF-69718230539E}" destId="{B1300830-52A6-4DDB-A24F-C724DC35A823}" srcOrd="1" destOrd="0" presId="urn:microsoft.com/office/officeart/2005/8/layout/hList1"/>
    <dgm:cxn modelId="{EC432B63-704F-4844-8CC2-974B691BED94}" type="presParOf" srcId="{7CFBBBA7-2304-478F-89FF-69718230539E}" destId="{1E462505-D12D-4835-9480-DCC01F512404}" srcOrd="2" destOrd="0" presId="urn:microsoft.com/office/officeart/2005/8/layout/hList1"/>
    <dgm:cxn modelId="{D029B56C-DB04-48C7-8918-A58069F8AC2F}" type="presParOf" srcId="{1E462505-D12D-4835-9480-DCC01F512404}" destId="{64363CB3-BBAD-4BAA-AD7B-4C07E2BA7466}" srcOrd="0" destOrd="0" presId="urn:microsoft.com/office/officeart/2005/8/layout/hList1"/>
    <dgm:cxn modelId="{A63A23A5-7DB9-4537-BEDE-9783A4A3C7BF}" type="presParOf" srcId="{1E462505-D12D-4835-9480-DCC01F512404}" destId="{D3FAD5B0-041E-4B01-8DED-15F072F8E103}" srcOrd="1" destOrd="0" presId="urn:microsoft.com/office/officeart/2005/8/layout/hList1"/>
    <dgm:cxn modelId="{76166699-5F79-4521-89FB-62474076A9AF}" type="presParOf" srcId="{7CFBBBA7-2304-478F-89FF-69718230539E}" destId="{B5DD0460-8ABE-48C8-A798-E448409826AE}" srcOrd="3" destOrd="0" presId="urn:microsoft.com/office/officeart/2005/8/layout/hList1"/>
    <dgm:cxn modelId="{90367D28-116F-4558-8C7B-96A6C7060F8F}" type="presParOf" srcId="{7CFBBBA7-2304-478F-89FF-69718230539E}" destId="{BD4A83B7-A6CD-4BC4-AEEA-68DE906A586C}" srcOrd="4" destOrd="0" presId="urn:microsoft.com/office/officeart/2005/8/layout/hList1"/>
    <dgm:cxn modelId="{2A719398-B2E6-4479-AFE1-CBE30F2C5581}" type="presParOf" srcId="{BD4A83B7-A6CD-4BC4-AEEA-68DE906A586C}" destId="{5CECD398-C001-4961-AEE4-8C72E3EB7324}" srcOrd="0" destOrd="0" presId="urn:microsoft.com/office/officeart/2005/8/layout/hList1"/>
    <dgm:cxn modelId="{2BE6EC1B-A31A-41B6-9BD7-6DB44526595D}" type="presParOf" srcId="{BD4A83B7-A6CD-4BC4-AEEA-68DE906A586C}" destId="{AB941B4F-BDB7-4EAC-B41F-BB7FD83172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E774ED-E0BC-42B9-839E-11EE5150FAC1}" type="doc">
      <dgm:prSet loTypeId="urn:microsoft.com/office/officeart/2005/8/layout/vList2" loCatId="list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86A112A7-3558-4D8E-9D6D-73B3103DE545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altLang="zh-CN" sz="2600" b="1" dirty="0">
              <a:latin typeface="Aptos"/>
            </a:rPr>
            <a:t>Object-Oriented</a:t>
          </a:r>
          <a:r>
            <a:rPr lang="zh-CN" altLang="en-US" sz="2600" b="0" dirty="0">
              <a:latin typeface="Aptos"/>
            </a:rPr>
            <a:t> </a:t>
          </a:r>
          <a:r>
            <a:rPr lang="en-US" altLang="zh-CN" sz="2600" b="0" dirty="0">
              <a:latin typeface="Aptos"/>
            </a:rPr>
            <a:t>design</a:t>
          </a:r>
          <a:r>
            <a:rPr lang="zh-CN" altLang="en-US" sz="2600" b="0" dirty="0">
              <a:latin typeface="Aptos"/>
            </a:rPr>
            <a:t> </a:t>
          </a:r>
          <a:r>
            <a:rPr lang="en-US" altLang="zh-CN" sz="2600" b="0" dirty="0">
              <a:latin typeface="Aptos"/>
            </a:rPr>
            <a:t>made</a:t>
          </a:r>
          <a:r>
            <a:rPr lang="zh-CN" altLang="en-US" sz="2600" b="0" dirty="0">
              <a:latin typeface="Aptos"/>
            </a:rPr>
            <a:t> </a:t>
          </a:r>
          <a:r>
            <a:rPr lang="en-US" altLang="zh-CN" sz="2600" b="0" dirty="0">
              <a:latin typeface="Aptos"/>
            </a:rPr>
            <a:t>software</a:t>
          </a:r>
          <a:r>
            <a:rPr lang="zh-CN" altLang="en-US" sz="2600" b="0" dirty="0">
              <a:latin typeface="Aptos"/>
            </a:rPr>
            <a:t> </a:t>
          </a:r>
          <a:r>
            <a:rPr lang="en-US" altLang="zh-CN" sz="2600" b="0" dirty="0">
              <a:latin typeface="Aptos"/>
            </a:rPr>
            <a:t>easier</a:t>
          </a:r>
          <a:r>
            <a:rPr lang="zh-CN" altLang="en-US" sz="2600" b="0" dirty="0">
              <a:latin typeface="Aptos"/>
            </a:rPr>
            <a:t> </a:t>
          </a:r>
          <a:r>
            <a:rPr lang="en-US" altLang="zh-CN" sz="2600" b="0" dirty="0">
              <a:latin typeface="Aptos"/>
            </a:rPr>
            <a:t>to</a:t>
          </a:r>
          <a:r>
            <a:rPr lang="zh-CN" altLang="en-US" sz="2600" b="0" dirty="0">
              <a:latin typeface="Aptos"/>
            </a:rPr>
            <a:t> </a:t>
          </a:r>
          <a:r>
            <a:rPr lang="en-US" altLang="zh-CN" sz="2600" b="0" dirty="0">
              <a:latin typeface="Aptos"/>
            </a:rPr>
            <a:t>scale</a:t>
          </a:r>
          <a:r>
            <a:rPr lang="zh-CN" altLang="en-US" sz="2600" b="0" dirty="0">
              <a:latin typeface="Aptos"/>
            </a:rPr>
            <a:t> </a:t>
          </a:r>
          <a:r>
            <a:rPr lang="en-US" altLang="zh-CN" sz="2600" b="0" dirty="0">
              <a:latin typeface="Aptos"/>
            </a:rPr>
            <a:t>and</a:t>
          </a:r>
          <a:r>
            <a:rPr lang="zh-CN" altLang="en-US" sz="2600" b="0" dirty="0">
              <a:latin typeface="Aptos"/>
            </a:rPr>
            <a:t> </a:t>
          </a:r>
          <a:r>
            <a:rPr lang="en-US" altLang="zh-CN" sz="2600" b="0" dirty="0">
              <a:latin typeface="Aptos"/>
            </a:rPr>
            <a:t>maintain</a:t>
          </a:r>
          <a:endParaRPr lang="zh-CN" altLang="en-US" sz="2600" b="0" dirty="0">
            <a:latin typeface="Aptos"/>
          </a:endParaRPr>
        </a:p>
      </dgm:t>
    </dgm:pt>
    <dgm:pt modelId="{355D8527-CD42-4ACF-8780-DD16BA012223}" type="parTrans" cxnId="{1C3ACBB1-F558-4C91-8AA8-E59266AEF6EF}">
      <dgm:prSet/>
      <dgm:spPr/>
      <dgm:t>
        <a:bodyPr/>
        <a:lstStyle/>
        <a:p>
          <a:endParaRPr lang="zh-CN" altLang="en-US"/>
        </a:p>
      </dgm:t>
    </dgm:pt>
    <dgm:pt modelId="{3A1C822B-BA22-4C50-AB64-A3426A320C4C}" type="sibTrans" cxnId="{1C3ACBB1-F558-4C91-8AA8-E59266AEF6EF}">
      <dgm:prSet/>
      <dgm:spPr/>
      <dgm:t>
        <a:bodyPr/>
        <a:lstStyle/>
        <a:p>
          <a:endParaRPr lang="zh-CN" altLang="en-US"/>
        </a:p>
      </dgm:t>
    </dgm:pt>
    <dgm:pt modelId="{E580BDC8-653D-4B16-A9C1-DC9202F1DD19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altLang="zh-CN" sz="2600" b="1" dirty="0">
              <a:latin typeface="Aptos"/>
            </a:rPr>
            <a:t>Key</a:t>
          </a:r>
          <a:r>
            <a:rPr lang="zh-CN" altLang="en-US" sz="2600" b="1" dirty="0">
              <a:latin typeface="Aptos"/>
            </a:rPr>
            <a:t> </a:t>
          </a:r>
          <a:r>
            <a:rPr lang="en-US" altLang="zh-CN" sz="2600" b="1" dirty="0">
              <a:latin typeface="Aptos"/>
            </a:rPr>
            <a:t>innovation</a:t>
          </a:r>
          <a:r>
            <a:rPr lang="en-US" altLang="zh-CN" sz="2600" b="0" dirty="0">
              <a:latin typeface="Aptos"/>
            </a:rPr>
            <a:t>:</a:t>
          </a:r>
          <a:r>
            <a:rPr lang="zh-CN" altLang="en-US" sz="2600" b="0" dirty="0">
              <a:latin typeface="Aptos"/>
            </a:rPr>
            <a:t> </a:t>
          </a:r>
          <a:r>
            <a:rPr lang="en-US" altLang="zh-CN" sz="2600" b="0" dirty="0">
              <a:latin typeface="Aptos"/>
            </a:rPr>
            <a:t>Java</a:t>
          </a:r>
          <a:r>
            <a:rPr lang="zh-CN" altLang="en-US" sz="2600" b="0" dirty="0">
              <a:latin typeface="Aptos"/>
            </a:rPr>
            <a:t> </a:t>
          </a:r>
          <a:r>
            <a:rPr lang="en-US" altLang="zh-CN" sz="2600" b="0" dirty="0">
              <a:latin typeface="Aptos"/>
            </a:rPr>
            <a:t>Virtual</a:t>
          </a:r>
          <a:r>
            <a:rPr lang="zh-CN" altLang="en-US" sz="2600" b="0" dirty="0">
              <a:latin typeface="Aptos"/>
            </a:rPr>
            <a:t> </a:t>
          </a:r>
          <a:r>
            <a:rPr lang="en-US" altLang="zh-CN" sz="2600" b="0" dirty="0">
              <a:latin typeface="Aptos"/>
            </a:rPr>
            <a:t>Ma</a:t>
          </a:r>
          <a:r>
            <a:rPr lang="en-US" altLang="zh-CN" sz="2600" dirty="0">
              <a:latin typeface="Aptos"/>
            </a:rPr>
            <a:t>c</a:t>
          </a:r>
          <a:r>
            <a:rPr lang="en-US" altLang="zh-CN" sz="2600" b="0" dirty="0">
              <a:latin typeface="Aptos"/>
            </a:rPr>
            <a:t>hine</a:t>
          </a:r>
          <a:r>
            <a:rPr lang="zh-CN" altLang="en-US" sz="2600" b="0" dirty="0">
              <a:latin typeface="Aptos"/>
            </a:rPr>
            <a:t> </a:t>
          </a:r>
          <a:r>
            <a:rPr lang="en-US" altLang="zh-CN" sz="2600" b="0" dirty="0">
              <a:latin typeface="Aptos"/>
            </a:rPr>
            <a:t>(JVM)</a:t>
          </a:r>
          <a:r>
            <a:rPr lang="zh-CN" altLang="en-US" sz="2600" b="0" dirty="0">
              <a:latin typeface="Aptos"/>
            </a:rPr>
            <a:t> → </a:t>
          </a:r>
          <a:r>
            <a:rPr lang="zh-CN" altLang="en-US" sz="2600" b="0" i="1" dirty="0">
              <a:latin typeface="Aptos"/>
            </a:rPr>
            <a:t>“</a:t>
          </a:r>
          <a:r>
            <a:rPr lang="en-US" altLang="zh-CN" sz="2600" b="0" i="1" dirty="0">
              <a:latin typeface="Aptos"/>
            </a:rPr>
            <a:t>Write</a:t>
          </a:r>
          <a:r>
            <a:rPr lang="zh-CN" altLang="en-US" sz="2600" b="0" i="1" dirty="0">
              <a:latin typeface="Aptos"/>
            </a:rPr>
            <a:t> </a:t>
          </a:r>
          <a:r>
            <a:rPr lang="en-US" altLang="zh-CN" sz="2600" b="0" i="1" dirty="0">
              <a:latin typeface="Aptos"/>
            </a:rPr>
            <a:t>Once,</a:t>
          </a:r>
          <a:r>
            <a:rPr lang="zh-CN" altLang="en-US" sz="2600" b="0" i="1" dirty="0">
              <a:latin typeface="Aptos"/>
            </a:rPr>
            <a:t> </a:t>
          </a:r>
          <a:r>
            <a:rPr lang="en-US" altLang="zh-CN" sz="2600" b="0" i="1" dirty="0">
              <a:latin typeface="Aptos"/>
            </a:rPr>
            <a:t>Run</a:t>
          </a:r>
          <a:r>
            <a:rPr lang="zh-CN" altLang="en-US" sz="2600" b="0" i="1" dirty="0">
              <a:latin typeface="Aptos"/>
            </a:rPr>
            <a:t> </a:t>
          </a:r>
          <a:r>
            <a:rPr lang="en-US" altLang="zh-CN" sz="2600" b="0" i="1" dirty="0">
              <a:latin typeface="Aptos"/>
            </a:rPr>
            <a:t>Anywhere</a:t>
          </a:r>
          <a:r>
            <a:rPr lang="zh-CN" altLang="en-US" sz="2600" b="0" i="1" dirty="0">
              <a:latin typeface="Aptos"/>
            </a:rPr>
            <a:t>”</a:t>
          </a:r>
          <a:endParaRPr lang="zh-CN" altLang="en-US" sz="2600" b="1" dirty="0">
            <a:latin typeface="Aptos"/>
          </a:endParaRPr>
        </a:p>
      </dgm:t>
    </dgm:pt>
    <dgm:pt modelId="{1C7884C1-45C0-4121-B18A-908A7E233782}" type="parTrans" cxnId="{FD6F3A28-6C6A-43D2-BF1A-AA53D0D25702}">
      <dgm:prSet/>
      <dgm:spPr/>
      <dgm:t>
        <a:bodyPr/>
        <a:lstStyle/>
        <a:p>
          <a:endParaRPr lang="zh-CN" altLang="en-US"/>
        </a:p>
      </dgm:t>
    </dgm:pt>
    <dgm:pt modelId="{0AA06B87-DB72-45B6-A088-28D34B59D49F}" type="sibTrans" cxnId="{FD6F3A28-6C6A-43D2-BF1A-AA53D0D25702}">
      <dgm:prSet/>
      <dgm:spPr/>
      <dgm:t>
        <a:bodyPr/>
        <a:lstStyle/>
        <a:p>
          <a:endParaRPr lang="zh-CN" altLang="en-US"/>
        </a:p>
      </dgm:t>
    </dgm:pt>
    <dgm:pt modelId="{2127743C-3B4F-4F22-905D-1745B8BF1916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altLang="zh-CN" sz="2600" b="0" dirty="0">
              <a:latin typeface="Aptos"/>
            </a:rPr>
            <a:t>Rich</a:t>
          </a:r>
          <a:r>
            <a:rPr lang="zh-CN" altLang="en-US" sz="2600" b="0" dirty="0">
              <a:latin typeface="Aptos"/>
            </a:rPr>
            <a:t> </a:t>
          </a:r>
          <a:r>
            <a:rPr lang="en-US" altLang="zh-CN" sz="2600" b="1" dirty="0">
              <a:latin typeface="Aptos"/>
            </a:rPr>
            <a:t>standard</a:t>
          </a:r>
          <a:r>
            <a:rPr lang="zh-CN" altLang="en-US" sz="2600" b="1" dirty="0">
              <a:latin typeface="Aptos"/>
            </a:rPr>
            <a:t> </a:t>
          </a:r>
          <a:r>
            <a:rPr lang="en-US" altLang="zh-CN" sz="2600" b="1" dirty="0">
              <a:latin typeface="Aptos"/>
            </a:rPr>
            <a:t>libraries</a:t>
          </a:r>
          <a:r>
            <a:rPr lang="zh-CN" altLang="en-US" sz="2600" b="0" dirty="0">
              <a:latin typeface="Aptos"/>
            </a:rPr>
            <a:t> </a:t>
          </a:r>
          <a:r>
            <a:rPr lang="en-US" altLang="zh-CN" sz="2600" b="0" dirty="0">
              <a:latin typeface="Aptos"/>
            </a:rPr>
            <a:t>for</a:t>
          </a:r>
          <a:r>
            <a:rPr lang="zh-CN" altLang="en-US" sz="2600" dirty="0">
              <a:latin typeface="Aptos"/>
            </a:rPr>
            <a:t> </a:t>
          </a:r>
          <a:r>
            <a:rPr lang="en-US" altLang="zh-CN" sz="2600" b="0" dirty="0">
              <a:latin typeface="Aptos"/>
            </a:rPr>
            <a:t>GUI,</a:t>
          </a:r>
          <a:r>
            <a:rPr lang="zh-CN" altLang="en-US" sz="2600" b="0" dirty="0">
              <a:latin typeface="Aptos"/>
            </a:rPr>
            <a:t> </a:t>
          </a:r>
          <a:r>
            <a:rPr lang="en-US" altLang="zh-CN" sz="2600" b="0" dirty="0">
              <a:latin typeface="Aptos"/>
            </a:rPr>
            <a:t>networking,</a:t>
          </a:r>
          <a:r>
            <a:rPr lang="zh-CN" altLang="en-US" sz="2600" b="0" dirty="0">
              <a:latin typeface="Aptos"/>
            </a:rPr>
            <a:t> </a:t>
          </a:r>
          <a:r>
            <a:rPr lang="en-US" altLang="zh-CN" sz="2600" b="0" dirty="0">
              <a:latin typeface="Aptos"/>
            </a:rPr>
            <a:t>and</a:t>
          </a:r>
          <a:r>
            <a:rPr lang="zh-CN" altLang="en-US" sz="2600" b="0" dirty="0">
              <a:latin typeface="Aptos"/>
            </a:rPr>
            <a:t> </a:t>
          </a:r>
          <a:r>
            <a:rPr lang="en-US" altLang="zh-CN" sz="2600" b="0" dirty="0">
              <a:latin typeface="Aptos"/>
            </a:rPr>
            <a:t>database</a:t>
          </a:r>
          <a:r>
            <a:rPr lang="zh-CN" altLang="en-US" sz="2600" b="0" dirty="0">
              <a:latin typeface="Aptos"/>
            </a:rPr>
            <a:t> </a:t>
          </a:r>
          <a:r>
            <a:rPr lang="en-US" altLang="zh-CN" sz="2600" b="0" dirty="0">
              <a:latin typeface="Aptos"/>
            </a:rPr>
            <a:t>programming</a:t>
          </a:r>
          <a:endParaRPr lang="zh-CN" altLang="en-US" sz="2600" b="0" dirty="0">
            <a:latin typeface="Aptos"/>
          </a:endParaRPr>
        </a:p>
      </dgm:t>
    </dgm:pt>
    <dgm:pt modelId="{ABA9F95C-49D1-4513-A79D-ECCBF48CAD1C}" type="parTrans" cxnId="{F7AC664A-3176-4243-86DA-85F257ABB905}">
      <dgm:prSet/>
      <dgm:spPr/>
      <dgm:t>
        <a:bodyPr/>
        <a:lstStyle/>
        <a:p>
          <a:endParaRPr lang="zh-CN" altLang="en-US"/>
        </a:p>
      </dgm:t>
    </dgm:pt>
    <dgm:pt modelId="{8ED2A0D0-CB5B-45E4-ADF2-0917E90D00A7}" type="sibTrans" cxnId="{F7AC664A-3176-4243-86DA-85F257ABB905}">
      <dgm:prSet/>
      <dgm:spPr/>
      <dgm:t>
        <a:bodyPr/>
        <a:lstStyle/>
        <a:p>
          <a:endParaRPr lang="zh-CN" altLang="en-US"/>
        </a:p>
      </dgm:t>
    </dgm:pt>
    <dgm:pt modelId="{9259B1BB-6AFE-4397-9FD4-92393DBEE5CA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sz="2600" b="0" dirty="0">
              <a:latin typeface="Aptos"/>
            </a:rPr>
            <a:t>Early</a:t>
          </a:r>
          <a:r>
            <a:rPr lang="zh-CN" altLang="en-US" sz="2600" b="0" dirty="0">
              <a:latin typeface="Aptos"/>
            </a:rPr>
            <a:t> </a:t>
          </a:r>
          <a:r>
            <a:rPr lang="en-US" sz="2600" b="0" dirty="0">
              <a:latin typeface="Aptos"/>
            </a:rPr>
            <a:t>adoption</a:t>
          </a:r>
          <a:r>
            <a:rPr lang="zh-CN" altLang="en-US" sz="2600" b="0" dirty="0">
              <a:latin typeface="Aptos"/>
            </a:rPr>
            <a:t> </a:t>
          </a:r>
          <a:r>
            <a:rPr lang="en-US" sz="2600" b="0" dirty="0">
              <a:latin typeface="Aptos"/>
            </a:rPr>
            <a:t>in</a:t>
          </a:r>
          <a:r>
            <a:rPr lang="zh-CN" altLang="en-US" sz="2600" b="0" dirty="0">
              <a:latin typeface="Aptos"/>
            </a:rPr>
            <a:t> </a:t>
          </a:r>
          <a:r>
            <a:rPr lang="en-US" sz="2600" b="1" dirty="0">
              <a:latin typeface="Aptos"/>
            </a:rPr>
            <a:t>web</a:t>
          </a:r>
          <a:r>
            <a:rPr lang="zh-CN" altLang="en-US" sz="2600" b="1" dirty="0">
              <a:latin typeface="Aptos"/>
            </a:rPr>
            <a:t> </a:t>
          </a:r>
          <a:r>
            <a:rPr lang="en-US" sz="2600" b="1" dirty="0">
              <a:latin typeface="Aptos"/>
            </a:rPr>
            <a:t>applets</a:t>
          </a:r>
          <a:r>
            <a:rPr lang="zh-CN" altLang="en-US" sz="2600" b="0" dirty="0">
              <a:latin typeface="Aptos"/>
            </a:rPr>
            <a:t> </a:t>
          </a:r>
          <a:r>
            <a:rPr lang="en-US" sz="2600" b="0" dirty="0">
              <a:latin typeface="Aptos"/>
            </a:rPr>
            <a:t>and</a:t>
          </a:r>
          <a:r>
            <a:rPr lang="zh-CN" altLang="en-US" sz="2600" b="0" dirty="0">
              <a:latin typeface="Aptos"/>
            </a:rPr>
            <a:t> </a:t>
          </a:r>
          <a:r>
            <a:rPr lang="en-US" sz="2600" b="1" dirty="0">
              <a:latin typeface="Aptos"/>
            </a:rPr>
            <a:t>enterprise</a:t>
          </a:r>
          <a:r>
            <a:rPr lang="zh-CN" altLang="en-US" sz="2600" b="1" dirty="0">
              <a:latin typeface="Aptos"/>
            </a:rPr>
            <a:t> </a:t>
          </a:r>
          <a:r>
            <a:rPr lang="en-US" sz="2600" b="1" dirty="0">
              <a:latin typeface="Aptos"/>
            </a:rPr>
            <a:t>solutions</a:t>
          </a:r>
          <a:endParaRPr lang="zh-CN" altLang="en-US" sz="2600" dirty="0">
            <a:latin typeface="Aptos"/>
          </a:endParaRPr>
        </a:p>
      </dgm:t>
    </dgm:pt>
    <dgm:pt modelId="{A2A04F52-C3D1-4F85-A461-F675E5569553}" type="parTrans" cxnId="{D9896204-611F-4E97-8742-9DCD8B49DC69}">
      <dgm:prSet/>
      <dgm:spPr/>
      <dgm:t>
        <a:bodyPr/>
        <a:lstStyle/>
        <a:p>
          <a:endParaRPr lang="zh-CN" altLang="en-US"/>
        </a:p>
      </dgm:t>
    </dgm:pt>
    <dgm:pt modelId="{13A43FBE-E35D-4B28-A2FF-C6A3F223C0AD}" type="sibTrans" cxnId="{D9896204-611F-4E97-8742-9DCD8B49DC69}">
      <dgm:prSet/>
      <dgm:spPr/>
      <dgm:t>
        <a:bodyPr/>
        <a:lstStyle/>
        <a:p>
          <a:endParaRPr lang="zh-CN" altLang="en-US"/>
        </a:p>
      </dgm:t>
    </dgm:pt>
    <dgm:pt modelId="{9A13A8E1-42D8-4F3E-8893-A83BD95D29E0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altLang="zh-CN" sz="2600" b="1" dirty="0">
              <a:latin typeface="Aptos"/>
            </a:rPr>
            <a:t>Concurrency</a:t>
          </a:r>
          <a:r>
            <a:rPr lang="zh-CN" altLang="en-US" sz="2600" b="0" dirty="0">
              <a:latin typeface="Aptos"/>
            </a:rPr>
            <a:t> </a:t>
          </a:r>
          <a:r>
            <a:rPr lang="en-US" altLang="zh-CN" sz="2600" b="0" dirty="0">
              <a:latin typeface="Aptos"/>
            </a:rPr>
            <a:t>suppo</a:t>
          </a:r>
          <a:r>
            <a:rPr lang="zh-CN" sz="2600" dirty="0">
              <a:latin typeface="Aptos"/>
            </a:rPr>
            <a:t>r</a:t>
          </a:r>
          <a:r>
            <a:rPr lang="en-US" altLang="zh-CN" sz="2600" b="0" dirty="0">
              <a:latin typeface="Aptos"/>
            </a:rPr>
            <a:t>t</a:t>
          </a:r>
          <a:r>
            <a:rPr lang="zh-CN" altLang="en-US" sz="2600" b="0" dirty="0">
              <a:latin typeface="Aptos"/>
            </a:rPr>
            <a:t> → </a:t>
          </a:r>
          <a:r>
            <a:rPr lang="en-US" altLang="zh-CN" sz="2600" b="0" dirty="0">
              <a:latin typeface="Aptos"/>
            </a:rPr>
            <a:t>multithreading</a:t>
          </a:r>
          <a:r>
            <a:rPr lang="zh-CN" altLang="en-US" sz="2600" b="0" dirty="0">
              <a:latin typeface="Aptos"/>
            </a:rPr>
            <a:t> </a:t>
          </a:r>
          <a:r>
            <a:rPr lang="en-US" altLang="zh-CN" sz="2600" b="0" dirty="0">
              <a:latin typeface="Aptos"/>
            </a:rPr>
            <a:t>became</a:t>
          </a:r>
          <a:r>
            <a:rPr lang="zh-CN" altLang="en-US" sz="2600" b="0" dirty="0">
              <a:latin typeface="Aptos"/>
            </a:rPr>
            <a:t> </a:t>
          </a:r>
          <a:r>
            <a:rPr lang="en-US" altLang="zh-CN" sz="2600" b="0" dirty="0">
              <a:latin typeface="Aptos"/>
            </a:rPr>
            <a:t>standard</a:t>
          </a:r>
          <a:r>
            <a:rPr lang="zh-CN" altLang="en-US" sz="2600" b="0" dirty="0">
              <a:latin typeface="Aptos"/>
            </a:rPr>
            <a:t> </a:t>
          </a:r>
          <a:r>
            <a:rPr lang="en-US" altLang="zh-CN" sz="2600" b="0" dirty="0">
              <a:latin typeface="Aptos"/>
            </a:rPr>
            <a:t>practice</a:t>
          </a:r>
          <a:endParaRPr lang="zh-CN" sz="2600" dirty="0">
            <a:latin typeface="Aptos"/>
          </a:endParaRPr>
        </a:p>
      </dgm:t>
    </dgm:pt>
    <dgm:pt modelId="{EDB4DE83-04BD-447E-AA23-677BE34279EC}" type="parTrans" cxnId="{9EBCAC96-B358-48D2-BE8F-D03F460A42E6}">
      <dgm:prSet/>
      <dgm:spPr/>
    </dgm:pt>
    <dgm:pt modelId="{C1796795-787B-44CB-9EF0-21FBA9FF83B9}" type="sibTrans" cxnId="{9EBCAC96-B358-48D2-BE8F-D03F460A42E6}">
      <dgm:prSet/>
      <dgm:spPr/>
    </dgm:pt>
    <dgm:pt modelId="{68B9DE4A-D7EC-4FDA-AEA7-6D32BA0F2161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altLang="zh-CN" sz="2600" b="0" dirty="0">
              <a:latin typeface="Aptos"/>
            </a:rPr>
            <a:t>Eliminated</a:t>
          </a:r>
          <a:r>
            <a:rPr lang="zh-CN" altLang="en-US" sz="2600" b="0" dirty="0">
              <a:latin typeface="Aptos"/>
            </a:rPr>
            <a:t> </a:t>
          </a:r>
          <a:r>
            <a:rPr lang="en-US" altLang="zh-CN" sz="2600" b="0" dirty="0">
              <a:latin typeface="Aptos"/>
            </a:rPr>
            <a:t>many</a:t>
          </a:r>
          <a:r>
            <a:rPr lang="zh-CN" altLang="en-US" sz="2600" b="0" dirty="0">
              <a:latin typeface="Aptos"/>
            </a:rPr>
            <a:t> </a:t>
          </a:r>
          <a:r>
            <a:rPr lang="en-US" altLang="zh-CN" sz="2600" b="1" dirty="0">
              <a:latin typeface="Aptos"/>
            </a:rPr>
            <a:t>unsafe</a:t>
          </a:r>
          <a:r>
            <a:rPr lang="zh-CN" altLang="en-US" sz="2600" b="1" dirty="0">
              <a:latin typeface="Aptos"/>
            </a:rPr>
            <a:t> </a:t>
          </a:r>
          <a:r>
            <a:rPr lang="en-US" altLang="zh-CN" sz="2600" b="1" dirty="0">
              <a:latin typeface="Aptos"/>
            </a:rPr>
            <a:t>features</a:t>
          </a:r>
          <a:r>
            <a:rPr lang="zh-CN" altLang="en-US" sz="2600" b="1" dirty="0">
              <a:latin typeface="Aptos"/>
            </a:rPr>
            <a:t> </a:t>
          </a:r>
          <a:r>
            <a:rPr lang="en-US" altLang="zh-CN" sz="2600" b="1" dirty="0">
              <a:latin typeface="Aptos"/>
            </a:rPr>
            <a:t>of</a:t>
          </a:r>
          <a:r>
            <a:rPr lang="zh-CN" altLang="en-US" sz="2600" b="1" dirty="0">
              <a:latin typeface="Aptos"/>
            </a:rPr>
            <a:t> </a:t>
          </a:r>
          <a:r>
            <a:rPr lang="en-US" altLang="zh-CN" sz="2600" b="1" dirty="0">
              <a:latin typeface="Aptos"/>
            </a:rPr>
            <a:t>C++</a:t>
          </a:r>
          <a:r>
            <a:rPr lang="zh-CN" altLang="en-US" sz="2600" b="0" dirty="0">
              <a:latin typeface="Aptos"/>
            </a:rPr>
            <a:t> </a:t>
          </a:r>
          <a:r>
            <a:rPr lang="en-US" altLang="zh-CN" sz="2600" b="0" dirty="0">
              <a:latin typeface="Aptos"/>
            </a:rPr>
            <a:t>(e.g.,</a:t>
          </a:r>
          <a:r>
            <a:rPr lang="zh-CN" altLang="en-US" sz="2600" b="0" dirty="0">
              <a:latin typeface="Aptos"/>
            </a:rPr>
            <a:t> </a:t>
          </a:r>
          <a:r>
            <a:rPr lang="en-US" altLang="zh-CN" sz="2600" b="0" dirty="0">
              <a:latin typeface="Aptos"/>
            </a:rPr>
            <a:t>manual</a:t>
          </a:r>
          <a:r>
            <a:rPr lang="zh-CN" altLang="en-US" sz="2600" b="0" dirty="0">
              <a:latin typeface="Aptos"/>
            </a:rPr>
            <a:t> </a:t>
          </a:r>
          <a:r>
            <a:rPr lang="en-US" altLang="zh-CN" sz="2600" b="0" dirty="0">
              <a:latin typeface="Aptos"/>
            </a:rPr>
            <a:t>memory</a:t>
          </a:r>
          <a:r>
            <a:rPr lang="zh-CN" altLang="en-US" sz="2600" b="0" dirty="0">
              <a:latin typeface="Aptos"/>
            </a:rPr>
            <a:t> </a:t>
          </a:r>
          <a:r>
            <a:rPr lang="en-US" altLang="zh-CN" sz="2600" b="0" dirty="0">
              <a:latin typeface="Aptos"/>
            </a:rPr>
            <a:t>management)</a:t>
          </a:r>
          <a:endParaRPr lang="zh-CN" altLang="en-US" sz="2600" b="0" dirty="0">
            <a:latin typeface="Aptos"/>
          </a:endParaRPr>
        </a:p>
      </dgm:t>
    </dgm:pt>
    <dgm:pt modelId="{63BE488B-2224-4F26-AFA7-945D106ACA33}" type="parTrans" cxnId="{57749449-9F1A-4B8C-BF5E-EAC8EB58CE70}">
      <dgm:prSet/>
      <dgm:spPr/>
    </dgm:pt>
    <dgm:pt modelId="{BED23EF4-D7A4-45E0-8BA0-7EF0D99F35E7}" type="sibTrans" cxnId="{57749449-9F1A-4B8C-BF5E-EAC8EB58CE70}">
      <dgm:prSet/>
      <dgm:spPr/>
    </dgm:pt>
    <dgm:pt modelId="{46C33789-2C19-4277-B9FA-C05C672A181B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altLang="zh-CN" sz="2600" b="0" dirty="0">
              <a:latin typeface="Aptos"/>
            </a:rPr>
            <a:t>Adoption</a:t>
          </a:r>
          <a:r>
            <a:rPr lang="zh-CN" altLang="en-US" sz="2600" b="0" dirty="0">
              <a:latin typeface="Aptos"/>
            </a:rPr>
            <a:t> </a:t>
          </a:r>
          <a:r>
            <a:rPr lang="en-US" altLang="zh-CN" sz="2600" b="0" dirty="0">
              <a:latin typeface="Aptos"/>
            </a:rPr>
            <a:t>in</a:t>
          </a:r>
          <a:r>
            <a:rPr lang="zh-CN" altLang="en-US" sz="2600" b="0" dirty="0">
              <a:latin typeface="Aptos"/>
            </a:rPr>
            <a:t> </a:t>
          </a:r>
          <a:r>
            <a:rPr lang="en-US" altLang="zh-CN" sz="2600" b="1" dirty="0">
              <a:latin typeface="Aptos"/>
            </a:rPr>
            <a:t>universit</a:t>
          </a:r>
          <a:r>
            <a:rPr lang="en-US" altLang="zh-CN" sz="2600" b="1" i="0" dirty="0">
              <a:latin typeface="Aptos"/>
            </a:rPr>
            <a:t>ies</a:t>
          </a:r>
          <a:r>
            <a:rPr lang="en-US" altLang="zh-CN" sz="2600" b="1" dirty="0">
              <a:latin typeface="Aptos"/>
            </a:rPr>
            <a:t>,</a:t>
          </a:r>
          <a:r>
            <a:rPr lang="zh-CN" altLang="en-US" sz="2600" b="1" dirty="0">
              <a:latin typeface="Aptos"/>
            </a:rPr>
            <a:t> </a:t>
          </a:r>
          <a:r>
            <a:rPr lang="en-US" altLang="zh-CN" sz="2600" b="1" i="0" dirty="0">
              <a:latin typeface="Aptos"/>
            </a:rPr>
            <a:t>enterprises</a:t>
          </a:r>
          <a:r>
            <a:rPr lang="en-US" altLang="zh-CN" sz="2600" b="1" dirty="0">
              <a:latin typeface="Aptos"/>
            </a:rPr>
            <a:t>,</a:t>
          </a:r>
          <a:r>
            <a:rPr lang="zh-CN" altLang="en-US" sz="2600" b="1" dirty="0">
              <a:latin typeface="Aptos"/>
            </a:rPr>
            <a:t> </a:t>
          </a:r>
          <a:r>
            <a:rPr lang="en-US" altLang="zh-CN" sz="2600" b="1" i="0" dirty="0">
              <a:latin typeface="Aptos"/>
            </a:rPr>
            <a:t>a</a:t>
          </a:r>
          <a:r>
            <a:rPr lang="en-US" altLang="zh-CN" sz="2600" b="1" dirty="0">
              <a:latin typeface="Aptos"/>
            </a:rPr>
            <a:t>nd</a:t>
          </a:r>
          <a:r>
            <a:rPr lang="zh-CN" altLang="en-US" sz="2600" b="1" dirty="0">
              <a:latin typeface="Aptos"/>
            </a:rPr>
            <a:t> </a:t>
          </a:r>
          <a:r>
            <a:rPr lang="en-US" altLang="zh-CN" sz="2600" b="1" dirty="0">
              <a:latin typeface="Aptos"/>
            </a:rPr>
            <a:t>mobile</a:t>
          </a:r>
          <a:r>
            <a:rPr lang="zh-CN" altLang="en-US" sz="2600" b="1" dirty="0">
              <a:latin typeface="Aptos"/>
            </a:rPr>
            <a:t> </a:t>
          </a:r>
          <a:r>
            <a:rPr lang="en-US" altLang="zh-CN" sz="2600" b="1" dirty="0">
              <a:latin typeface="Aptos"/>
            </a:rPr>
            <a:t>platforms</a:t>
          </a:r>
          <a:r>
            <a:rPr lang="zh-CN" altLang="en-US" sz="2600" b="0" dirty="0">
              <a:latin typeface="Aptos"/>
            </a:rPr>
            <a:t> </a:t>
          </a:r>
          <a:r>
            <a:rPr lang="en-US" altLang="zh-CN" sz="2600" b="0" dirty="0">
              <a:latin typeface="Aptos"/>
            </a:rPr>
            <a:t>ensured</a:t>
          </a:r>
          <a:r>
            <a:rPr lang="zh-CN" altLang="en-US" sz="2600" b="0" dirty="0">
              <a:latin typeface="Aptos"/>
            </a:rPr>
            <a:t> </a:t>
          </a:r>
          <a:r>
            <a:rPr lang="en-US" altLang="zh-CN" sz="2600" b="0" dirty="0">
              <a:latin typeface="Aptos"/>
            </a:rPr>
            <a:t>global</a:t>
          </a:r>
          <a:r>
            <a:rPr lang="zh-CN" altLang="en-US" sz="2600" b="0" dirty="0">
              <a:latin typeface="Aptos"/>
            </a:rPr>
            <a:t> </a:t>
          </a:r>
          <a:r>
            <a:rPr lang="en-US" altLang="zh-CN" sz="2600" b="0" dirty="0">
              <a:latin typeface="Aptos"/>
            </a:rPr>
            <a:t>reach</a:t>
          </a:r>
          <a:endParaRPr lang="zh-CN" altLang="en-US" sz="2600" dirty="0">
            <a:latin typeface="Aptos"/>
          </a:endParaRPr>
        </a:p>
      </dgm:t>
    </dgm:pt>
    <dgm:pt modelId="{08D37703-2D4B-4F57-83DF-60AA82E99FEF}" type="parTrans" cxnId="{422D0756-1171-4436-B947-D7072C82ECD6}">
      <dgm:prSet/>
      <dgm:spPr/>
    </dgm:pt>
    <dgm:pt modelId="{85670A61-B0D1-41BA-88C9-076DAD0ED808}" type="sibTrans" cxnId="{422D0756-1171-4436-B947-D7072C82ECD6}">
      <dgm:prSet/>
      <dgm:spPr/>
    </dgm:pt>
    <dgm:pt modelId="{20EB8236-DB41-4FD7-8DBF-43E3A82D7120}" type="pres">
      <dgm:prSet presAssocID="{D5E774ED-E0BC-42B9-839E-11EE5150FAC1}" presName="linear" presStyleCnt="0">
        <dgm:presLayoutVars>
          <dgm:animLvl val="lvl"/>
          <dgm:resizeHandles val="exact"/>
        </dgm:presLayoutVars>
      </dgm:prSet>
      <dgm:spPr/>
    </dgm:pt>
    <dgm:pt modelId="{18E069AA-7ABE-4893-981A-67589609B403}" type="pres">
      <dgm:prSet presAssocID="{68B9DE4A-D7EC-4FDA-AEA7-6D32BA0F216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DBE072D-CCF2-4389-ADC5-A7D414DDBD15}" type="pres">
      <dgm:prSet presAssocID="{BED23EF4-D7A4-45E0-8BA0-7EF0D99F35E7}" presName="spacer" presStyleCnt="0"/>
      <dgm:spPr/>
    </dgm:pt>
    <dgm:pt modelId="{BB7205E5-3BA0-407D-9FF8-51C957631CD9}" type="pres">
      <dgm:prSet presAssocID="{86A112A7-3558-4D8E-9D6D-73B3103DE54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AE17309-812A-451F-9526-76FDCD110C3F}" type="pres">
      <dgm:prSet presAssocID="{3A1C822B-BA22-4C50-AB64-A3426A320C4C}" presName="spacer" presStyleCnt="0"/>
      <dgm:spPr/>
    </dgm:pt>
    <dgm:pt modelId="{907104D5-97BE-43AE-890D-7DB3EB916568}" type="pres">
      <dgm:prSet presAssocID="{9A13A8E1-42D8-4F3E-8893-A83BD95D29E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58FC925-F200-4617-A3E5-B2D45ABE212D}" type="pres">
      <dgm:prSet presAssocID="{C1796795-787B-44CB-9EF0-21FBA9FF83B9}" presName="spacer" presStyleCnt="0"/>
      <dgm:spPr/>
    </dgm:pt>
    <dgm:pt modelId="{F7164323-28CD-4825-A17E-30A40578C257}" type="pres">
      <dgm:prSet presAssocID="{2127743C-3B4F-4F22-905D-1745B8BF191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DD75F9C-0B5B-456D-B457-C86CD970846C}" type="pres">
      <dgm:prSet presAssocID="{8ED2A0D0-CB5B-45E4-ADF2-0917E90D00A7}" presName="spacer" presStyleCnt="0"/>
      <dgm:spPr/>
    </dgm:pt>
    <dgm:pt modelId="{DC5F4479-00E3-4C12-B4F3-0AC8F30E2241}" type="pres">
      <dgm:prSet presAssocID="{46C33789-2C19-4277-B9FA-C05C672A181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97116B4-A987-4F90-8DD0-2D114FB44A04}" type="pres">
      <dgm:prSet presAssocID="{85670A61-B0D1-41BA-88C9-076DAD0ED808}" presName="spacer" presStyleCnt="0"/>
      <dgm:spPr/>
    </dgm:pt>
    <dgm:pt modelId="{F59C0205-C25C-437A-97F3-33F8ECEF2E93}" type="pres">
      <dgm:prSet presAssocID="{E580BDC8-653D-4B16-A9C1-DC9202F1DD1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31FA03F-DB89-4F12-8B36-3033E6968AC9}" type="pres">
      <dgm:prSet presAssocID="{0AA06B87-DB72-45B6-A088-28D34B59D49F}" presName="spacer" presStyleCnt="0"/>
      <dgm:spPr/>
    </dgm:pt>
    <dgm:pt modelId="{F009337F-5031-4273-BC96-D255F574EE3E}" type="pres">
      <dgm:prSet presAssocID="{9259B1BB-6AFE-4397-9FD4-92393DBEE5C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9896204-611F-4E97-8742-9DCD8B49DC69}" srcId="{D5E774ED-E0BC-42B9-839E-11EE5150FAC1}" destId="{9259B1BB-6AFE-4397-9FD4-92393DBEE5CA}" srcOrd="6" destOrd="0" parTransId="{A2A04F52-C3D1-4F85-A461-F675E5569553}" sibTransId="{13A43FBE-E35D-4B28-A2FF-C6A3F223C0AD}"/>
    <dgm:cxn modelId="{48FBAF12-AA54-4BC1-A6FA-967494F1377F}" type="presOf" srcId="{46C33789-2C19-4277-B9FA-C05C672A181B}" destId="{DC5F4479-00E3-4C12-B4F3-0AC8F30E2241}" srcOrd="0" destOrd="0" presId="urn:microsoft.com/office/officeart/2005/8/layout/vList2"/>
    <dgm:cxn modelId="{FD6F3A28-6C6A-43D2-BF1A-AA53D0D25702}" srcId="{D5E774ED-E0BC-42B9-839E-11EE5150FAC1}" destId="{E580BDC8-653D-4B16-A9C1-DC9202F1DD19}" srcOrd="5" destOrd="0" parTransId="{1C7884C1-45C0-4121-B18A-908A7E233782}" sibTransId="{0AA06B87-DB72-45B6-A088-28D34B59D49F}"/>
    <dgm:cxn modelId="{CF134D3D-7A28-40D0-A4BC-2822DFB34F69}" type="presOf" srcId="{9A13A8E1-42D8-4F3E-8893-A83BD95D29E0}" destId="{907104D5-97BE-43AE-890D-7DB3EB916568}" srcOrd="0" destOrd="0" presId="urn:microsoft.com/office/officeart/2005/8/layout/vList2"/>
    <dgm:cxn modelId="{57749449-9F1A-4B8C-BF5E-EAC8EB58CE70}" srcId="{D5E774ED-E0BC-42B9-839E-11EE5150FAC1}" destId="{68B9DE4A-D7EC-4FDA-AEA7-6D32BA0F2161}" srcOrd="0" destOrd="0" parTransId="{63BE488B-2224-4F26-AFA7-945D106ACA33}" sibTransId="{BED23EF4-D7A4-45E0-8BA0-7EF0D99F35E7}"/>
    <dgm:cxn modelId="{F7AC664A-3176-4243-86DA-85F257ABB905}" srcId="{D5E774ED-E0BC-42B9-839E-11EE5150FAC1}" destId="{2127743C-3B4F-4F22-905D-1745B8BF1916}" srcOrd="3" destOrd="0" parTransId="{ABA9F95C-49D1-4513-A79D-ECCBF48CAD1C}" sibTransId="{8ED2A0D0-CB5B-45E4-ADF2-0917E90D00A7}"/>
    <dgm:cxn modelId="{2E1F596A-FA5C-4957-A7BD-CDFF47623BE2}" type="presOf" srcId="{68B9DE4A-D7EC-4FDA-AEA7-6D32BA0F2161}" destId="{18E069AA-7ABE-4893-981A-67589609B403}" srcOrd="0" destOrd="0" presId="urn:microsoft.com/office/officeart/2005/8/layout/vList2"/>
    <dgm:cxn modelId="{422D0756-1171-4436-B947-D7072C82ECD6}" srcId="{D5E774ED-E0BC-42B9-839E-11EE5150FAC1}" destId="{46C33789-2C19-4277-B9FA-C05C672A181B}" srcOrd="4" destOrd="0" parTransId="{08D37703-2D4B-4F57-83DF-60AA82E99FEF}" sibTransId="{85670A61-B0D1-41BA-88C9-076DAD0ED808}"/>
    <dgm:cxn modelId="{B6CCFB57-46D4-44B2-8166-B173BD21260B}" type="presOf" srcId="{E580BDC8-653D-4B16-A9C1-DC9202F1DD19}" destId="{F59C0205-C25C-437A-97F3-33F8ECEF2E93}" srcOrd="0" destOrd="0" presId="urn:microsoft.com/office/officeart/2005/8/layout/vList2"/>
    <dgm:cxn modelId="{9EBCAC96-B358-48D2-BE8F-D03F460A42E6}" srcId="{D5E774ED-E0BC-42B9-839E-11EE5150FAC1}" destId="{9A13A8E1-42D8-4F3E-8893-A83BD95D29E0}" srcOrd="2" destOrd="0" parTransId="{EDB4DE83-04BD-447E-AA23-677BE34279EC}" sibTransId="{C1796795-787B-44CB-9EF0-21FBA9FF83B9}"/>
    <dgm:cxn modelId="{0D75AEAD-2363-4040-ABF5-50E8FAE0CC41}" type="presOf" srcId="{9259B1BB-6AFE-4397-9FD4-92393DBEE5CA}" destId="{F009337F-5031-4273-BC96-D255F574EE3E}" srcOrd="0" destOrd="0" presId="urn:microsoft.com/office/officeart/2005/8/layout/vList2"/>
    <dgm:cxn modelId="{C8561AB0-45A5-4C89-89D8-BA4C567A4A4A}" type="presOf" srcId="{86A112A7-3558-4D8E-9D6D-73B3103DE545}" destId="{BB7205E5-3BA0-407D-9FF8-51C957631CD9}" srcOrd="0" destOrd="0" presId="urn:microsoft.com/office/officeart/2005/8/layout/vList2"/>
    <dgm:cxn modelId="{1C3ACBB1-F558-4C91-8AA8-E59266AEF6EF}" srcId="{D5E774ED-E0BC-42B9-839E-11EE5150FAC1}" destId="{86A112A7-3558-4D8E-9D6D-73B3103DE545}" srcOrd="1" destOrd="0" parTransId="{355D8527-CD42-4ACF-8780-DD16BA012223}" sibTransId="{3A1C822B-BA22-4C50-AB64-A3426A320C4C}"/>
    <dgm:cxn modelId="{E03EB0DE-32B1-440A-9F5C-B64FB5F2EAB2}" type="presOf" srcId="{D5E774ED-E0BC-42B9-839E-11EE5150FAC1}" destId="{20EB8236-DB41-4FD7-8DBF-43E3A82D7120}" srcOrd="0" destOrd="0" presId="urn:microsoft.com/office/officeart/2005/8/layout/vList2"/>
    <dgm:cxn modelId="{D2DED7F9-1754-4987-A3ED-EB0D9DFF67CD}" type="presOf" srcId="{2127743C-3B4F-4F22-905D-1745B8BF1916}" destId="{F7164323-28CD-4825-A17E-30A40578C257}" srcOrd="0" destOrd="0" presId="urn:microsoft.com/office/officeart/2005/8/layout/vList2"/>
    <dgm:cxn modelId="{D8F07D8C-25A3-4AD1-8997-392FE63E799D}" type="presParOf" srcId="{20EB8236-DB41-4FD7-8DBF-43E3A82D7120}" destId="{18E069AA-7ABE-4893-981A-67589609B403}" srcOrd="0" destOrd="0" presId="urn:microsoft.com/office/officeart/2005/8/layout/vList2"/>
    <dgm:cxn modelId="{B20916EC-3CED-4206-8E4A-511ED73EC9D5}" type="presParOf" srcId="{20EB8236-DB41-4FD7-8DBF-43E3A82D7120}" destId="{1DBE072D-CCF2-4389-ADC5-A7D414DDBD15}" srcOrd="1" destOrd="0" presId="urn:microsoft.com/office/officeart/2005/8/layout/vList2"/>
    <dgm:cxn modelId="{225388A0-6D9C-4296-A359-BD3BF4281E39}" type="presParOf" srcId="{20EB8236-DB41-4FD7-8DBF-43E3A82D7120}" destId="{BB7205E5-3BA0-407D-9FF8-51C957631CD9}" srcOrd="2" destOrd="0" presId="urn:microsoft.com/office/officeart/2005/8/layout/vList2"/>
    <dgm:cxn modelId="{9EE5F24A-4FE5-426F-A89A-646133A42EEA}" type="presParOf" srcId="{20EB8236-DB41-4FD7-8DBF-43E3A82D7120}" destId="{9AE17309-812A-451F-9526-76FDCD110C3F}" srcOrd="3" destOrd="0" presId="urn:microsoft.com/office/officeart/2005/8/layout/vList2"/>
    <dgm:cxn modelId="{E8E1654D-3E65-496E-8062-42022F0645C2}" type="presParOf" srcId="{20EB8236-DB41-4FD7-8DBF-43E3A82D7120}" destId="{907104D5-97BE-43AE-890D-7DB3EB916568}" srcOrd="4" destOrd="0" presId="urn:microsoft.com/office/officeart/2005/8/layout/vList2"/>
    <dgm:cxn modelId="{C710B4F2-DE5E-4831-ABAA-8F5F2149BC23}" type="presParOf" srcId="{20EB8236-DB41-4FD7-8DBF-43E3A82D7120}" destId="{958FC925-F200-4617-A3E5-B2D45ABE212D}" srcOrd="5" destOrd="0" presId="urn:microsoft.com/office/officeart/2005/8/layout/vList2"/>
    <dgm:cxn modelId="{CC65EE80-7E71-48CE-89BE-65B5E65C1AAB}" type="presParOf" srcId="{20EB8236-DB41-4FD7-8DBF-43E3A82D7120}" destId="{F7164323-28CD-4825-A17E-30A40578C257}" srcOrd="6" destOrd="0" presId="urn:microsoft.com/office/officeart/2005/8/layout/vList2"/>
    <dgm:cxn modelId="{76B05350-D738-421A-8F78-68FF724E779D}" type="presParOf" srcId="{20EB8236-DB41-4FD7-8DBF-43E3A82D7120}" destId="{2DD75F9C-0B5B-456D-B457-C86CD970846C}" srcOrd="7" destOrd="0" presId="urn:microsoft.com/office/officeart/2005/8/layout/vList2"/>
    <dgm:cxn modelId="{FAC957D5-25CA-4741-BE10-50BA8C46D0A0}" type="presParOf" srcId="{20EB8236-DB41-4FD7-8DBF-43E3A82D7120}" destId="{DC5F4479-00E3-4C12-B4F3-0AC8F30E2241}" srcOrd="8" destOrd="0" presId="urn:microsoft.com/office/officeart/2005/8/layout/vList2"/>
    <dgm:cxn modelId="{9BF2F924-38C7-4C4F-BA48-79DB9399FE63}" type="presParOf" srcId="{20EB8236-DB41-4FD7-8DBF-43E3A82D7120}" destId="{D97116B4-A987-4F90-8DD0-2D114FB44A04}" srcOrd="9" destOrd="0" presId="urn:microsoft.com/office/officeart/2005/8/layout/vList2"/>
    <dgm:cxn modelId="{1A6B2337-A1E9-449E-B190-D24F24EEE37B}" type="presParOf" srcId="{20EB8236-DB41-4FD7-8DBF-43E3A82D7120}" destId="{F59C0205-C25C-437A-97F3-33F8ECEF2E93}" srcOrd="10" destOrd="0" presId="urn:microsoft.com/office/officeart/2005/8/layout/vList2"/>
    <dgm:cxn modelId="{617AE98F-CBCC-4719-B9FB-36D4C68E2C51}" type="presParOf" srcId="{20EB8236-DB41-4FD7-8DBF-43E3A82D7120}" destId="{531FA03F-DB89-4F12-8B36-3033E6968AC9}" srcOrd="11" destOrd="0" presId="urn:microsoft.com/office/officeart/2005/8/layout/vList2"/>
    <dgm:cxn modelId="{DD124ED9-75FE-454F-9F8B-0E52E7C819B0}" type="presParOf" srcId="{20EB8236-DB41-4FD7-8DBF-43E3A82D7120}" destId="{F009337F-5031-4273-BC96-D255F574EE3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E774ED-E0BC-42B9-839E-11EE5150FAC1}" type="doc">
      <dgm:prSet loTypeId="urn:microsoft.com/office/officeart/2005/8/layout/vList2" loCatId="list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E580BDC8-653D-4B16-A9C1-DC9202F1DD19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600" b="0" dirty="0"/>
            <a:t>Core language for </a:t>
          </a:r>
          <a:r>
            <a:rPr lang="en-US" sz="2600" b="1" dirty="0"/>
            <a:t>Android development</a:t>
          </a:r>
          <a:r>
            <a:rPr lang="en-US" sz="2600" b="0" dirty="0"/>
            <a:t> (with Kotlin as alternative)</a:t>
          </a:r>
          <a:endParaRPr lang="zh-CN" dirty="0"/>
        </a:p>
      </dgm:t>
    </dgm:pt>
    <dgm:pt modelId="{1C7884C1-45C0-4121-B18A-908A7E233782}" type="parTrans" cxnId="{FD6F3A28-6C6A-43D2-BF1A-AA53D0D25702}">
      <dgm:prSet/>
      <dgm:spPr/>
      <dgm:t>
        <a:bodyPr/>
        <a:lstStyle/>
        <a:p>
          <a:endParaRPr lang="zh-CN" altLang="en-US"/>
        </a:p>
      </dgm:t>
    </dgm:pt>
    <dgm:pt modelId="{0AA06B87-DB72-45B6-A088-28D34B59D49F}" type="sibTrans" cxnId="{FD6F3A28-6C6A-43D2-BF1A-AA53D0D25702}">
      <dgm:prSet/>
      <dgm:spPr/>
      <dgm:t>
        <a:bodyPr/>
        <a:lstStyle/>
        <a:p>
          <a:endParaRPr lang="zh-CN" altLang="en-US"/>
        </a:p>
      </dgm:t>
    </dgm:pt>
    <dgm:pt modelId="{9259B1BB-6AFE-4397-9FD4-92393DBEE5CA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600" b="0" dirty="0"/>
            <a:t>Plays a role in</a:t>
          </a:r>
          <a:r>
            <a:rPr lang="en-US" altLang="zh-CN" sz="2600" b="0" dirty="0"/>
            <a:t> </a:t>
          </a:r>
          <a:r>
            <a:rPr lang="en-US" sz="2600" b="1" dirty="0"/>
            <a:t>cloud computing, big data (Hadoop, Spark), and microservices</a:t>
          </a:r>
          <a:endParaRPr lang="en-US" dirty="0"/>
        </a:p>
      </dgm:t>
    </dgm:pt>
    <dgm:pt modelId="{A2A04F52-C3D1-4F85-A461-F675E5569553}" type="parTrans" cxnId="{D9896204-611F-4E97-8742-9DCD8B49DC69}">
      <dgm:prSet/>
      <dgm:spPr/>
      <dgm:t>
        <a:bodyPr/>
        <a:lstStyle/>
        <a:p>
          <a:endParaRPr lang="zh-CN" altLang="en-US"/>
        </a:p>
      </dgm:t>
    </dgm:pt>
    <dgm:pt modelId="{13A43FBE-E35D-4B28-A2FF-C6A3F223C0AD}" type="sibTrans" cxnId="{D9896204-611F-4E97-8742-9DCD8B49DC69}">
      <dgm:prSet/>
      <dgm:spPr/>
      <dgm:t>
        <a:bodyPr/>
        <a:lstStyle/>
        <a:p>
          <a:endParaRPr lang="zh-CN" altLang="en-US"/>
        </a:p>
      </dgm:t>
    </dgm:pt>
    <dgm:pt modelId="{68B9DE4A-D7EC-4FDA-AEA7-6D32BA0F2161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600" b="1" dirty="0"/>
            <a:t>Long-Term Support </a:t>
          </a:r>
          <a:r>
            <a:rPr lang="en-US" altLang="zh-CN" sz="2600" b="1" dirty="0"/>
            <a:t>releases</a:t>
          </a:r>
          <a:r>
            <a:rPr lang="en-US" sz="2600" b="0" dirty="0"/>
            <a:t> (Java 11, 17,</a:t>
          </a:r>
          <a:r>
            <a:rPr lang="en-US" altLang="zh-CN" sz="2600" b="0" dirty="0"/>
            <a:t> </a:t>
          </a:r>
          <a:r>
            <a:rPr lang="en-US" sz="2600" b="0" dirty="0"/>
            <a:t>21)</a:t>
          </a:r>
          <a:r>
            <a:rPr lang="en-US" altLang="zh-CN" sz="2600" b="0" dirty="0"/>
            <a:t> </a:t>
          </a:r>
          <a:r>
            <a:rPr lang="en-US" sz="2600" b="0" dirty="0"/>
            <a:t>for</a:t>
          </a:r>
          <a:r>
            <a:rPr lang="en-US" altLang="zh-CN" sz="2600" dirty="0"/>
            <a:t> </a:t>
          </a:r>
          <a:r>
            <a:rPr lang="en-US" sz="2600" b="0" dirty="0"/>
            <a:t>enterprise stability</a:t>
          </a:r>
          <a:endParaRPr lang="zh-CN" dirty="0"/>
        </a:p>
      </dgm:t>
    </dgm:pt>
    <dgm:pt modelId="{63BE488B-2224-4F26-AFA7-945D106ACA33}" type="parTrans" cxnId="{57749449-9F1A-4B8C-BF5E-EAC8EB58CE70}">
      <dgm:prSet/>
      <dgm:spPr/>
    </dgm:pt>
    <dgm:pt modelId="{BED23EF4-D7A4-45E0-8BA0-7EF0D99F35E7}" type="sibTrans" cxnId="{57749449-9F1A-4B8C-BF5E-EAC8EB58CE70}">
      <dgm:prSet/>
      <dgm:spPr/>
    </dgm:pt>
    <dgm:pt modelId="{46C33789-2C19-4277-B9FA-C05C672A181B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600" b="0" dirty="0"/>
            <a:t>Still dominant in</a:t>
          </a:r>
          <a:r>
            <a:rPr lang="en-US" altLang="zh-CN" sz="2600" b="0" dirty="0"/>
            <a:t> </a:t>
          </a:r>
          <a:r>
            <a:rPr lang="en-US" sz="2600" b="1" dirty="0"/>
            <a:t>enterprise systems,</a:t>
          </a:r>
          <a:r>
            <a:rPr lang="en-US" altLang="zh-CN" sz="2600" b="1" dirty="0"/>
            <a:t> </a:t>
          </a:r>
          <a:r>
            <a:rPr lang="en-US" sz="2600" b="1" i="0" dirty="0"/>
            <a:t>banking</a:t>
          </a:r>
          <a:r>
            <a:rPr lang="en-US" sz="2600" b="1" dirty="0"/>
            <a:t>,</a:t>
          </a:r>
          <a:r>
            <a:rPr lang="en-US" altLang="zh-CN" sz="2600" b="1" dirty="0"/>
            <a:t> </a:t>
          </a:r>
          <a:r>
            <a:rPr lang="en-US" sz="2600" b="1" i="0" dirty="0"/>
            <a:t>a</a:t>
          </a:r>
          <a:r>
            <a:rPr lang="en-US" sz="2600" b="1" dirty="0"/>
            <a:t>nd</a:t>
          </a:r>
          <a:r>
            <a:rPr lang="en-US" altLang="zh-CN" sz="2600" b="1" dirty="0"/>
            <a:t> </a:t>
          </a:r>
          <a:r>
            <a:rPr lang="en-US" sz="2600" b="1" dirty="0"/>
            <a:t>large-scale platforms</a:t>
          </a:r>
          <a:endParaRPr lang="zh-CN" dirty="0"/>
        </a:p>
      </dgm:t>
    </dgm:pt>
    <dgm:pt modelId="{08D37703-2D4B-4F57-83DF-60AA82E99FEF}" type="parTrans" cxnId="{422D0756-1171-4436-B947-D7072C82ECD6}">
      <dgm:prSet/>
      <dgm:spPr/>
    </dgm:pt>
    <dgm:pt modelId="{85670A61-B0D1-41BA-88C9-076DAD0ED808}" type="sibTrans" cxnId="{422D0756-1171-4436-B947-D7072C82ECD6}">
      <dgm:prSet/>
      <dgm:spPr/>
    </dgm:pt>
    <dgm:pt modelId="{D05F2FA5-FFA0-4F46-967A-8B4976B91A5C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600" b="1" dirty="0"/>
            <a:t>Modern Language Features</a:t>
          </a:r>
          <a:r>
            <a:rPr lang="en-US" sz="2600" b="0" dirty="0"/>
            <a:t>: </a:t>
          </a:r>
          <a:r>
            <a:rPr lang="en-US" altLang="zh-CN" sz="2600" b="0" dirty="0"/>
            <a:t>Lambdas</a:t>
          </a:r>
          <a:r>
            <a:rPr lang="en-US" sz="2600" b="0" dirty="0"/>
            <a:t>, Streams, Modules, Records</a:t>
          </a:r>
          <a:r>
            <a:rPr lang="en-US" altLang="zh-CN" sz="2600" b="0" dirty="0"/>
            <a:t>,</a:t>
          </a:r>
          <a:r>
            <a:rPr lang="en-US" sz="2600" b="0" dirty="0"/>
            <a:t> Pattern</a:t>
          </a:r>
          <a:r>
            <a:rPr lang="en-US" altLang="zh-CN" sz="2600" b="0" dirty="0"/>
            <a:t> </a:t>
          </a:r>
          <a:r>
            <a:rPr lang="en-US" sz="2600" b="0" dirty="0"/>
            <a:t>Matching</a:t>
          </a:r>
          <a:endParaRPr lang="zh-CN" altLang="en-US" sz="2600" b="0" dirty="0">
            <a:latin typeface="Aptos"/>
          </a:endParaRPr>
        </a:p>
      </dgm:t>
    </dgm:pt>
    <dgm:pt modelId="{5BCB55EC-2667-4430-8983-EDF0DCB3D27A}" type="parTrans" cxnId="{429FC411-EAB3-4AD8-944D-926AD8D3EE09}">
      <dgm:prSet/>
      <dgm:spPr/>
    </dgm:pt>
    <dgm:pt modelId="{32CFC480-08BE-429F-B29B-F26C3DEB3565}" type="sibTrans" cxnId="{429FC411-EAB3-4AD8-944D-926AD8D3EE09}">
      <dgm:prSet/>
      <dgm:spPr/>
    </dgm:pt>
    <dgm:pt modelId="{6F2B1F00-AEA6-4761-BC14-E1C6697C4BE1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 sz="2600" b="0" dirty="0"/>
            <a:t>Actively maintained by Oracle and</a:t>
          </a:r>
          <a:r>
            <a:rPr lang="en-US" altLang="zh-CN" sz="2600" b="0" dirty="0"/>
            <a:t> </a:t>
          </a:r>
          <a:r>
            <a:rPr lang="en-US" sz="2600" b="0" dirty="0"/>
            <a:t>the </a:t>
          </a:r>
          <a:r>
            <a:rPr lang="en-US" sz="2600" b="1" dirty="0"/>
            <a:t>OpenJDK community</a:t>
          </a:r>
          <a:endParaRPr lang="en-US" dirty="0"/>
        </a:p>
      </dgm:t>
    </dgm:pt>
    <dgm:pt modelId="{741ECF31-E578-4CC8-8E58-3AF03CAFA287}" type="parTrans" cxnId="{6FA5AA12-E8A0-4AAB-AFB0-973C98967534}">
      <dgm:prSet/>
      <dgm:spPr/>
    </dgm:pt>
    <dgm:pt modelId="{E61967FC-3E48-48A0-BD23-BEFA1D8407E9}" type="sibTrans" cxnId="{6FA5AA12-E8A0-4AAB-AFB0-973C98967534}">
      <dgm:prSet/>
      <dgm:spPr/>
    </dgm:pt>
    <dgm:pt modelId="{20EB8236-DB41-4FD7-8DBF-43E3A82D7120}" type="pres">
      <dgm:prSet presAssocID="{D5E774ED-E0BC-42B9-839E-11EE5150FAC1}" presName="linear" presStyleCnt="0">
        <dgm:presLayoutVars>
          <dgm:animLvl val="lvl"/>
          <dgm:resizeHandles val="exact"/>
        </dgm:presLayoutVars>
      </dgm:prSet>
      <dgm:spPr/>
    </dgm:pt>
    <dgm:pt modelId="{15A7D00E-6114-4B85-A1D6-BE823FB4A14D}" type="pres">
      <dgm:prSet presAssocID="{D05F2FA5-FFA0-4F46-967A-8B4976B91A5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5F457EF-1363-482E-8DE7-3AB981781562}" type="pres">
      <dgm:prSet presAssocID="{32CFC480-08BE-429F-B29B-F26C3DEB3565}" presName="spacer" presStyleCnt="0"/>
      <dgm:spPr/>
    </dgm:pt>
    <dgm:pt modelId="{18E069AA-7ABE-4893-981A-67589609B403}" type="pres">
      <dgm:prSet presAssocID="{68B9DE4A-D7EC-4FDA-AEA7-6D32BA0F216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DBE072D-CCF2-4389-ADC5-A7D414DDBD15}" type="pres">
      <dgm:prSet presAssocID="{BED23EF4-D7A4-45E0-8BA0-7EF0D99F35E7}" presName="spacer" presStyleCnt="0"/>
      <dgm:spPr/>
    </dgm:pt>
    <dgm:pt modelId="{DC5F4479-00E3-4C12-B4F3-0AC8F30E2241}" type="pres">
      <dgm:prSet presAssocID="{46C33789-2C19-4277-B9FA-C05C672A181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97116B4-A987-4F90-8DD0-2D114FB44A04}" type="pres">
      <dgm:prSet presAssocID="{85670A61-B0D1-41BA-88C9-076DAD0ED808}" presName="spacer" presStyleCnt="0"/>
      <dgm:spPr/>
    </dgm:pt>
    <dgm:pt modelId="{F59C0205-C25C-437A-97F3-33F8ECEF2E93}" type="pres">
      <dgm:prSet presAssocID="{E580BDC8-653D-4B16-A9C1-DC9202F1DD1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31FA03F-DB89-4F12-8B36-3033E6968AC9}" type="pres">
      <dgm:prSet presAssocID="{0AA06B87-DB72-45B6-A088-28D34B59D49F}" presName="spacer" presStyleCnt="0"/>
      <dgm:spPr/>
    </dgm:pt>
    <dgm:pt modelId="{F009337F-5031-4273-BC96-D255F574EE3E}" type="pres">
      <dgm:prSet presAssocID="{9259B1BB-6AFE-4397-9FD4-92393DBEE5C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1CA5750-4C7B-4368-9B7D-8BE3EE842722}" type="pres">
      <dgm:prSet presAssocID="{13A43FBE-E35D-4B28-A2FF-C6A3F223C0AD}" presName="spacer" presStyleCnt="0"/>
      <dgm:spPr/>
    </dgm:pt>
    <dgm:pt modelId="{A2AE214E-FB34-4BBB-9FBB-C2CF5C03E168}" type="pres">
      <dgm:prSet presAssocID="{6F2B1F00-AEA6-4761-BC14-E1C6697C4BE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9896204-611F-4E97-8742-9DCD8B49DC69}" srcId="{D5E774ED-E0BC-42B9-839E-11EE5150FAC1}" destId="{9259B1BB-6AFE-4397-9FD4-92393DBEE5CA}" srcOrd="4" destOrd="0" parTransId="{A2A04F52-C3D1-4F85-A461-F675E5569553}" sibTransId="{13A43FBE-E35D-4B28-A2FF-C6A3F223C0AD}"/>
    <dgm:cxn modelId="{58856511-9F6B-4185-9122-E60D22533F2F}" type="presOf" srcId="{D05F2FA5-FFA0-4F46-967A-8B4976B91A5C}" destId="{15A7D00E-6114-4B85-A1D6-BE823FB4A14D}" srcOrd="0" destOrd="0" presId="urn:microsoft.com/office/officeart/2005/8/layout/vList2"/>
    <dgm:cxn modelId="{429FC411-EAB3-4AD8-944D-926AD8D3EE09}" srcId="{D5E774ED-E0BC-42B9-839E-11EE5150FAC1}" destId="{D05F2FA5-FFA0-4F46-967A-8B4976B91A5C}" srcOrd="0" destOrd="0" parTransId="{5BCB55EC-2667-4430-8983-EDF0DCB3D27A}" sibTransId="{32CFC480-08BE-429F-B29B-F26C3DEB3565}"/>
    <dgm:cxn modelId="{6FA5AA12-E8A0-4AAB-AFB0-973C98967534}" srcId="{D5E774ED-E0BC-42B9-839E-11EE5150FAC1}" destId="{6F2B1F00-AEA6-4761-BC14-E1C6697C4BE1}" srcOrd="5" destOrd="0" parTransId="{741ECF31-E578-4CC8-8E58-3AF03CAFA287}" sibTransId="{E61967FC-3E48-48A0-BD23-BEFA1D8407E9}"/>
    <dgm:cxn modelId="{FD6F3A28-6C6A-43D2-BF1A-AA53D0D25702}" srcId="{D5E774ED-E0BC-42B9-839E-11EE5150FAC1}" destId="{E580BDC8-653D-4B16-A9C1-DC9202F1DD19}" srcOrd="3" destOrd="0" parTransId="{1C7884C1-45C0-4121-B18A-908A7E233782}" sibTransId="{0AA06B87-DB72-45B6-A088-28D34B59D49F}"/>
    <dgm:cxn modelId="{8C41652E-26FC-4D6E-BBC2-F4785953AB62}" type="presOf" srcId="{9259B1BB-6AFE-4397-9FD4-92393DBEE5CA}" destId="{F009337F-5031-4273-BC96-D255F574EE3E}" srcOrd="0" destOrd="0" presId="urn:microsoft.com/office/officeart/2005/8/layout/vList2"/>
    <dgm:cxn modelId="{16392164-D7BF-41B0-A5AE-FE8BC83CB6C5}" type="presOf" srcId="{46C33789-2C19-4277-B9FA-C05C672A181B}" destId="{DC5F4479-00E3-4C12-B4F3-0AC8F30E2241}" srcOrd="0" destOrd="0" presId="urn:microsoft.com/office/officeart/2005/8/layout/vList2"/>
    <dgm:cxn modelId="{57749449-9F1A-4B8C-BF5E-EAC8EB58CE70}" srcId="{D5E774ED-E0BC-42B9-839E-11EE5150FAC1}" destId="{68B9DE4A-D7EC-4FDA-AEA7-6D32BA0F2161}" srcOrd="1" destOrd="0" parTransId="{63BE488B-2224-4F26-AFA7-945D106ACA33}" sibTransId="{BED23EF4-D7A4-45E0-8BA0-7EF0D99F35E7}"/>
    <dgm:cxn modelId="{422D0756-1171-4436-B947-D7072C82ECD6}" srcId="{D5E774ED-E0BC-42B9-839E-11EE5150FAC1}" destId="{46C33789-2C19-4277-B9FA-C05C672A181B}" srcOrd="2" destOrd="0" parTransId="{08D37703-2D4B-4F57-83DF-60AA82E99FEF}" sibTransId="{85670A61-B0D1-41BA-88C9-076DAD0ED808}"/>
    <dgm:cxn modelId="{14522687-F3B1-4029-9092-EA5DBB962A55}" type="presOf" srcId="{6F2B1F00-AEA6-4761-BC14-E1C6697C4BE1}" destId="{A2AE214E-FB34-4BBB-9FBB-C2CF5C03E168}" srcOrd="0" destOrd="0" presId="urn:microsoft.com/office/officeart/2005/8/layout/vList2"/>
    <dgm:cxn modelId="{95B3F4AC-DD50-4D53-B5A6-D91837F24FE1}" type="presOf" srcId="{68B9DE4A-D7EC-4FDA-AEA7-6D32BA0F2161}" destId="{18E069AA-7ABE-4893-981A-67589609B403}" srcOrd="0" destOrd="0" presId="urn:microsoft.com/office/officeart/2005/8/layout/vList2"/>
    <dgm:cxn modelId="{E03EB0DE-32B1-440A-9F5C-B64FB5F2EAB2}" type="presOf" srcId="{D5E774ED-E0BC-42B9-839E-11EE5150FAC1}" destId="{20EB8236-DB41-4FD7-8DBF-43E3A82D7120}" srcOrd="0" destOrd="0" presId="urn:microsoft.com/office/officeart/2005/8/layout/vList2"/>
    <dgm:cxn modelId="{4F39F8E6-E12D-4257-A7B1-AD24F1A8FFC5}" type="presOf" srcId="{E580BDC8-653D-4B16-A9C1-DC9202F1DD19}" destId="{F59C0205-C25C-437A-97F3-33F8ECEF2E93}" srcOrd="0" destOrd="0" presId="urn:microsoft.com/office/officeart/2005/8/layout/vList2"/>
    <dgm:cxn modelId="{D73D419D-8EE6-4D41-B8A9-77A7B9238244}" type="presParOf" srcId="{20EB8236-DB41-4FD7-8DBF-43E3A82D7120}" destId="{15A7D00E-6114-4B85-A1D6-BE823FB4A14D}" srcOrd="0" destOrd="0" presId="urn:microsoft.com/office/officeart/2005/8/layout/vList2"/>
    <dgm:cxn modelId="{98ACEC41-4888-4700-AA8F-DBEC42BF8B96}" type="presParOf" srcId="{20EB8236-DB41-4FD7-8DBF-43E3A82D7120}" destId="{85F457EF-1363-482E-8DE7-3AB981781562}" srcOrd="1" destOrd="0" presId="urn:microsoft.com/office/officeart/2005/8/layout/vList2"/>
    <dgm:cxn modelId="{AEFD507A-2DD1-4696-A14F-65409D0F7DE1}" type="presParOf" srcId="{20EB8236-DB41-4FD7-8DBF-43E3A82D7120}" destId="{18E069AA-7ABE-4893-981A-67589609B403}" srcOrd="2" destOrd="0" presId="urn:microsoft.com/office/officeart/2005/8/layout/vList2"/>
    <dgm:cxn modelId="{253BC9CB-257D-42C8-BCAD-DE3E467FECD1}" type="presParOf" srcId="{20EB8236-DB41-4FD7-8DBF-43E3A82D7120}" destId="{1DBE072D-CCF2-4389-ADC5-A7D414DDBD15}" srcOrd="3" destOrd="0" presId="urn:microsoft.com/office/officeart/2005/8/layout/vList2"/>
    <dgm:cxn modelId="{C2A64D0F-9A28-473B-943A-3FCDBC969AE7}" type="presParOf" srcId="{20EB8236-DB41-4FD7-8DBF-43E3A82D7120}" destId="{DC5F4479-00E3-4C12-B4F3-0AC8F30E2241}" srcOrd="4" destOrd="0" presId="urn:microsoft.com/office/officeart/2005/8/layout/vList2"/>
    <dgm:cxn modelId="{2F3C85DC-510B-4E15-9A44-85C37E4BE272}" type="presParOf" srcId="{20EB8236-DB41-4FD7-8DBF-43E3A82D7120}" destId="{D97116B4-A987-4F90-8DD0-2D114FB44A04}" srcOrd="5" destOrd="0" presId="urn:microsoft.com/office/officeart/2005/8/layout/vList2"/>
    <dgm:cxn modelId="{503A1445-568E-4CD9-8016-ED3416D47395}" type="presParOf" srcId="{20EB8236-DB41-4FD7-8DBF-43E3A82D7120}" destId="{F59C0205-C25C-437A-97F3-33F8ECEF2E93}" srcOrd="6" destOrd="0" presId="urn:microsoft.com/office/officeart/2005/8/layout/vList2"/>
    <dgm:cxn modelId="{AC5472E1-12F9-4FE5-BD5A-F6CFC2D33AE3}" type="presParOf" srcId="{20EB8236-DB41-4FD7-8DBF-43E3A82D7120}" destId="{531FA03F-DB89-4F12-8B36-3033E6968AC9}" srcOrd="7" destOrd="0" presId="urn:microsoft.com/office/officeart/2005/8/layout/vList2"/>
    <dgm:cxn modelId="{2BCC82AC-0B27-42F6-B5C8-8D01DD9B2D80}" type="presParOf" srcId="{20EB8236-DB41-4FD7-8DBF-43E3A82D7120}" destId="{F009337F-5031-4273-BC96-D255F574EE3E}" srcOrd="8" destOrd="0" presId="urn:microsoft.com/office/officeart/2005/8/layout/vList2"/>
    <dgm:cxn modelId="{72AA4764-D31F-43D3-9E78-1C48BAB5AD2F}" type="presParOf" srcId="{20EB8236-DB41-4FD7-8DBF-43E3A82D7120}" destId="{41CA5750-4C7B-4368-9B7D-8BE3EE842722}" srcOrd="9" destOrd="0" presId="urn:microsoft.com/office/officeart/2005/8/layout/vList2"/>
    <dgm:cxn modelId="{6667C732-2A26-4EAF-940A-46BAA078D4C2}" type="presParOf" srcId="{20EB8236-DB41-4FD7-8DBF-43E3A82D7120}" destId="{A2AE214E-FB34-4BBB-9FBB-C2CF5C03E16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EACB0-C2FB-4704-ACE6-071FFA0D5BBE}">
      <dsp:nvSpPr>
        <dsp:cNvPr id="0" name=""/>
        <dsp:cNvSpPr/>
      </dsp:nvSpPr>
      <dsp:spPr>
        <a:xfrm>
          <a:off x="0" y="381294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59A390-57AB-44FF-89BB-E0C80E3EE822}">
      <dsp:nvSpPr>
        <dsp:cNvPr id="0" name=""/>
        <dsp:cNvSpPr/>
      </dsp:nvSpPr>
      <dsp:spPr>
        <a:xfrm>
          <a:off x="525780" y="41814"/>
          <a:ext cx="7360920" cy="6789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>
              <a:latin typeface="Aptos"/>
            </a:rPr>
            <a:t>Bridge between humans and computers</a:t>
          </a:r>
        </a:p>
      </dsp:txBody>
      <dsp:txXfrm>
        <a:off x="558924" y="74958"/>
        <a:ext cx="7294632" cy="612672"/>
      </dsp:txXfrm>
    </dsp:sp>
    <dsp:sp modelId="{EF21C04F-5CCE-452D-A3B1-683F76E126A6}">
      <dsp:nvSpPr>
        <dsp:cNvPr id="0" name=""/>
        <dsp:cNvSpPr/>
      </dsp:nvSpPr>
      <dsp:spPr>
        <a:xfrm>
          <a:off x="0" y="1424574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538513-6A04-497A-92E7-DCE24DA81539}">
      <dsp:nvSpPr>
        <dsp:cNvPr id="0" name=""/>
        <dsp:cNvSpPr/>
      </dsp:nvSpPr>
      <dsp:spPr>
        <a:xfrm>
          <a:off x="525780" y="1085094"/>
          <a:ext cx="7360920" cy="6789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>
              <a:latin typeface="Aptos"/>
            </a:rPr>
            <a:t>High-level goals: readability, abstraction, portability</a:t>
          </a:r>
        </a:p>
      </dsp:txBody>
      <dsp:txXfrm>
        <a:off x="558924" y="1118238"/>
        <a:ext cx="7294632" cy="612672"/>
      </dsp:txXfrm>
    </dsp:sp>
    <dsp:sp modelId="{43961C73-855E-40C4-8C8E-4D4263E21D1C}">
      <dsp:nvSpPr>
        <dsp:cNvPr id="0" name=""/>
        <dsp:cNvSpPr/>
      </dsp:nvSpPr>
      <dsp:spPr>
        <a:xfrm>
          <a:off x="0" y="2467854"/>
          <a:ext cx="10515600" cy="246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300" b="1" kern="1200" dirty="0">
              <a:latin typeface="Aptos"/>
            </a:rPr>
            <a:t>Pseudocode</a:t>
          </a:r>
          <a:r>
            <a:rPr lang="zh-CN" sz="2300" kern="1200" dirty="0">
              <a:latin typeface="Aptos"/>
            </a:rPr>
            <a:t> – human-readable design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300" b="1" kern="1200" dirty="0">
              <a:latin typeface="Aptos"/>
            </a:rPr>
            <a:t>Functional Programming</a:t>
          </a:r>
          <a:r>
            <a:rPr lang="zh-CN" sz="2300" kern="1200" dirty="0">
              <a:latin typeface="Aptos"/>
            </a:rPr>
            <a:t> – focus on functions (Lisp, Haskell)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300" b="1" kern="1200" dirty="0">
              <a:latin typeface="Aptos"/>
            </a:rPr>
            <a:t>Imperative &amp; Object-Oriented</a:t>
          </a:r>
          <a:r>
            <a:rPr lang="zh-CN" sz="2300" kern="1200" dirty="0">
              <a:latin typeface="Aptos"/>
            </a:rPr>
            <a:t> – commands + objects (C++, Java)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300" b="1" kern="1200" dirty="0">
              <a:latin typeface="Aptos"/>
            </a:rPr>
            <a:t>Scripting Languages</a:t>
          </a:r>
          <a:r>
            <a:rPr lang="zh-CN" sz="2300" kern="1200" dirty="0">
              <a:latin typeface="Aptos"/>
            </a:rPr>
            <a:t> – interpreted, fast prototyping (JavaScript, Python)</a:t>
          </a:r>
        </a:p>
      </dsp:txBody>
      <dsp:txXfrm>
        <a:off x="0" y="2467854"/>
        <a:ext cx="10515600" cy="2463300"/>
      </dsp:txXfrm>
    </dsp:sp>
    <dsp:sp modelId="{20C9F1F2-5C4E-4A4C-A521-430BDA44A4E1}">
      <dsp:nvSpPr>
        <dsp:cNvPr id="0" name=""/>
        <dsp:cNvSpPr/>
      </dsp:nvSpPr>
      <dsp:spPr>
        <a:xfrm>
          <a:off x="525780" y="2128374"/>
          <a:ext cx="7360920" cy="6789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>
              <a:latin typeface="Aptos"/>
            </a:rPr>
            <a:t>Types of programming approaches:</a:t>
          </a:r>
        </a:p>
      </dsp:txBody>
      <dsp:txXfrm>
        <a:off x="558924" y="2161518"/>
        <a:ext cx="7294632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5E701-3F25-42F0-8234-B02A252DAB8D}">
      <dsp:nvSpPr>
        <dsp:cNvPr id="0" name=""/>
        <dsp:cNvSpPr/>
      </dsp:nvSpPr>
      <dsp:spPr>
        <a:xfrm>
          <a:off x="3951" y="676806"/>
          <a:ext cx="2376307" cy="93611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1991</a:t>
          </a:r>
          <a:r>
            <a:rPr lang="zh-CN" sz="1700" kern="1200" dirty="0"/>
            <a:t>: </a:t>
          </a:r>
          <a:r>
            <a:rPr lang="en-US" sz="1700" kern="1200" dirty="0"/>
            <a:t>Started as </a:t>
          </a:r>
          <a:r>
            <a:rPr lang="en-US" sz="1700" i="1" kern="1200" dirty="0"/>
            <a:t>Project Oak</a:t>
          </a:r>
          <a:r>
            <a:rPr lang="en-US" sz="1700" kern="1200" dirty="0"/>
            <a:t> at Sun Microsystems</a:t>
          </a:r>
        </a:p>
      </dsp:txBody>
      <dsp:txXfrm>
        <a:off x="3951" y="676806"/>
        <a:ext cx="2376307" cy="936119"/>
      </dsp:txXfrm>
    </dsp:sp>
    <dsp:sp modelId="{48CD072F-69E7-43B9-8070-2BD0894A4815}">
      <dsp:nvSpPr>
        <dsp:cNvPr id="0" name=""/>
        <dsp:cNvSpPr/>
      </dsp:nvSpPr>
      <dsp:spPr>
        <a:xfrm>
          <a:off x="3951" y="1612925"/>
          <a:ext cx="2376307" cy="268323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Initially aimed at </a:t>
          </a:r>
          <a:r>
            <a:rPr lang="en-US" sz="1700" b="1" kern="1200" dirty="0"/>
            <a:t>embedded systems</a:t>
          </a:r>
          <a:r>
            <a:rPr lang="en-US" sz="1700" kern="1200" dirty="0"/>
            <a:t> (TV set-top boxes, consumer </a:t>
          </a:r>
          <a:r>
            <a:rPr lang="en-US" sz="1700" b="0" kern="1200" dirty="0"/>
            <a:t>devices)</a:t>
          </a:r>
          <a:endParaRPr lang="en-US" sz="1700" kern="1200" dirty="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Designed for </a:t>
          </a:r>
          <a:r>
            <a:rPr lang="en-US" sz="1700" b="1" kern="1200" dirty="0"/>
            <a:t>simplicity</a:t>
          </a:r>
          <a:r>
            <a:rPr lang="zh-CN" sz="1700" b="1" kern="1200" dirty="0"/>
            <a:t>, </a:t>
          </a:r>
          <a:r>
            <a:rPr lang="en-US" sz="1700" b="1" kern="1200" dirty="0"/>
            <a:t>reliability</a:t>
          </a:r>
          <a:r>
            <a:rPr lang="zh-CN" sz="1700" b="1" kern="1200" dirty="0"/>
            <a:t>, </a:t>
          </a:r>
          <a:r>
            <a:rPr lang="en-US" sz="1700" b="1" kern="1200" dirty="0"/>
            <a:t>and </a:t>
          </a:r>
          <a:r>
            <a:rPr lang="zh-CN" sz="1700" b="1" kern="1200" dirty="0"/>
            <a:t>portability</a:t>
          </a:r>
        </a:p>
      </dsp:txBody>
      <dsp:txXfrm>
        <a:off x="3951" y="1612925"/>
        <a:ext cx="2376307" cy="2683237"/>
      </dsp:txXfrm>
    </dsp:sp>
    <dsp:sp modelId="{64363CB3-BBAD-4BAA-AD7B-4C07E2BA7466}">
      <dsp:nvSpPr>
        <dsp:cNvPr id="0" name=""/>
        <dsp:cNvSpPr/>
      </dsp:nvSpPr>
      <dsp:spPr>
        <a:xfrm>
          <a:off x="2712942" y="676806"/>
          <a:ext cx="2376307" cy="93611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Aptos Display" panose="02110004020202020204"/>
            </a:rPr>
            <a:t>1994</a:t>
          </a:r>
          <a:r>
            <a:rPr lang="zh-CN" sz="1700" kern="1200" dirty="0"/>
            <a:t>:</a:t>
          </a:r>
          <a:r>
            <a:rPr lang="en-US" sz="1700" kern="1200" dirty="0"/>
            <a:t> Oak</a:t>
          </a:r>
          <a:r>
            <a:rPr lang="en-US" sz="1700" b="0" kern="1200" dirty="0"/>
            <a:t> renamed </a:t>
          </a:r>
          <a:r>
            <a:rPr lang="en-US" sz="1700" kern="1200" dirty="0"/>
            <a:t>to </a:t>
          </a:r>
          <a:r>
            <a:rPr lang="en-US" sz="1700" b="1" kern="1200" dirty="0"/>
            <a:t>Java</a:t>
          </a:r>
          <a:endParaRPr lang="zh-CN" sz="1700" kern="1200" dirty="0"/>
        </a:p>
      </dsp:txBody>
      <dsp:txXfrm>
        <a:off x="2712942" y="676806"/>
        <a:ext cx="2376307" cy="936119"/>
      </dsp:txXfrm>
    </dsp:sp>
    <dsp:sp modelId="{D3FAD5B0-041E-4B01-8DED-15F072F8E103}">
      <dsp:nvSpPr>
        <dsp:cNvPr id="0" name=""/>
        <dsp:cNvSpPr/>
      </dsp:nvSpPr>
      <dsp:spPr>
        <a:xfrm>
          <a:off x="2712942" y="1612925"/>
          <a:ext cx="2376307" cy="268323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/>
            <a:t>“</a:t>
          </a:r>
          <a:r>
            <a:rPr lang="en-US" sz="1700" kern="1200" dirty="0"/>
            <a:t>Oak” trademark </a:t>
          </a:r>
          <a:r>
            <a:rPr lang="en-US" sz="1700" b="0" kern="1200" dirty="0"/>
            <a:t>already taken</a:t>
          </a:r>
          <a:endParaRPr lang="zh-CN" sz="1700" kern="1200" dirty="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/>
            <a:t>Inspired</a:t>
          </a:r>
          <a:r>
            <a:rPr lang="en-US" sz="1700" i="0" kern="1200" dirty="0"/>
            <a:t> by </a:t>
          </a:r>
          <a:r>
            <a:rPr lang="zh-CN" sz="1700" b="0" kern="1200" dirty="0"/>
            <a:t>Java</a:t>
          </a:r>
          <a:r>
            <a:rPr lang="en-US" sz="1700" b="0" kern="1200" dirty="0"/>
            <a:t> coffee (symbol of energy and vitality</a:t>
          </a:r>
          <a:r>
            <a:rPr lang="zh-CN" sz="1700" b="0" kern="1200" dirty="0"/>
            <a:t>)</a:t>
          </a:r>
        </a:p>
      </dsp:txBody>
      <dsp:txXfrm>
        <a:off x="2712942" y="1612925"/>
        <a:ext cx="2376307" cy="2683237"/>
      </dsp:txXfrm>
    </dsp:sp>
    <dsp:sp modelId="{FAAC11FF-8DE9-43DB-9BDD-4F3063537857}">
      <dsp:nvSpPr>
        <dsp:cNvPr id="0" name=""/>
        <dsp:cNvSpPr/>
      </dsp:nvSpPr>
      <dsp:spPr>
        <a:xfrm>
          <a:off x="5421932" y="676806"/>
          <a:ext cx="2376307" cy="93611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Aptos Display"/>
              <a:ea typeface="SimSun"/>
            </a:rPr>
            <a:t>1995</a:t>
          </a:r>
          <a:r>
            <a:rPr lang="en-US" sz="1700" b="0" kern="1200" dirty="0">
              <a:latin typeface="Aptos Display"/>
              <a:ea typeface="SimSun"/>
            </a:rPr>
            <a:t>: Officially released as </a:t>
          </a:r>
          <a:r>
            <a:rPr lang="en-US" sz="1700" b="1" kern="1200" dirty="0">
              <a:latin typeface="Aptos Display"/>
              <a:ea typeface="SimSun"/>
            </a:rPr>
            <a:t>Java 1.0</a:t>
          </a:r>
          <a:endParaRPr lang="en-US" altLang="zh-CN" sz="1700" b="1" kern="1200" dirty="0">
            <a:latin typeface="Aptos Display"/>
          </a:endParaRPr>
        </a:p>
      </dsp:txBody>
      <dsp:txXfrm>
        <a:off x="5421932" y="676806"/>
        <a:ext cx="2376307" cy="936119"/>
      </dsp:txXfrm>
    </dsp:sp>
    <dsp:sp modelId="{97DFB6B6-4F0A-43A9-9D91-92212792A957}">
      <dsp:nvSpPr>
        <dsp:cNvPr id="0" name=""/>
        <dsp:cNvSpPr/>
      </dsp:nvSpPr>
      <dsp:spPr>
        <a:xfrm>
          <a:off x="5421932" y="1612925"/>
          <a:ext cx="2376307" cy="268323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/>
            <a:t>Targeted the </a:t>
          </a:r>
          <a:r>
            <a:rPr lang="en-US" sz="1700" b="1" kern="1200" dirty="0"/>
            <a:t>Internet and Web</a:t>
          </a:r>
          <a:endParaRPr lang="en-US" sz="1700" kern="1200" dirty="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/>
            <a:t>Introduced </a:t>
          </a:r>
          <a:r>
            <a:rPr lang="en-US" sz="1700" b="1" kern="1200" dirty="0"/>
            <a:t>applets</a:t>
          </a:r>
          <a:r>
            <a:rPr lang="en-US" sz="1700" b="0" kern="1200" dirty="0"/>
            <a:t> for interactive web content</a:t>
          </a:r>
          <a:endParaRPr lang="en-US" sz="1700" kern="1200" dirty="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/>
            <a:t>Motto: </a:t>
          </a:r>
          <a:r>
            <a:rPr lang="en-US" sz="1700" b="0" i="1" kern="1200" dirty="0"/>
            <a:t>“Write Once, Run Anywhere”</a:t>
          </a:r>
          <a:r>
            <a:rPr lang="en-US" sz="1700" b="0" kern="1200" dirty="0"/>
            <a:t> via the </a:t>
          </a:r>
          <a:r>
            <a:rPr lang="en-US" sz="1700" b="1" kern="1200" dirty="0"/>
            <a:t>Java Virtual Machine (JVM)</a:t>
          </a:r>
          <a:endParaRPr lang="en-US" sz="1700" kern="1200" dirty="0"/>
        </a:p>
      </dsp:txBody>
      <dsp:txXfrm>
        <a:off x="5421932" y="1612925"/>
        <a:ext cx="2376307" cy="2683237"/>
      </dsp:txXfrm>
    </dsp:sp>
    <dsp:sp modelId="{8E345A1A-C069-44E9-99B2-D0F761DE0F73}">
      <dsp:nvSpPr>
        <dsp:cNvPr id="0" name=""/>
        <dsp:cNvSpPr/>
      </dsp:nvSpPr>
      <dsp:spPr>
        <a:xfrm>
          <a:off x="8130922" y="676806"/>
          <a:ext cx="2376307" cy="93611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1997–1998</a:t>
          </a:r>
          <a:r>
            <a:rPr lang="en-US" sz="1700" b="0" kern="1200" dirty="0"/>
            <a:t>: Expansion of features</a:t>
          </a:r>
          <a:endParaRPr lang="en-US" sz="1700" b="1" kern="1200" dirty="0">
            <a:latin typeface="Aptos Display" panose="02110004020202020204"/>
          </a:endParaRPr>
        </a:p>
      </dsp:txBody>
      <dsp:txXfrm>
        <a:off x="8130922" y="676806"/>
        <a:ext cx="2376307" cy="936119"/>
      </dsp:txXfrm>
    </dsp:sp>
    <dsp:sp modelId="{A0D0A17A-BF89-4FF3-AAF3-C28BC54F80E4}">
      <dsp:nvSpPr>
        <dsp:cNvPr id="0" name=""/>
        <dsp:cNvSpPr/>
      </dsp:nvSpPr>
      <dsp:spPr>
        <a:xfrm>
          <a:off x="8130922" y="1612925"/>
          <a:ext cx="2376307" cy="268323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/>
            <a:t>JDK 1.1: Inner classes, JavaBeans, JDBC (database access)</a:t>
          </a:r>
          <a:endParaRPr lang="en-US" sz="1700" kern="1200" dirty="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/>
            <a:t>Java 2 (J2SE 1.2): Collections framework, Swing GUI, split into SE/EE/ME</a:t>
          </a:r>
          <a:endParaRPr lang="en-US" sz="1700" kern="1200" dirty="0"/>
        </a:p>
      </dsp:txBody>
      <dsp:txXfrm>
        <a:off x="8130922" y="1612925"/>
        <a:ext cx="2376307" cy="26832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5E701-3F25-42F0-8234-B02A252DAB8D}">
      <dsp:nvSpPr>
        <dsp:cNvPr id="0" name=""/>
        <dsp:cNvSpPr/>
      </dsp:nvSpPr>
      <dsp:spPr>
        <a:xfrm>
          <a:off x="3284" y="39175"/>
          <a:ext cx="3202625" cy="98299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2000s</a:t>
          </a:r>
          <a:r>
            <a:rPr lang="zh-CN" sz="2500" b="1" kern="1200" dirty="0"/>
            <a:t>: </a:t>
          </a:r>
          <a:r>
            <a:rPr lang="en-US" sz="2500" b="1" kern="1200" dirty="0"/>
            <a:t>Enterprise Expansion</a:t>
          </a:r>
          <a:endParaRPr lang="en-US" sz="2500" b="0" kern="1200" dirty="0">
            <a:latin typeface="Aptos Display" panose="02110004020202020204"/>
          </a:endParaRPr>
        </a:p>
      </dsp:txBody>
      <dsp:txXfrm>
        <a:off x="3284" y="39175"/>
        <a:ext cx="3202625" cy="982992"/>
      </dsp:txXfrm>
    </dsp:sp>
    <dsp:sp modelId="{48CD072F-69E7-43B9-8070-2BD0894A4815}">
      <dsp:nvSpPr>
        <dsp:cNvPr id="0" name=""/>
        <dsp:cNvSpPr/>
      </dsp:nvSpPr>
      <dsp:spPr>
        <a:xfrm>
          <a:off x="3284" y="1022168"/>
          <a:ext cx="3202625" cy="3911625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kern="1200" dirty="0"/>
            <a:t>Java became the backbone of</a:t>
          </a:r>
          <a:r>
            <a:rPr lang="en-US" altLang="zh-CN" sz="2500" b="0" kern="1200" dirty="0"/>
            <a:t> </a:t>
          </a:r>
          <a:r>
            <a:rPr lang="en-US" sz="2500" b="1" kern="1200" dirty="0"/>
            <a:t>enterprise applications</a:t>
          </a:r>
          <a:endParaRPr lang="zh-CN" altLang="en-US" sz="2500" kern="1200" dirty="0"/>
        </a:p>
        <a:p>
          <a:pPr marL="228600" lvl="1" indent="-228600" algn="l" defTabSz="1111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kern="1200" dirty="0"/>
            <a:t>Technologies: </a:t>
          </a:r>
          <a:r>
            <a:rPr lang="en-US" sz="2500" b="1" kern="1200" dirty="0"/>
            <a:t>Servlets, JSP</a:t>
          </a:r>
          <a:r>
            <a:rPr lang="zh-CN" sz="2500" b="1" kern="1200" dirty="0"/>
            <a:t>, </a:t>
          </a:r>
          <a:r>
            <a:rPr lang="en-US" sz="2500" b="1" kern="1200" dirty="0"/>
            <a:t>EJB</a:t>
          </a:r>
          <a:r>
            <a:rPr lang="zh-CN" sz="2500" b="0" kern="1200" dirty="0"/>
            <a:t>, </a:t>
          </a:r>
          <a:r>
            <a:rPr lang="en-US" sz="2500" b="0" kern="1200" dirty="0"/>
            <a:t>and frameworks like </a:t>
          </a:r>
          <a:r>
            <a:rPr lang="en-US" sz="2500" b="1" kern="1200" dirty="0"/>
            <a:t>Spring, Hibernate</a:t>
          </a:r>
          <a:endParaRPr lang="en-US" sz="2500" kern="1200" dirty="0"/>
        </a:p>
      </dsp:txBody>
      <dsp:txXfrm>
        <a:off x="3284" y="1022168"/>
        <a:ext cx="3202625" cy="3911625"/>
      </dsp:txXfrm>
    </dsp:sp>
    <dsp:sp modelId="{64363CB3-BBAD-4BAA-AD7B-4C07E2BA7466}">
      <dsp:nvSpPr>
        <dsp:cNvPr id="0" name=""/>
        <dsp:cNvSpPr/>
      </dsp:nvSpPr>
      <dsp:spPr>
        <a:xfrm>
          <a:off x="3654278" y="39175"/>
          <a:ext cx="3202625" cy="98299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2004</a:t>
          </a:r>
          <a:r>
            <a:rPr lang="zh-CN" sz="2500" b="1" kern="1200" dirty="0"/>
            <a:t>:</a:t>
          </a:r>
          <a:r>
            <a:rPr lang="en-US" sz="2500" b="1" kern="1200" dirty="0"/>
            <a:t> </a:t>
          </a:r>
          <a:r>
            <a:rPr lang="zh-CN" sz="2500" b="1" kern="1200" dirty="0"/>
            <a:t>Java</a:t>
          </a:r>
          <a:r>
            <a:rPr lang="en-US" sz="2500" b="1" kern="1200" dirty="0"/>
            <a:t> 5 (J2SE 5.0</a:t>
          </a:r>
          <a:r>
            <a:rPr lang="zh-CN" sz="2500" b="1" kern="1200" dirty="0"/>
            <a:t>)</a:t>
          </a:r>
        </a:p>
      </dsp:txBody>
      <dsp:txXfrm>
        <a:off x="3654278" y="39175"/>
        <a:ext cx="3202625" cy="982992"/>
      </dsp:txXfrm>
    </dsp:sp>
    <dsp:sp modelId="{D3FAD5B0-041E-4B01-8DED-15F072F8E103}">
      <dsp:nvSpPr>
        <dsp:cNvPr id="0" name=""/>
        <dsp:cNvSpPr/>
      </dsp:nvSpPr>
      <dsp:spPr>
        <a:xfrm>
          <a:off x="3654278" y="1022168"/>
          <a:ext cx="3202625" cy="3911625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kern="1200" dirty="0"/>
            <a:t>Introduced </a:t>
          </a:r>
          <a:r>
            <a:rPr lang="en-US" sz="2500" b="1" kern="1200" dirty="0"/>
            <a:t>Generics, Annotations, Enums</a:t>
          </a:r>
          <a:r>
            <a:rPr lang="en-US" sz="2500" b="1" i="0" kern="1200" dirty="0"/>
            <a:t>, Enhanced for-loop</a:t>
          </a:r>
          <a:endParaRPr lang="en-US" sz="2500" kern="1200" dirty="0"/>
        </a:p>
        <a:p>
          <a:pPr marL="228600" lvl="1" indent="-228600" algn="l" defTabSz="1111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kern="1200" dirty="0"/>
            <a:t>Major boost in </a:t>
          </a:r>
          <a:r>
            <a:rPr lang="en-US" sz="2500" b="1" kern="1200" dirty="0"/>
            <a:t>enterprise software engineering</a:t>
          </a:r>
          <a:endParaRPr lang="en-US" sz="2500" kern="1200" dirty="0"/>
        </a:p>
      </dsp:txBody>
      <dsp:txXfrm>
        <a:off x="3654278" y="1022168"/>
        <a:ext cx="3202625" cy="3911625"/>
      </dsp:txXfrm>
    </dsp:sp>
    <dsp:sp modelId="{5CECD398-C001-4961-AEE4-8C72E3EB7324}">
      <dsp:nvSpPr>
        <dsp:cNvPr id="0" name=""/>
        <dsp:cNvSpPr/>
      </dsp:nvSpPr>
      <dsp:spPr>
        <a:xfrm>
          <a:off x="7305271" y="39175"/>
          <a:ext cx="3202625" cy="98299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2007–2010: Mobile Growth</a:t>
          </a:r>
          <a:endParaRPr lang="en-US" sz="2500" kern="1200" dirty="0"/>
        </a:p>
      </dsp:txBody>
      <dsp:txXfrm>
        <a:off x="7305271" y="39175"/>
        <a:ext cx="3202625" cy="982992"/>
      </dsp:txXfrm>
    </dsp:sp>
    <dsp:sp modelId="{AB941B4F-BDB7-4EAC-B41F-BB7FD831729F}">
      <dsp:nvSpPr>
        <dsp:cNvPr id="0" name=""/>
        <dsp:cNvSpPr/>
      </dsp:nvSpPr>
      <dsp:spPr>
        <a:xfrm>
          <a:off x="7305271" y="1022168"/>
          <a:ext cx="3202625" cy="3911625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kern="1200" dirty="0"/>
            <a:t>Java became the </a:t>
          </a:r>
          <a:r>
            <a:rPr lang="en-US" sz="2500" b="1" kern="1200" dirty="0"/>
            <a:t>core language for Android</a:t>
          </a:r>
          <a:r>
            <a:rPr lang="en-US" sz="2500" b="0" kern="1200" dirty="0"/>
            <a:t> apps</a:t>
          </a:r>
          <a:endParaRPr lang="en-US" sz="2500" kern="1200" dirty="0"/>
        </a:p>
        <a:p>
          <a:pPr marL="228600" lvl="1" indent="-228600" algn="l" defTabSz="1111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kern="1200" dirty="0"/>
            <a:t>Millions of apps built on Java-based Android SDK</a:t>
          </a:r>
          <a:endParaRPr lang="en-US" sz="2500" kern="1200" dirty="0"/>
        </a:p>
      </dsp:txBody>
      <dsp:txXfrm>
        <a:off x="7305271" y="1022168"/>
        <a:ext cx="3202625" cy="3911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5E701-3F25-42F0-8234-B02A252DAB8D}">
      <dsp:nvSpPr>
        <dsp:cNvPr id="0" name=""/>
        <dsp:cNvSpPr/>
      </dsp:nvSpPr>
      <dsp:spPr>
        <a:xfrm>
          <a:off x="3284" y="39175"/>
          <a:ext cx="3202625" cy="98299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2000s</a:t>
          </a:r>
          <a:r>
            <a:rPr lang="zh-CN" sz="2500" b="1" kern="1200" dirty="0"/>
            <a:t>: </a:t>
          </a:r>
          <a:r>
            <a:rPr lang="en-US" sz="2500" b="1" kern="1200" dirty="0"/>
            <a:t>Enterprise Expansion</a:t>
          </a:r>
          <a:endParaRPr lang="en-US" sz="2500" b="0" kern="1200" dirty="0">
            <a:latin typeface="Aptos Display" panose="02110004020202020204"/>
          </a:endParaRPr>
        </a:p>
      </dsp:txBody>
      <dsp:txXfrm>
        <a:off x="3284" y="39175"/>
        <a:ext cx="3202625" cy="982992"/>
      </dsp:txXfrm>
    </dsp:sp>
    <dsp:sp modelId="{48CD072F-69E7-43B9-8070-2BD0894A4815}">
      <dsp:nvSpPr>
        <dsp:cNvPr id="0" name=""/>
        <dsp:cNvSpPr/>
      </dsp:nvSpPr>
      <dsp:spPr>
        <a:xfrm>
          <a:off x="3284" y="1022168"/>
          <a:ext cx="3202625" cy="3911625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kern="1200" dirty="0"/>
            <a:t>Java became the backbone of</a:t>
          </a:r>
          <a:r>
            <a:rPr lang="en-US" altLang="zh-CN" sz="2500" b="0" kern="1200" dirty="0"/>
            <a:t> </a:t>
          </a:r>
          <a:r>
            <a:rPr lang="en-US" sz="2500" b="1" kern="1200" dirty="0"/>
            <a:t>enterprise applications</a:t>
          </a:r>
          <a:endParaRPr lang="zh-CN" altLang="en-US" sz="2500" kern="1200" dirty="0"/>
        </a:p>
        <a:p>
          <a:pPr marL="228600" lvl="1" indent="-228600" algn="l" defTabSz="1111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kern="1200" dirty="0"/>
            <a:t>Technologies: </a:t>
          </a:r>
          <a:r>
            <a:rPr lang="en-US" sz="2500" b="1" kern="1200" dirty="0"/>
            <a:t>Servlets, JSP</a:t>
          </a:r>
          <a:r>
            <a:rPr lang="zh-CN" sz="2500" b="1" kern="1200" dirty="0"/>
            <a:t>, </a:t>
          </a:r>
          <a:r>
            <a:rPr lang="en-US" sz="2500" b="1" kern="1200" dirty="0"/>
            <a:t>EJB</a:t>
          </a:r>
          <a:r>
            <a:rPr lang="zh-CN" sz="2500" b="0" kern="1200" dirty="0"/>
            <a:t>, </a:t>
          </a:r>
          <a:r>
            <a:rPr lang="en-US" sz="2500" b="0" kern="1200" dirty="0"/>
            <a:t>and frameworks like </a:t>
          </a:r>
          <a:r>
            <a:rPr lang="en-US" sz="2500" b="1" kern="1200" dirty="0"/>
            <a:t>Spring, Hibernate</a:t>
          </a:r>
          <a:endParaRPr lang="en-US" sz="2500" kern="1200" dirty="0"/>
        </a:p>
      </dsp:txBody>
      <dsp:txXfrm>
        <a:off x="3284" y="1022168"/>
        <a:ext cx="3202625" cy="3911625"/>
      </dsp:txXfrm>
    </dsp:sp>
    <dsp:sp modelId="{64363CB3-BBAD-4BAA-AD7B-4C07E2BA7466}">
      <dsp:nvSpPr>
        <dsp:cNvPr id="0" name=""/>
        <dsp:cNvSpPr/>
      </dsp:nvSpPr>
      <dsp:spPr>
        <a:xfrm>
          <a:off x="3654278" y="39175"/>
          <a:ext cx="3202625" cy="98299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2004</a:t>
          </a:r>
          <a:r>
            <a:rPr lang="zh-CN" sz="2500" b="1" kern="1200" dirty="0"/>
            <a:t>:</a:t>
          </a:r>
          <a:r>
            <a:rPr lang="en-US" sz="2500" b="1" kern="1200" dirty="0"/>
            <a:t> </a:t>
          </a:r>
          <a:r>
            <a:rPr lang="zh-CN" sz="2500" b="1" kern="1200" dirty="0"/>
            <a:t>Java</a:t>
          </a:r>
          <a:r>
            <a:rPr lang="en-US" sz="2500" b="1" kern="1200" dirty="0"/>
            <a:t> 5 (J2SE 5.0</a:t>
          </a:r>
          <a:r>
            <a:rPr lang="zh-CN" sz="2500" b="1" kern="1200" dirty="0"/>
            <a:t>)</a:t>
          </a:r>
        </a:p>
      </dsp:txBody>
      <dsp:txXfrm>
        <a:off x="3654278" y="39175"/>
        <a:ext cx="3202625" cy="982992"/>
      </dsp:txXfrm>
    </dsp:sp>
    <dsp:sp modelId="{D3FAD5B0-041E-4B01-8DED-15F072F8E103}">
      <dsp:nvSpPr>
        <dsp:cNvPr id="0" name=""/>
        <dsp:cNvSpPr/>
      </dsp:nvSpPr>
      <dsp:spPr>
        <a:xfrm>
          <a:off x="3654278" y="1022168"/>
          <a:ext cx="3202625" cy="3911625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kern="1200" dirty="0"/>
            <a:t>Introduced </a:t>
          </a:r>
          <a:r>
            <a:rPr lang="en-US" sz="2500" b="1" kern="1200" dirty="0"/>
            <a:t>Generics, Annotations, Enums</a:t>
          </a:r>
          <a:r>
            <a:rPr lang="en-US" sz="2500" b="1" i="0" kern="1200" dirty="0"/>
            <a:t>, Enhanced for-loop</a:t>
          </a:r>
          <a:endParaRPr lang="en-US" sz="2500" kern="1200" dirty="0"/>
        </a:p>
        <a:p>
          <a:pPr marL="228600" lvl="1" indent="-228600" algn="l" defTabSz="1111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kern="1200" dirty="0"/>
            <a:t>Major boost in </a:t>
          </a:r>
          <a:r>
            <a:rPr lang="en-US" sz="2500" b="1" kern="1200" dirty="0"/>
            <a:t>enterprise software engineering</a:t>
          </a:r>
          <a:endParaRPr lang="en-US" sz="2500" kern="1200" dirty="0"/>
        </a:p>
      </dsp:txBody>
      <dsp:txXfrm>
        <a:off x="3654278" y="1022168"/>
        <a:ext cx="3202625" cy="3911625"/>
      </dsp:txXfrm>
    </dsp:sp>
    <dsp:sp modelId="{5CECD398-C001-4961-AEE4-8C72E3EB7324}">
      <dsp:nvSpPr>
        <dsp:cNvPr id="0" name=""/>
        <dsp:cNvSpPr/>
      </dsp:nvSpPr>
      <dsp:spPr>
        <a:xfrm>
          <a:off x="7305271" y="39175"/>
          <a:ext cx="3202625" cy="98299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2007–2010: Mobile Growth</a:t>
          </a:r>
          <a:endParaRPr lang="en-US" sz="2500" kern="1200" dirty="0"/>
        </a:p>
      </dsp:txBody>
      <dsp:txXfrm>
        <a:off x="7305271" y="39175"/>
        <a:ext cx="3202625" cy="982992"/>
      </dsp:txXfrm>
    </dsp:sp>
    <dsp:sp modelId="{AB941B4F-BDB7-4EAC-B41F-BB7FD831729F}">
      <dsp:nvSpPr>
        <dsp:cNvPr id="0" name=""/>
        <dsp:cNvSpPr/>
      </dsp:nvSpPr>
      <dsp:spPr>
        <a:xfrm>
          <a:off x="7305271" y="1022168"/>
          <a:ext cx="3202625" cy="3911625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kern="1200" dirty="0"/>
            <a:t>Java became the </a:t>
          </a:r>
          <a:r>
            <a:rPr lang="en-US" sz="2500" b="1" kern="1200" dirty="0"/>
            <a:t>core language for Android</a:t>
          </a:r>
          <a:r>
            <a:rPr lang="en-US" sz="2500" b="0" kern="1200" dirty="0"/>
            <a:t> apps</a:t>
          </a:r>
          <a:endParaRPr lang="en-US" sz="2500" kern="1200" dirty="0"/>
        </a:p>
        <a:p>
          <a:pPr marL="228600" lvl="1" indent="-228600" algn="l" defTabSz="1111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kern="1200" dirty="0"/>
            <a:t>Millions of apps built on Java-based Android SDK</a:t>
          </a:r>
          <a:endParaRPr lang="en-US" sz="2500" kern="1200" dirty="0"/>
        </a:p>
      </dsp:txBody>
      <dsp:txXfrm>
        <a:off x="7305271" y="1022168"/>
        <a:ext cx="3202625" cy="39116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069AA-7ABE-4893-981A-67589609B403}">
      <dsp:nvSpPr>
        <dsp:cNvPr id="0" name=""/>
        <dsp:cNvSpPr/>
      </dsp:nvSpPr>
      <dsp:spPr>
        <a:xfrm>
          <a:off x="0" y="286271"/>
          <a:ext cx="10511182" cy="57432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0" kern="1200" dirty="0">
              <a:latin typeface="Aptos"/>
            </a:rPr>
            <a:t>Eliminated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altLang="zh-CN" sz="2200" b="0" kern="1200" dirty="0">
              <a:latin typeface="Aptos"/>
            </a:rPr>
            <a:t>many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altLang="zh-CN" sz="2200" b="1" kern="1200" dirty="0">
              <a:latin typeface="Aptos"/>
            </a:rPr>
            <a:t>unsafe</a:t>
          </a:r>
          <a:r>
            <a:rPr lang="zh-CN" altLang="en-US" sz="2200" b="1" kern="1200" dirty="0">
              <a:latin typeface="Aptos"/>
            </a:rPr>
            <a:t> </a:t>
          </a:r>
          <a:r>
            <a:rPr lang="en-US" altLang="zh-CN" sz="2200" b="1" kern="1200" dirty="0">
              <a:latin typeface="Aptos"/>
            </a:rPr>
            <a:t>features</a:t>
          </a:r>
          <a:r>
            <a:rPr lang="zh-CN" altLang="en-US" sz="2200" b="1" kern="1200" dirty="0">
              <a:latin typeface="Aptos"/>
            </a:rPr>
            <a:t> </a:t>
          </a:r>
          <a:r>
            <a:rPr lang="en-US" altLang="zh-CN" sz="2200" b="1" kern="1200" dirty="0">
              <a:latin typeface="Aptos"/>
            </a:rPr>
            <a:t>of</a:t>
          </a:r>
          <a:r>
            <a:rPr lang="zh-CN" altLang="en-US" sz="2200" b="1" kern="1200" dirty="0">
              <a:latin typeface="Aptos"/>
            </a:rPr>
            <a:t> </a:t>
          </a:r>
          <a:r>
            <a:rPr lang="en-US" altLang="zh-CN" sz="2200" b="1" kern="1200" dirty="0">
              <a:latin typeface="Aptos"/>
            </a:rPr>
            <a:t>C++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altLang="zh-CN" sz="2200" b="0" kern="1200" dirty="0">
              <a:latin typeface="Aptos"/>
            </a:rPr>
            <a:t>(e.g.,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altLang="zh-CN" sz="2200" b="0" kern="1200" dirty="0">
              <a:latin typeface="Aptos"/>
            </a:rPr>
            <a:t>manual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altLang="zh-CN" sz="2200" b="0" kern="1200" dirty="0">
              <a:latin typeface="Aptos"/>
            </a:rPr>
            <a:t>memory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altLang="zh-CN" sz="2200" b="0" kern="1200" dirty="0">
              <a:latin typeface="Aptos"/>
            </a:rPr>
            <a:t>management)</a:t>
          </a:r>
          <a:endParaRPr lang="zh-CN" altLang="en-US" sz="2200" b="0" kern="1200" dirty="0">
            <a:latin typeface="Aptos"/>
          </a:endParaRPr>
        </a:p>
      </dsp:txBody>
      <dsp:txXfrm>
        <a:off x="28036" y="314307"/>
        <a:ext cx="10455110" cy="518251"/>
      </dsp:txXfrm>
    </dsp:sp>
    <dsp:sp modelId="{BB7205E5-3BA0-407D-9FF8-51C957631CD9}">
      <dsp:nvSpPr>
        <dsp:cNvPr id="0" name=""/>
        <dsp:cNvSpPr/>
      </dsp:nvSpPr>
      <dsp:spPr>
        <a:xfrm>
          <a:off x="0" y="923955"/>
          <a:ext cx="10511182" cy="57432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 dirty="0">
              <a:latin typeface="Aptos"/>
            </a:rPr>
            <a:t>Object-Oriented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altLang="zh-CN" sz="2200" b="0" kern="1200" dirty="0">
              <a:latin typeface="Aptos"/>
            </a:rPr>
            <a:t>design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altLang="zh-CN" sz="2200" b="0" kern="1200" dirty="0">
              <a:latin typeface="Aptos"/>
            </a:rPr>
            <a:t>made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altLang="zh-CN" sz="2200" b="0" kern="1200" dirty="0">
              <a:latin typeface="Aptos"/>
            </a:rPr>
            <a:t>software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altLang="zh-CN" sz="2200" b="0" kern="1200" dirty="0">
              <a:latin typeface="Aptos"/>
            </a:rPr>
            <a:t>easier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altLang="zh-CN" sz="2200" b="0" kern="1200" dirty="0">
              <a:latin typeface="Aptos"/>
            </a:rPr>
            <a:t>to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altLang="zh-CN" sz="2200" b="0" kern="1200" dirty="0">
              <a:latin typeface="Aptos"/>
            </a:rPr>
            <a:t>scale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altLang="zh-CN" sz="2200" b="0" kern="1200" dirty="0">
              <a:latin typeface="Aptos"/>
            </a:rPr>
            <a:t>and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altLang="zh-CN" sz="2200" b="0" kern="1200" dirty="0">
              <a:latin typeface="Aptos"/>
            </a:rPr>
            <a:t>maintain</a:t>
          </a:r>
          <a:endParaRPr lang="zh-CN" altLang="en-US" sz="2200" b="0" kern="1200" dirty="0">
            <a:latin typeface="Aptos"/>
          </a:endParaRPr>
        </a:p>
      </dsp:txBody>
      <dsp:txXfrm>
        <a:off x="28036" y="951991"/>
        <a:ext cx="10455110" cy="518251"/>
      </dsp:txXfrm>
    </dsp:sp>
    <dsp:sp modelId="{907104D5-97BE-43AE-890D-7DB3EB916568}">
      <dsp:nvSpPr>
        <dsp:cNvPr id="0" name=""/>
        <dsp:cNvSpPr/>
      </dsp:nvSpPr>
      <dsp:spPr>
        <a:xfrm>
          <a:off x="0" y="1561638"/>
          <a:ext cx="10511182" cy="57432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 dirty="0">
              <a:latin typeface="Aptos"/>
            </a:rPr>
            <a:t>Concurrency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altLang="zh-CN" sz="2200" b="0" kern="1200" dirty="0">
              <a:latin typeface="Aptos"/>
            </a:rPr>
            <a:t>suppo</a:t>
          </a:r>
          <a:r>
            <a:rPr lang="zh-CN" sz="2200" kern="1200" dirty="0">
              <a:latin typeface="Aptos"/>
            </a:rPr>
            <a:t>r</a:t>
          </a:r>
          <a:r>
            <a:rPr lang="en-US" altLang="zh-CN" sz="2200" b="0" kern="1200" dirty="0">
              <a:latin typeface="Aptos"/>
            </a:rPr>
            <a:t>t</a:t>
          </a:r>
          <a:r>
            <a:rPr lang="zh-CN" altLang="en-US" sz="2200" b="0" kern="1200" dirty="0">
              <a:latin typeface="Aptos"/>
            </a:rPr>
            <a:t> → </a:t>
          </a:r>
          <a:r>
            <a:rPr lang="en-US" altLang="zh-CN" sz="2200" b="0" kern="1200" dirty="0">
              <a:latin typeface="Aptos"/>
            </a:rPr>
            <a:t>multithreading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altLang="zh-CN" sz="2200" b="0" kern="1200" dirty="0">
              <a:latin typeface="Aptos"/>
            </a:rPr>
            <a:t>became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altLang="zh-CN" sz="2200" b="0" kern="1200" dirty="0">
              <a:latin typeface="Aptos"/>
            </a:rPr>
            <a:t>standard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altLang="zh-CN" sz="2200" b="0" kern="1200" dirty="0">
              <a:latin typeface="Aptos"/>
            </a:rPr>
            <a:t>practice</a:t>
          </a:r>
          <a:endParaRPr lang="zh-CN" sz="2200" kern="1200" dirty="0">
            <a:latin typeface="Aptos"/>
          </a:endParaRPr>
        </a:p>
      </dsp:txBody>
      <dsp:txXfrm>
        <a:off x="28036" y="1589674"/>
        <a:ext cx="10455110" cy="518251"/>
      </dsp:txXfrm>
    </dsp:sp>
    <dsp:sp modelId="{F7164323-28CD-4825-A17E-30A40578C257}">
      <dsp:nvSpPr>
        <dsp:cNvPr id="0" name=""/>
        <dsp:cNvSpPr/>
      </dsp:nvSpPr>
      <dsp:spPr>
        <a:xfrm>
          <a:off x="0" y="2199322"/>
          <a:ext cx="10511182" cy="57432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0" kern="1200" dirty="0">
              <a:latin typeface="Aptos"/>
            </a:rPr>
            <a:t>Rich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altLang="zh-CN" sz="2200" b="1" kern="1200" dirty="0">
              <a:latin typeface="Aptos"/>
            </a:rPr>
            <a:t>standard</a:t>
          </a:r>
          <a:r>
            <a:rPr lang="zh-CN" altLang="en-US" sz="2200" b="1" kern="1200" dirty="0">
              <a:latin typeface="Aptos"/>
            </a:rPr>
            <a:t> </a:t>
          </a:r>
          <a:r>
            <a:rPr lang="en-US" altLang="zh-CN" sz="2200" b="1" kern="1200" dirty="0">
              <a:latin typeface="Aptos"/>
            </a:rPr>
            <a:t>libraries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altLang="zh-CN" sz="2200" b="0" kern="1200" dirty="0">
              <a:latin typeface="Aptos"/>
            </a:rPr>
            <a:t>for</a:t>
          </a:r>
          <a:r>
            <a:rPr lang="zh-CN" altLang="en-US" sz="2200" kern="1200" dirty="0">
              <a:latin typeface="Aptos"/>
            </a:rPr>
            <a:t> </a:t>
          </a:r>
          <a:r>
            <a:rPr lang="en-US" altLang="zh-CN" sz="2200" b="0" kern="1200" dirty="0">
              <a:latin typeface="Aptos"/>
            </a:rPr>
            <a:t>GUI,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altLang="zh-CN" sz="2200" b="0" kern="1200" dirty="0">
              <a:latin typeface="Aptos"/>
            </a:rPr>
            <a:t>networking,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altLang="zh-CN" sz="2200" b="0" kern="1200" dirty="0">
              <a:latin typeface="Aptos"/>
            </a:rPr>
            <a:t>and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altLang="zh-CN" sz="2200" b="0" kern="1200" dirty="0">
              <a:latin typeface="Aptos"/>
            </a:rPr>
            <a:t>database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altLang="zh-CN" sz="2200" b="0" kern="1200" dirty="0">
              <a:latin typeface="Aptos"/>
            </a:rPr>
            <a:t>programming</a:t>
          </a:r>
          <a:endParaRPr lang="zh-CN" altLang="en-US" sz="2200" b="0" kern="1200" dirty="0">
            <a:latin typeface="Aptos"/>
          </a:endParaRPr>
        </a:p>
      </dsp:txBody>
      <dsp:txXfrm>
        <a:off x="28036" y="2227358"/>
        <a:ext cx="10455110" cy="518251"/>
      </dsp:txXfrm>
    </dsp:sp>
    <dsp:sp modelId="{DC5F4479-00E3-4C12-B4F3-0AC8F30E2241}">
      <dsp:nvSpPr>
        <dsp:cNvPr id="0" name=""/>
        <dsp:cNvSpPr/>
      </dsp:nvSpPr>
      <dsp:spPr>
        <a:xfrm>
          <a:off x="0" y="2837006"/>
          <a:ext cx="10511182" cy="57432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0" kern="1200" dirty="0">
              <a:latin typeface="Aptos"/>
            </a:rPr>
            <a:t>Adoption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altLang="zh-CN" sz="2200" b="0" kern="1200" dirty="0">
              <a:latin typeface="Aptos"/>
            </a:rPr>
            <a:t>in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altLang="zh-CN" sz="2200" b="1" kern="1200" dirty="0">
              <a:latin typeface="Aptos"/>
            </a:rPr>
            <a:t>universit</a:t>
          </a:r>
          <a:r>
            <a:rPr lang="en-US" altLang="zh-CN" sz="2200" b="1" i="0" kern="1200" dirty="0">
              <a:latin typeface="Aptos"/>
            </a:rPr>
            <a:t>ies</a:t>
          </a:r>
          <a:r>
            <a:rPr lang="en-US" altLang="zh-CN" sz="2200" b="1" kern="1200" dirty="0">
              <a:latin typeface="Aptos"/>
            </a:rPr>
            <a:t>,</a:t>
          </a:r>
          <a:r>
            <a:rPr lang="zh-CN" altLang="en-US" sz="2200" b="1" kern="1200" dirty="0">
              <a:latin typeface="Aptos"/>
            </a:rPr>
            <a:t> </a:t>
          </a:r>
          <a:r>
            <a:rPr lang="en-US" altLang="zh-CN" sz="2200" b="1" i="0" kern="1200" dirty="0">
              <a:latin typeface="Aptos"/>
            </a:rPr>
            <a:t>enterprises</a:t>
          </a:r>
          <a:r>
            <a:rPr lang="en-US" altLang="zh-CN" sz="2200" b="1" kern="1200" dirty="0">
              <a:latin typeface="Aptos"/>
            </a:rPr>
            <a:t>,</a:t>
          </a:r>
          <a:r>
            <a:rPr lang="zh-CN" altLang="en-US" sz="2200" b="1" kern="1200" dirty="0">
              <a:latin typeface="Aptos"/>
            </a:rPr>
            <a:t> </a:t>
          </a:r>
          <a:r>
            <a:rPr lang="en-US" altLang="zh-CN" sz="2200" b="1" i="0" kern="1200" dirty="0">
              <a:latin typeface="Aptos"/>
            </a:rPr>
            <a:t>a</a:t>
          </a:r>
          <a:r>
            <a:rPr lang="en-US" altLang="zh-CN" sz="2200" b="1" kern="1200" dirty="0">
              <a:latin typeface="Aptos"/>
            </a:rPr>
            <a:t>nd</a:t>
          </a:r>
          <a:r>
            <a:rPr lang="zh-CN" altLang="en-US" sz="2200" b="1" kern="1200" dirty="0">
              <a:latin typeface="Aptos"/>
            </a:rPr>
            <a:t> </a:t>
          </a:r>
          <a:r>
            <a:rPr lang="en-US" altLang="zh-CN" sz="2200" b="1" kern="1200" dirty="0">
              <a:latin typeface="Aptos"/>
            </a:rPr>
            <a:t>mobile</a:t>
          </a:r>
          <a:r>
            <a:rPr lang="zh-CN" altLang="en-US" sz="2200" b="1" kern="1200" dirty="0">
              <a:latin typeface="Aptos"/>
            </a:rPr>
            <a:t> </a:t>
          </a:r>
          <a:r>
            <a:rPr lang="en-US" altLang="zh-CN" sz="2200" b="1" kern="1200" dirty="0">
              <a:latin typeface="Aptos"/>
            </a:rPr>
            <a:t>platforms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altLang="zh-CN" sz="2200" b="0" kern="1200" dirty="0">
              <a:latin typeface="Aptos"/>
            </a:rPr>
            <a:t>ensured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altLang="zh-CN" sz="2200" b="0" kern="1200" dirty="0">
              <a:latin typeface="Aptos"/>
            </a:rPr>
            <a:t>global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altLang="zh-CN" sz="2200" b="0" kern="1200" dirty="0">
              <a:latin typeface="Aptos"/>
            </a:rPr>
            <a:t>reach</a:t>
          </a:r>
          <a:endParaRPr lang="zh-CN" altLang="en-US" sz="2200" kern="1200" dirty="0">
            <a:latin typeface="Aptos"/>
          </a:endParaRPr>
        </a:p>
      </dsp:txBody>
      <dsp:txXfrm>
        <a:off x="28036" y="2865042"/>
        <a:ext cx="10455110" cy="518251"/>
      </dsp:txXfrm>
    </dsp:sp>
    <dsp:sp modelId="{F59C0205-C25C-437A-97F3-33F8ECEF2E93}">
      <dsp:nvSpPr>
        <dsp:cNvPr id="0" name=""/>
        <dsp:cNvSpPr/>
      </dsp:nvSpPr>
      <dsp:spPr>
        <a:xfrm>
          <a:off x="0" y="3474690"/>
          <a:ext cx="10511182" cy="57432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 dirty="0">
              <a:latin typeface="Aptos"/>
            </a:rPr>
            <a:t>Key</a:t>
          </a:r>
          <a:r>
            <a:rPr lang="zh-CN" altLang="en-US" sz="2200" b="1" kern="1200" dirty="0">
              <a:latin typeface="Aptos"/>
            </a:rPr>
            <a:t> </a:t>
          </a:r>
          <a:r>
            <a:rPr lang="en-US" altLang="zh-CN" sz="2200" b="1" kern="1200" dirty="0">
              <a:latin typeface="Aptos"/>
            </a:rPr>
            <a:t>innovation</a:t>
          </a:r>
          <a:r>
            <a:rPr lang="en-US" altLang="zh-CN" sz="2200" b="0" kern="1200" dirty="0">
              <a:latin typeface="Aptos"/>
            </a:rPr>
            <a:t>: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altLang="zh-CN" sz="2200" b="0" kern="1200" dirty="0">
              <a:latin typeface="Aptos"/>
            </a:rPr>
            <a:t>Java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altLang="zh-CN" sz="2200" b="0" kern="1200" dirty="0">
              <a:latin typeface="Aptos"/>
            </a:rPr>
            <a:t>Virtual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altLang="zh-CN" sz="2200" b="0" kern="1200" dirty="0">
              <a:latin typeface="Aptos"/>
            </a:rPr>
            <a:t>Ma</a:t>
          </a:r>
          <a:r>
            <a:rPr lang="en-US" altLang="zh-CN" sz="2200" kern="1200" dirty="0">
              <a:latin typeface="Aptos"/>
            </a:rPr>
            <a:t>c</a:t>
          </a:r>
          <a:r>
            <a:rPr lang="en-US" altLang="zh-CN" sz="2200" b="0" kern="1200" dirty="0">
              <a:latin typeface="Aptos"/>
            </a:rPr>
            <a:t>hine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altLang="zh-CN" sz="2200" b="0" kern="1200" dirty="0">
              <a:latin typeface="Aptos"/>
            </a:rPr>
            <a:t>(JVM)</a:t>
          </a:r>
          <a:r>
            <a:rPr lang="zh-CN" altLang="en-US" sz="2200" b="0" kern="1200" dirty="0">
              <a:latin typeface="Aptos"/>
            </a:rPr>
            <a:t> → </a:t>
          </a:r>
          <a:r>
            <a:rPr lang="zh-CN" altLang="en-US" sz="2200" b="0" i="1" kern="1200" dirty="0">
              <a:latin typeface="Aptos"/>
            </a:rPr>
            <a:t>“</a:t>
          </a:r>
          <a:r>
            <a:rPr lang="en-US" altLang="zh-CN" sz="2200" b="0" i="1" kern="1200" dirty="0">
              <a:latin typeface="Aptos"/>
            </a:rPr>
            <a:t>Write</a:t>
          </a:r>
          <a:r>
            <a:rPr lang="zh-CN" altLang="en-US" sz="2200" b="0" i="1" kern="1200" dirty="0">
              <a:latin typeface="Aptos"/>
            </a:rPr>
            <a:t> </a:t>
          </a:r>
          <a:r>
            <a:rPr lang="en-US" altLang="zh-CN" sz="2200" b="0" i="1" kern="1200" dirty="0">
              <a:latin typeface="Aptos"/>
            </a:rPr>
            <a:t>Once,</a:t>
          </a:r>
          <a:r>
            <a:rPr lang="zh-CN" altLang="en-US" sz="2200" b="0" i="1" kern="1200" dirty="0">
              <a:latin typeface="Aptos"/>
            </a:rPr>
            <a:t> </a:t>
          </a:r>
          <a:r>
            <a:rPr lang="en-US" altLang="zh-CN" sz="2200" b="0" i="1" kern="1200" dirty="0">
              <a:latin typeface="Aptos"/>
            </a:rPr>
            <a:t>Run</a:t>
          </a:r>
          <a:r>
            <a:rPr lang="zh-CN" altLang="en-US" sz="2200" b="0" i="1" kern="1200" dirty="0">
              <a:latin typeface="Aptos"/>
            </a:rPr>
            <a:t> </a:t>
          </a:r>
          <a:r>
            <a:rPr lang="en-US" altLang="zh-CN" sz="2200" b="0" i="1" kern="1200" dirty="0">
              <a:latin typeface="Aptos"/>
            </a:rPr>
            <a:t>Anywhere</a:t>
          </a:r>
          <a:r>
            <a:rPr lang="zh-CN" altLang="en-US" sz="2200" b="0" i="1" kern="1200" dirty="0">
              <a:latin typeface="Aptos"/>
            </a:rPr>
            <a:t>”</a:t>
          </a:r>
          <a:endParaRPr lang="zh-CN" altLang="en-US" sz="2200" b="1" kern="1200" dirty="0">
            <a:latin typeface="Aptos"/>
          </a:endParaRPr>
        </a:p>
      </dsp:txBody>
      <dsp:txXfrm>
        <a:off x="28036" y="3502726"/>
        <a:ext cx="10455110" cy="518251"/>
      </dsp:txXfrm>
    </dsp:sp>
    <dsp:sp modelId="{F009337F-5031-4273-BC96-D255F574EE3E}">
      <dsp:nvSpPr>
        <dsp:cNvPr id="0" name=""/>
        <dsp:cNvSpPr/>
      </dsp:nvSpPr>
      <dsp:spPr>
        <a:xfrm>
          <a:off x="0" y="4112373"/>
          <a:ext cx="10511182" cy="57432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latin typeface="Aptos"/>
            </a:rPr>
            <a:t>Early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sz="2200" b="0" kern="1200" dirty="0">
              <a:latin typeface="Aptos"/>
            </a:rPr>
            <a:t>adoption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sz="2200" b="0" kern="1200" dirty="0">
              <a:latin typeface="Aptos"/>
            </a:rPr>
            <a:t>in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sz="2200" b="1" kern="1200" dirty="0">
              <a:latin typeface="Aptos"/>
            </a:rPr>
            <a:t>web</a:t>
          </a:r>
          <a:r>
            <a:rPr lang="zh-CN" altLang="en-US" sz="2200" b="1" kern="1200" dirty="0">
              <a:latin typeface="Aptos"/>
            </a:rPr>
            <a:t> </a:t>
          </a:r>
          <a:r>
            <a:rPr lang="en-US" sz="2200" b="1" kern="1200" dirty="0">
              <a:latin typeface="Aptos"/>
            </a:rPr>
            <a:t>applets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sz="2200" b="0" kern="1200" dirty="0">
              <a:latin typeface="Aptos"/>
            </a:rPr>
            <a:t>and</a:t>
          </a:r>
          <a:r>
            <a:rPr lang="zh-CN" altLang="en-US" sz="2200" b="0" kern="1200" dirty="0">
              <a:latin typeface="Aptos"/>
            </a:rPr>
            <a:t> </a:t>
          </a:r>
          <a:r>
            <a:rPr lang="en-US" sz="2200" b="1" kern="1200" dirty="0">
              <a:latin typeface="Aptos"/>
            </a:rPr>
            <a:t>enterprise</a:t>
          </a:r>
          <a:r>
            <a:rPr lang="zh-CN" altLang="en-US" sz="2200" b="1" kern="1200" dirty="0">
              <a:latin typeface="Aptos"/>
            </a:rPr>
            <a:t> </a:t>
          </a:r>
          <a:r>
            <a:rPr lang="en-US" sz="2200" b="1" kern="1200" dirty="0">
              <a:latin typeface="Aptos"/>
            </a:rPr>
            <a:t>solutions</a:t>
          </a:r>
          <a:endParaRPr lang="zh-CN" altLang="en-US" sz="2200" kern="1200" dirty="0">
            <a:latin typeface="Aptos"/>
          </a:endParaRPr>
        </a:p>
      </dsp:txBody>
      <dsp:txXfrm>
        <a:off x="28036" y="4140409"/>
        <a:ext cx="10455110" cy="5182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7D00E-6114-4B85-A1D6-BE823FB4A14D}">
      <dsp:nvSpPr>
        <dsp:cNvPr id="0" name=""/>
        <dsp:cNvSpPr/>
      </dsp:nvSpPr>
      <dsp:spPr>
        <a:xfrm>
          <a:off x="0" y="713664"/>
          <a:ext cx="10511182" cy="5405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Modern Language Features</a:t>
          </a:r>
          <a:r>
            <a:rPr lang="en-US" sz="2100" b="0" kern="1200" dirty="0"/>
            <a:t>: </a:t>
          </a:r>
          <a:r>
            <a:rPr lang="en-US" altLang="zh-CN" sz="2100" b="0" kern="1200" dirty="0"/>
            <a:t>Lambdas</a:t>
          </a:r>
          <a:r>
            <a:rPr lang="en-US" sz="2100" b="0" kern="1200" dirty="0"/>
            <a:t>, Streams, Modules, Records</a:t>
          </a:r>
          <a:r>
            <a:rPr lang="en-US" altLang="zh-CN" sz="2100" b="0" kern="1200" dirty="0"/>
            <a:t>,</a:t>
          </a:r>
          <a:r>
            <a:rPr lang="en-US" sz="2100" b="0" kern="1200" dirty="0"/>
            <a:t> Pattern</a:t>
          </a:r>
          <a:r>
            <a:rPr lang="en-US" altLang="zh-CN" sz="2100" b="0" kern="1200" dirty="0"/>
            <a:t> </a:t>
          </a:r>
          <a:r>
            <a:rPr lang="en-US" sz="2100" b="0" kern="1200" dirty="0"/>
            <a:t>Matching</a:t>
          </a:r>
          <a:endParaRPr lang="zh-CN" altLang="en-US" sz="2100" b="0" kern="1200" dirty="0">
            <a:latin typeface="Aptos"/>
          </a:endParaRPr>
        </a:p>
      </dsp:txBody>
      <dsp:txXfrm>
        <a:off x="26387" y="740051"/>
        <a:ext cx="10458408" cy="487766"/>
      </dsp:txXfrm>
    </dsp:sp>
    <dsp:sp modelId="{18E069AA-7ABE-4893-981A-67589609B403}">
      <dsp:nvSpPr>
        <dsp:cNvPr id="0" name=""/>
        <dsp:cNvSpPr/>
      </dsp:nvSpPr>
      <dsp:spPr>
        <a:xfrm>
          <a:off x="0" y="1314684"/>
          <a:ext cx="10511182" cy="5405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Long-Term Support </a:t>
          </a:r>
          <a:r>
            <a:rPr lang="en-US" altLang="zh-CN" sz="2100" b="1" kern="1200" dirty="0"/>
            <a:t>releases</a:t>
          </a:r>
          <a:r>
            <a:rPr lang="en-US" sz="2100" b="0" kern="1200" dirty="0"/>
            <a:t> (Java 11, 17,</a:t>
          </a:r>
          <a:r>
            <a:rPr lang="en-US" altLang="zh-CN" sz="2100" b="0" kern="1200" dirty="0"/>
            <a:t> </a:t>
          </a:r>
          <a:r>
            <a:rPr lang="en-US" sz="2100" b="0" kern="1200" dirty="0"/>
            <a:t>21)</a:t>
          </a:r>
          <a:r>
            <a:rPr lang="en-US" altLang="zh-CN" sz="2100" b="0" kern="1200" dirty="0"/>
            <a:t> </a:t>
          </a:r>
          <a:r>
            <a:rPr lang="en-US" sz="2100" b="0" kern="1200" dirty="0"/>
            <a:t>for</a:t>
          </a:r>
          <a:r>
            <a:rPr lang="en-US" altLang="zh-CN" sz="2100" kern="1200" dirty="0"/>
            <a:t> </a:t>
          </a:r>
          <a:r>
            <a:rPr lang="en-US" sz="2100" b="0" kern="1200" dirty="0"/>
            <a:t>enterprise stability</a:t>
          </a:r>
          <a:endParaRPr lang="zh-CN" sz="2100" kern="1200" dirty="0"/>
        </a:p>
      </dsp:txBody>
      <dsp:txXfrm>
        <a:off x="26387" y="1341071"/>
        <a:ext cx="10458408" cy="487766"/>
      </dsp:txXfrm>
    </dsp:sp>
    <dsp:sp modelId="{DC5F4479-00E3-4C12-B4F3-0AC8F30E2241}">
      <dsp:nvSpPr>
        <dsp:cNvPr id="0" name=""/>
        <dsp:cNvSpPr/>
      </dsp:nvSpPr>
      <dsp:spPr>
        <a:xfrm>
          <a:off x="0" y="1915704"/>
          <a:ext cx="10511182" cy="5405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Still dominant in</a:t>
          </a:r>
          <a:r>
            <a:rPr lang="en-US" altLang="zh-CN" sz="2100" b="0" kern="1200" dirty="0"/>
            <a:t> </a:t>
          </a:r>
          <a:r>
            <a:rPr lang="en-US" sz="2100" b="1" kern="1200" dirty="0"/>
            <a:t>enterprise systems,</a:t>
          </a:r>
          <a:r>
            <a:rPr lang="en-US" altLang="zh-CN" sz="2100" b="1" kern="1200" dirty="0"/>
            <a:t> </a:t>
          </a:r>
          <a:r>
            <a:rPr lang="en-US" sz="2100" b="1" i="0" kern="1200" dirty="0"/>
            <a:t>banking</a:t>
          </a:r>
          <a:r>
            <a:rPr lang="en-US" sz="2100" b="1" kern="1200" dirty="0"/>
            <a:t>,</a:t>
          </a:r>
          <a:r>
            <a:rPr lang="en-US" altLang="zh-CN" sz="2100" b="1" kern="1200" dirty="0"/>
            <a:t> </a:t>
          </a:r>
          <a:r>
            <a:rPr lang="en-US" sz="2100" b="1" i="0" kern="1200" dirty="0"/>
            <a:t>a</a:t>
          </a:r>
          <a:r>
            <a:rPr lang="en-US" sz="2100" b="1" kern="1200" dirty="0"/>
            <a:t>nd</a:t>
          </a:r>
          <a:r>
            <a:rPr lang="en-US" altLang="zh-CN" sz="2100" b="1" kern="1200" dirty="0"/>
            <a:t> </a:t>
          </a:r>
          <a:r>
            <a:rPr lang="en-US" sz="2100" b="1" kern="1200" dirty="0"/>
            <a:t>large-scale platforms</a:t>
          </a:r>
          <a:endParaRPr lang="zh-CN" sz="2100" kern="1200" dirty="0"/>
        </a:p>
      </dsp:txBody>
      <dsp:txXfrm>
        <a:off x="26387" y="1942091"/>
        <a:ext cx="10458408" cy="487766"/>
      </dsp:txXfrm>
    </dsp:sp>
    <dsp:sp modelId="{F59C0205-C25C-437A-97F3-33F8ECEF2E93}">
      <dsp:nvSpPr>
        <dsp:cNvPr id="0" name=""/>
        <dsp:cNvSpPr/>
      </dsp:nvSpPr>
      <dsp:spPr>
        <a:xfrm>
          <a:off x="0" y="2516724"/>
          <a:ext cx="10511182" cy="5405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Core language for </a:t>
          </a:r>
          <a:r>
            <a:rPr lang="en-US" sz="2100" b="1" kern="1200" dirty="0"/>
            <a:t>Android development</a:t>
          </a:r>
          <a:r>
            <a:rPr lang="en-US" sz="2100" b="0" kern="1200" dirty="0"/>
            <a:t> (with Kotlin as alternative)</a:t>
          </a:r>
          <a:endParaRPr lang="zh-CN" sz="2100" kern="1200" dirty="0"/>
        </a:p>
      </dsp:txBody>
      <dsp:txXfrm>
        <a:off x="26387" y="2543111"/>
        <a:ext cx="10458408" cy="487766"/>
      </dsp:txXfrm>
    </dsp:sp>
    <dsp:sp modelId="{F009337F-5031-4273-BC96-D255F574EE3E}">
      <dsp:nvSpPr>
        <dsp:cNvPr id="0" name=""/>
        <dsp:cNvSpPr/>
      </dsp:nvSpPr>
      <dsp:spPr>
        <a:xfrm>
          <a:off x="0" y="3117744"/>
          <a:ext cx="10511182" cy="5405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Plays a role in</a:t>
          </a:r>
          <a:r>
            <a:rPr lang="en-US" altLang="zh-CN" sz="2100" b="0" kern="1200" dirty="0"/>
            <a:t> </a:t>
          </a:r>
          <a:r>
            <a:rPr lang="en-US" sz="2100" b="1" kern="1200" dirty="0"/>
            <a:t>cloud computing, big data (Hadoop, Spark), and microservices</a:t>
          </a:r>
          <a:endParaRPr lang="en-US" sz="2100" kern="1200" dirty="0"/>
        </a:p>
      </dsp:txBody>
      <dsp:txXfrm>
        <a:off x="26387" y="3144131"/>
        <a:ext cx="10458408" cy="487766"/>
      </dsp:txXfrm>
    </dsp:sp>
    <dsp:sp modelId="{A2AE214E-FB34-4BBB-9FBB-C2CF5C03E168}">
      <dsp:nvSpPr>
        <dsp:cNvPr id="0" name=""/>
        <dsp:cNvSpPr/>
      </dsp:nvSpPr>
      <dsp:spPr>
        <a:xfrm>
          <a:off x="0" y="3718764"/>
          <a:ext cx="10511182" cy="5405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Actively maintained by Oracle and</a:t>
          </a:r>
          <a:r>
            <a:rPr lang="en-US" altLang="zh-CN" sz="2100" b="0" kern="1200" dirty="0"/>
            <a:t> </a:t>
          </a:r>
          <a:r>
            <a:rPr lang="en-US" sz="2100" b="0" kern="1200" dirty="0"/>
            <a:t>the </a:t>
          </a:r>
          <a:r>
            <a:rPr lang="en-US" sz="2100" b="1" kern="1200" dirty="0"/>
            <a:t>OpenJDK community</a:t>
          </a:r>
          <a:endParaRPr lang="en-US" sz="2100" kern="1200" dirty="0"/>
        </a:p>
      </dsp:txBody>
      <dsp:txXfrm>
        <a:off x="26387" y="3745151"/>
        <a:ext cx="10458408" cy="487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E1A01-DD6B-432B-8A8B-427B4E42709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2F33F-2300-4011-80C8-1AE2BDC9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F33F-2300-4011-80C8-1AE2BDC96B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5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24EE-A243-0D16-4DFD-54983B285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07578-35BC-FD31-9C66-4D4D9FCFD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218F-27A4-1320-C468-50434E79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1E76-1F8A-48F9-99B3-849D58A3252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07FEE-A40F-14EE-087B-4ECDBDA9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922CD-FAB1-DAB7-985E-EEBD484A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FF96-F320-44FD-93EC-EAAF18E7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0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B2B5-4ED6-D049-30E3-B239BF9C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EFCAF-0988-4C56-6D5B-FD15B5AC5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52C23-E281-3268-393F-CD501873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1E76-1F8A-48F9-99B3-849D58A3252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40627-6549-78D0-E186-53D58A50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03187-CD23-09F5-423A-7211A94E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FF96-F320-44FD-93EC-EAAF18E7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8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3769D-AEBD-B9C0-A194-1D4811073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8A614-7CF3-8D56-E2F7-A85EF687F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68720-54CE-1025-15D7-15382ECD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1E76-1F8A-48F9-99B3-849D58A3252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2303C-1E8A-3D50-6A4D-72CCD374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A1DC8-58F4-F5C3-7B6D-BA6F81B7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FF96-F320-44FD-93EC-EAAF18E7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7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22C2-543E-036A-0445-A9D45F2B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FDD43-8844-B54A-0DD0-29703CC86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2ABB8-43C0-8AD1-D663-749D7B50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1E76-1F8A-48F9-99B3-849D58A3252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CD7F1-C78F-15FF-F2B8-7BD502F6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2CD5F-8452-1D8C-2666-8CA3C1F4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FF96-F320-44FD-93EC-EAAF18E7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0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6C8A-4E74-268B-E719-4B98064F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726AF-3F10-355D-194A-46BF363C4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ACE86-08E9-A837-2122-CD7048FD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1E76-1F8A-48F9-99B3-849D58A3252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963EA-B773-A60D-CF4E-AE74A18D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4452C-F80F-89E3-CEB4-3726730C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FF96-F320-44FD-93EC-EAAF18E7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9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4C96-ACE3-5A8A-9C9D-B44393AC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300A-AD6C-DA10-45A4-B60EFB3E3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4EBCB-3BD0-9F7F-7EFF-6E2E7673E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270B9-09A1-1736-1A97-79DB26BD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1E76-1F8A-48F9-99B3-849D58A3252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97277-6DDC-2BED-EA82-65DA7667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13A3D-680C-FC51-A5F3-9A964F96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FF96-F320-44FD-93EC-EAAF18E7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0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E7F6-BB64-7D99-3573-74320B35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81CD6-6EBC-9678-C78B-91FB70B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8C4CF-5D6A-0FD8-A014-B6CE5D47B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F50EB-2245-740E-5B99-78FCBAC3C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B1FBE-AF70-22C1-2420-3EB92F9AE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862A4-E71D-353B-A3B7-77A3DFEB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1E76-1F8A-48F9-99B3-849D58A3252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D7DDE-6A46-1CB5-1AB4-BA48E4A4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F5B91-E7D6-BB24-AB0C-F2167430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FF96-F320-44FD-93EC-EAAF18E7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1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FFB7-C9D8-6B94-D381-69F28E77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CAE7B-062A-9853-B288-EBCB59BD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1E76-1F8A-48F9-99B3-849D58A3252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44A14-226D-4C48-34B8-C3043F05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C13FB-284F-3EAF-8E5F-CC6292D8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FF96-F320-44FD-93EC-EAAF18E7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8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DA7DB-015F-D6D2-8A51-63BDADE1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1E76-1F8A-48F9-99B3-849D58A3252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0CB2A-4317-8FA7-7762-262D384F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93FA0-E3E1-A2E6-14E4-D221536F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FF96-F320-44FD-93EC-EAAF18E7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8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4587-698B-683E-DC15-9D62933B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EF5F-7ABA-7A23-1F46-B1645C168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27092-E2A8-C1B5-9A2A-56B6A32B1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A9E70-130A-4A1C-CD8E-D2E4A2F8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1E76-1F8A-48F9-99B3-849D58A3252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A38BE-4B9B-29C1-46B4-0AC78828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8D4FA-EDAE-4848-BBA2-975885C9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FF96-F320-44FD-93EC-EAAF18E7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3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B338-E719-3292-AE97-6FD10950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6BD6C-5D0F-017C-9D1C-0BD2F6F3F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0723D-E861-86B7-499D-9EC312B52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4F7EF-3755-FDB8-E033-23763404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1E76-1F8A-48F9-99B3-849D58A3252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75A48-ECC1-8D02-5B70-04051A5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17AE9-D5BB-E447-16D1-418FD172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FF96-F320-44FD-93EC-EAAF18E7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2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8F62C-43DC-43D5-1CD9-EE4B124A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E76D4-5562-C19F-00E2-45EA616D6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1F2B1-BB59-5EE3-E84F-DDE248E30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EE1E76-1F8A-48F9-99B3-849D58A3252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E2C78-41E7-930D-C676-14D00B6BB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1F089-A791-B997-03E6-D9521C5C5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DCFF96-F320-44FD-93EC-EAAF18E7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BB98-4036-41F8-4EB3-3146DED4D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1986" y="2042739"/>
            <a:ext cx="6376276" cy="1001311"/>
          </a:xfrm>
        </p:spPr>
        <p:txBody>
          <a:bodyPr/>
          <a:lstStyle/>
          <a:p>
            <a:r>
              <a:rPr lang="en-US" b="1" dirty="0">
                <a:latin typeface="Gill Sans MT"/>
              </a:rPr>
              <a:t>History of Java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0EEF4E-AE6C-AF70-440C-DFCF9FC106DA}"/>
              </a:ext>
            </a:extLst>
          </p:cNvPr>
          <p:cNvSpPr txBox="1"/>
          <p:nvPr/>
        </p:nvSpPr>
        <p:spPr>
          <a:xfrm>
            <a:off x="1939343" y="3433803"/>
            <a:ext cx="88814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2400" b="1" dirty="0">
                <a:latin typeface="Gill Sans MT"/>
                <a:ea typeface="+mn-lt"/>
                <a:cs typeface="+mn-lt"/>
              </a:rPr>
              <a:t>Group 8 - </a:t>
            </a:r>
            <a:r>
              <a:rPr lang="zh-CN" sz="2400" b="1">
                <a:latin typeface="Gill Sans MT"/>
                <a:ea typeface="+mn-lt"/>
                <a:cs typeface="+mn-lt"/>
              </a:rPr>
              <a:t>A</a:t>
            </a:r>
            <a:r>
              <a:rPr lang="en-US" altLang="zh-CN" sz="2400" b="1" err="1">
                <a:latin typeface="Gill Sans MT"/>
                <a:ea typeface="+mn-lt"/>
                <a:cs typeface="+mn-lt"/>
              </a:rPr>
              <a:t>dvanced</a:t>
            </a:r>
            <a:r>
              <a:rPr lang="zh-CN" altLang="en-US" sz="2400" b="1">
                <a:latin typeface="Gill Sans MT"/>
                <a:ea typeface="+mn-lt"/>
                <a:cs typeface="+mn-lt"/>
              </a:rPr>
              <a:t> Programming Language Concepts</a:t>
            </a:r>
            <a:endParaRPr lang="zh-CN" altLang="en-US" sz="2400">
              <a:latin typeface="Gill Sans MT"/>
              <a:ea typeface="等线"/>
            </a:endParaRPr>
          </a:p>
        </p:txBody>
      </p:sp>
      <p:pic>
        <p:nvPicPr>
          <p:cNvPr id="8" name="图片 7" descr="徽标, 公司名称">
            <a:extLst>
              <a:ext uri="{FF2B5EF4-FFF2-40B4-BE49-F238E27FC236}">
                <a16:creationId xmlns:a16="http://schemas.microsoft.com/office/drawing/2014/main" id="{FADDD83E-332B-53C0-4C7F-80C8D4658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1737" y="1493165"/>
            <a:ext cx="1698434" cy="16984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FC427D-35A2-2E5C-4705-5628E74D3A6F}"/>
              </a:ext>
            </a:extLst>
          </p:cNvPr>
          <p:cNvSpPr txBox="1"/>
          <p:nvPr/>
        </p:nvSpPr>
        <p:spPr>
          <a:xfrm>
            <a:off x="1689347" y="3895122"/>
            <a:ext cx="9397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Gill Sans MT"/>
                <a:ea typeface="+mn-lt"/>
                <a:cs typeface="+mn-lt"/>
              </a:rPr>
              <a:t>Noah </a:t>
            </a:r>
            <a:r>
              <a:rPr lang="en-US" b="1" err="1">
                <a:latin typeface="Gill Sans MT"/>
                <a:ea typeface="+mn-lt"/>
                <a:cs typeface="+mn-lt"/>
              </a:rPr>
              <a:t>Jobse</a:t>
            </a:r>
            <a:r>
              <a:rPr lang="en-US" b="1" dirty="0">
                <a:latin typeface="Gill Sans MT"/>
                <a:ea typeface="+mn-lt"/>
                <a:cs typeface="+mn-lt"/>
              </a:rPr>
              <a:t>  •  Emmanuel </a:t>
            </a:r>
            <a:r>
              <a:rPr lang="en-US" b="1" err="1">
                <a:latin typeface="Gill Sans MT"/>
                <a:ea typeface="+mn-lt"/>
                <a:cs typeface="+mn-lt"/>
              </a:rPr>
              <a:t>Hombrebueno</a:t>
            </a:r>
            <a:r>
              <a:rPr lang="en-US" b="1" dirty="0">
                <a:latin typeface="Gill Sans MT"/>
                <a:ea typeface="+mn-lt"/>
                <a:cs typeface="+mn-lt"/>
              </a:rPr>
              <a:t>  •  Yisong Wang  •  Troy Franks  •  Qi Wang</a:t>
            </a:r>
            <a:endParaRPr lang="en-US" b="1">
              <a:latin typeface="Gill Sans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29897B-7090-799B-760A-69483D7B1004}"/>
              </a:ext>
            </a:extLst>
          </p:cNvPr>
          <p:cNvSpPr txBox="1"/>
          <p:nvPr/>
        </p:nvSpPr>
        <p:spPr>
          <a:xfrm>
            <a:off x="1691368" y="4301331"/>
            <a:ext cx="9397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>
                <a:latin typeface="Gill Sans MT"/>
              </a:rPr>
              <a:t>Dr. Omar Wahdan • October 2025</a:t>
            </a:r>
            <a:endParaRPr lang="en-US" b="1" i="1"/>
          </a:p>
        </p:txBody>
      </p:sp>
    </p:spTree>
    <p:extLst>
      <p:ext uri="{BB962C8B-B14F-4D97-AF65-F5344CB8AC3E}">
        <p14:creationId xmlns:p14="http://schemas.microsoft.com/office/powerpoint/2010/main" val="333504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DC2AF-FE3E-1CA8-F29F-1DF8F277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of Contents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BE6B70A-CEBD-CB32-360B-43946186E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312053"/>
              </p:ext>
            </p:extLst>
          </p:nvPr>
        </p:nvGraphicFramePr>
        <p:xfrm>
          <a:off x="582083" y="1778000"/>
          <a:ext cx="11025362" cy="3290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2681">
                  <a:extLst>
                    <a:ext uri="{9D8B030D-6E8A-4147-A177-3AD203B41FA5}">
                      <a16:colId xmlns:a16="http://schemas.microsoft.com/office/drawing/2014/main" val="3231215985"/>
                    </a:ext>
                  </a:extLst>
                </a:gridCol>
                <a:gridCol w="5512681">
                  <a:extLst>
                    <a:ext uri="{9D8B030D-6E8A-4147-A177-3AD203B41FA5}">
                      <a16:colId xmlns:a16="http://schemas.microsoft.com/office/drawing/2014/main" val="1272750242"/>
                    </a:ext>
                  </a:extLst>
                </a:gridCol>
              </a:tblGrid>
              <a:tr h="3290853">
                <a:tc>
                  <a:txBody>
                    <a:bodyPr/>
                    <a:lstStyle/>
                    <a:p>
                      <a:pPr marL="514350" marR="0" lvl="0" indent="-5143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AutoNum type="arabicPeriod"/>
                      </a:pPr>
                      <a:r>
                        <a:rPr lang="en-US" sz="2000" b="1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Introduction – What is a Programming Language?</a:t>
                      </a:r>
                    </a:p>
                    <a:p>
                      <a:pPr marL="514350" marR="0" lvl="0" indent="-5143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AutoNum type="arabicPeriod"/>
                      </a:pPr>
                      <a:r>
                        <a:rPr lang="en-US" sz="2000" b="1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Early  Development of Java (1990s)</a:t>
                      </a:r>
                    </a:p>
                    <a:p>
                      <a:pPr marL="514350" marR="0" lvl="0" indent="-5143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AutoNum type="arabicPeriod"/>
                      </a:pPr>
                      <a:r>
                        <a:rPr lang="en-US" sz="2000" b="1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Java Evolution (2000s)</a:t>
                      </a:r>
                    </a:p>
                    <a:p>
                      <a:pPr marL="514350" marR="0" lvl="0" indent="-5143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AutoNum type="arabicPeriod"/>
                      </a:pPr>
                      <a:r>
                        <a:rPr lang="en-US" sz="2000" b="1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Modern Applications</a:t>
                      </a:r>
                    </a:p>
                    <a:p>
                      <a:pPr marL="514350" marR="0" lvl="0" indent="-5143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AutoNum type="arabicPeriod"/>
                      </a:pPr>
                      <a:r>
                        <a:rPr lang="en-US" sz="2000" b="1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Significance of Java</a:t>
                      </a:r>
                    </a:p>
                    <a:p>
                      <a:pPr marL="514350" marR="0" lvl="0" indent="-5143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AutoNum type="arabicPeriod"/>
                      </a:pPr>
                      <a:r>
                        <a:rPr lang="en-US" sz="2000" b="1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Current Developments</a:t>
                      </a:r>
                    </a:p>
                    <a:p>
                      <a:pPr marL="514350" marR="0" lvl="0" indent="-5143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AutoNum type="arabicPeriod"/>
                      </a:pPr>
                      <a:r>
                        <a:rPr lang="en-US" sz="2000" b="1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Key Innovations &amp; Influence</a:t>
                      </a:r>
                      <a:endParaRPr lang="en-US" sz="2000" b="1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E5F3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AutoNum type="arabicPeriod"/>
                      </a:pPr>
                      <a:r>
                        <a:rPr lang="en-US" sz="2000" b="1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Java in the Internet Era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E5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20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48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3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549CF8-550A-35E7-88CD-A875E95A3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6C96E-3A0C-D771-F432-3FFFC84D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3732"/>
          </a:xfrm>
        </p:spPr>
        <p:txBody>
          <a:bodyPr>
            <a:normAutofit fontScale="90000"/>
          </a:bodyPr>
          <a:lstStyle/>
          <a:p>
            <a:r>
              <a:rPr lang="zh-CN">
                <a:latin typeface="Gill Sans MT"/>
                <a:ea typeface="+mj-lt"/>
                <a:cs typeface="+mj-lt"/>
              </a:rPr>
              <a:t>Introduction: What is a Programming Language?</a:t>
            </a:r>
            <a:endParaRPr lang="zh-CN">
              <a:latin typeface="Gill Sans MT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3785C4E-7864-37E5-6FC8-E15F02424E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314283"/>
          <a:ext cx="10515600" cy="4972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520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3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A1FA86-070C-75C7-E6B9-56BB137F2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C4D47-D324-844A-A067-CAC75997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373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+mj-lt"/>
                <a:cs typeface="+mj-lt"/>
              </a:rPr>
              <a:t>Development</a:t>
            </a:r>
            <a:r>
              <a:rPr lang="zh-CN" dirty="0">
                <a:ea typeface="+mj-lt"/>
                <a:cs typeface="+mj-lt"/>
              </a:rPr>
              <a:t> </a:t>
            </a:r>
            <a:r>
              <a:rPr lang="en-US" altLang="zh-CN" dirty="0">
                <a:ea typeface="+mj-lt"/>
                <a:cs typeface="+mj-lt"/>
              </a:rPr>
              <a:t>of</a:t>
            </a:r>
            <a:r>
              <a:rPr lang="zh-CN" dirty="0">
                <a:ea typeface="+mj-lt"/>
                <a:cs typeface="+mj-lt"/>
              </a:rPr>
              <a:t> </a:t>
            </a:r>
            <a:r>
              <a:rPr lang="en-US" altLang="zh-CN" dirty="0">
                <a:ea typeface="+mj-lt"/>
                <a:cs typeface="+mj-lt"/>
              </a:rPr>
              <a:t>J</a:t>
            </a:r>
            <a:r>
              <a:rPr lang="zh-CN">
                <a:ea typeface="+mj-lt"/>
                <a:cs typeface="+mj-lt"/>
              </a:rPr>
              <a:t>a</a:t>
            </a:r>
            <a:r>
              <a:rPr lang="en-US" altLang="zh-CN" dirty="0">
                <a:ea typeface="+mj-lt"/>
                <a:cs typeface="+mj-lt"/>
              </a:rPr>
              <a:t>v</a:t>
            </a:r>
            <a:r>
              <a:rPr lang="zh-CN">
                <a:ea typeface="+mj-lt"/>
                <a:cs typeface="+mj-lt"/>
              </a:rPr>
              <a:t>a</a:t>
            </a:r>
            <a:r>
              <a:rPr lang="zh-CN" altLang="en-US">
                <a:ea typeface="+mj-lt"/>
                <a:cs typeface="+mj-lt"/>
              </a:rPr>
              <a:t> </a:t>
            </a:r>
            <a:r>
              <a:rPr lang="en-US" altLang="zh-CN" dirty="0">
                <a:ea typeface="+mj-lt"/>
                <a:cs typeface="+mj-lt"/>
              </a:rPr>
              <a:t>–</a:t>
            </a:r>
            <a:r>
              <a:rPr lang="zh-CN" altLang="en-US" dirty="0">
                <a:ea typeface="+mj-lt"/>
                <a:cs typeface="+mj-lt"/>
              </a:rPr>
              <a:t> </a:t>
            </a:r>
            <a:r>
              <a:rPr lang="en-US" altLang="zh-CN" dirty="0">
                <a:ea typeface="+mj-lt"/>
                <a:cs typeface="+mj-lt"/>
              </a:rPr>
              <a:t>Early</a:t>
            </a:r>
            <a:r>
              <a:rPr lang="zh-CN" altLang="en-US" dirty="0">
                <a:ea typeface="+mj-lt"/>
                <a:cs typeface="+mj-lt"/>
              </a:rPr>
              <a:t> </a:t>
            </a:r>
            <a:r>
              <a:rPr lang="en-US" altLang="zh-CN" dirty="0">
                <a:ea typeface="+mj-lt"/>
                <a:cs typeface="+mj-lt"/>
              </a:rPr>
              <a:t>Period</a:t>
            </a:r>
            <a:r>
              <a:rPr lang="zh-CN" altLang="en-US" dirty="0">
                <a:ea typeface="+mj-lt"/>
                <a:cs typeface="+mj-lt"/>
              </a:rPr>
              <a:t> </a:t>
            </a:r>
            <a:r>
              <a:rPr lang="en-US" altLang="zh-CN" dirty="0">
                <a:ea typeface="+mj-lt"/>
                <a:cs typeface="+mj-lt"/>
              </a:rPr>
              <a:t>(1990s)</a:t>
            </a:r>
            <a:endParaRPr lang="zh-CN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AA770D9-84CE-2501-02DB-AA4178F23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801849"/>
              </p:ext>
            </p:extLst>
          </p:nvPr>
        </p:nvGraphicFramePr>
        <p:xfrm>
          <a:off x="838200" y="1314283"/>
          <a:ext cx="10511182" cy="4972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箭头: V 形 546">
            <a:extLst>
              <a:ext uri="{FF2B5EF4-FFF2-40B4-BE49-F238E27FC236}">
                <a16:creationId xmlns:a16="http://schemas.microsoft.com/office/drawing/2014/main" id="{3B8E8FCC-098C-2744-1A17-A74CE5189CA5}"/>
              </a:ext>
            </a:extLst>
          </p:cNvPr>
          <p:cNvSpPr/>
          <p:nvPr/>
        </p:nvSpPr>
        <p:spPr>
          <a:xfrm>
            <a:off x="3238499" y="2045368"/>
            <a:ext cx="310816" cy="762000"/>
          </a:xfrm>
          <a:prstGeom prst="chevr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6" name="箭头: V 形 565">
            <a:extLst>
              <a:ext uri="{FF2B5EF4-FFF2-40B4-BE49-F238E27FC236}">
                <a16:creationId xmlns:a16="http://schemas.microsoft.com/office/drawing/2014/main" id="{433C2EFE-A93A-2EB9-BDB8-2CFB5C37B219}"/>
              </a:ext>
            </a:extLst>
          </p:cNvPr>
          <p:cNvSpPr/>
          <p:nvPr/>
        </p:nvSpPr>
        <p:spPr>
          <a:xfrm>
            <a:off x="5935578" y="2045368"/>
            <a:ext cx="310816" cy="762000"/>
          </a:xfrm>
          <a:prstGeom prst="chevr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7" name="箭头: V 形 566">
            <a:extLst>
              <a:ext uri="{FF2B5EF4-FFF2-40B4-BE49-F238E27FC236}">
                <a16:creationId xmlns:a16="http://schemas.microsoft.com/office/drawing/2014/main" id="{AE34C94F-4439-7E57-2806-6E1D87E4F5B7}"/>
              </a:ext>
            </a:extLst>
          </p:cNvPr>
          <p:cNvSpPr/>
          <p:nvPr/>
        </p:nvSpPr>
        <p:spPr>
          <a:xfrm>
            <a:off x="8642682" y="2045367"/>
            <a:ext cx="310816" cy="762000"/>
          </a:xfrm>
          <a:prstGeom prst="chevr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04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3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ABA793-B4FC-24B6-13B9-4402A44A0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F1661-A699-3AAF-9E21-1C8D062A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3732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Development</a:t>
            </a:r>
            <a:r>
              <a:rPr lang="zh-CN" altLang="en-US">
                <a:ea typeface="+mj-lt"/>
                <a:cs typeface="+mj-lt"/>
              </a:rPr>
              <a:t>  of Java </a:t>
            </a:r>
            <a:r>
              <a:rPr lang="en-US" altLang="zh-CN" dirty="0">
                <a:ea typeface="+mj-lt"/>
                <a:cs typeface="+mj-lt"/>
              </a:rPr>
              <a:t>–</a:t>
            </a:r>
            <a:r>
              <a:rPr lang="zh-CN" altLang="en-US" dirty="0">
                <a:ea typeface="+mj-lt"/>
                <a:cs typeface="+mj-lt"/>
              </a:rPr>
              <a:t> </a:t>
            </a:r>
            <a:r>
              <a:rPr lang="en-US" altLang="zh-CN" dirty="0">
                <a:ea typeface="+mj-lt"/>
                <a:cs typeface="+mj-lt"/>
              </a:rPr>
              <a:t>Evolution</a:t>
            </a:r>
            <a:r>
              <a:rPr lang="zh-CN" altLang="en-US" dirty="0">
                <a:ea typeface="+mj-lt"/>
                <a:cs typeface="+mj-lt"/>
              </a:rPr>
              <a:t> </a:t>
            </a:r>
            <a:r>
              <a:rPr lang="en-US" dirty="0">
                <a:ea typeface="+mj-lt"/>
                <a:cs typeface="+mj-lt"/>
              </a:rPr>
              <a:t>(2000s</a:t>
            </a:r>
            <a:r>
              <a:rPr lang="en-US" altLang="zh-CN" dirty="0">
                <a:ea typeface="+mj-lt"/>
                <a:cs typeface="+mj-lt"/>
              </a:rPr>
              <a:t>)</a:t>
            </a:r>
            <a:endParaRPr lang="zh-CN" dirty="0">
              <a:ea typeface="等线 Light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F1011D0-9777-67C7-11E2-201623BDA0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314283"/>
          <a:ext cx="10511182" cy="4972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箭头: V 形 546">
            <a:extLst>
              <a:ext uri="{FF2B5EF4-FFF2-40B4-BE49-F238E27FC236}">
                <a16:creationId xmlns:a16="http://schemas.microsoft.com/office/drawing/2014/main" id="{BEFDFE8E-6646-C14C-1558-F40A6F5B8315}"/>
              </a:ext>
            </a:extLst>
          </p:cNvPr>
          <p:cNvSpPr/>
          <p:nvPr/>
        </p:nvSpPr>
        <p:spPr>
          <a:xfrm>
            <a:off x="4130841" y="1473868"/>
            <a:ext cx="310816" cy="762000"/>
          </a:xfrm>
          <a:prstGeom prst="chevr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6" name="箭头: V 形 565">
            <a:extLst>
              <a:ext uri="{FF2B5EF4-FFF2-40B4-BE49-F238E27FC236}">
                <a16:creationId xmlns:a16="http://schemas.microsoft.com/office/drawing/2014/main" id="{87EA9418-262F-A370-E3CE-583EBBB636E7}"/>
              </a:ext>
            </a:extLst>
          </p:cNvPr>
          <p:cNvSpPr/>
          <p:nvPr/>
        </p:nvSpPr>
        <p:spPr>
          <a:xfrm>
            <a:off x="7780420" y="1473868"/>
            <a:ext cx="310816" cy="762000"/>
          </a:xfrm>
          <a:prstGeom prst="chevr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2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3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D1C4B4-BB60-B296-23BF-08A42EFA4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7C002-EA63-9A2B-863F-9122810A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18231" cy="673732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Development</a:t>
            </a:r>
            <a:r>
              <a:rPr lang="zh-CN" altLang="en-US">
                <a:ea typeface="+mj-lt"/>
                <a:cs typeface="+mj-lt"/>
              </a:rPr>
              <a:t>  of Java </a:t>
            </a:r>
            <a:r>
              <a:rPr lang="en-US" altLang="zh-CN" dirty="0">
                <a:ea typeface="+mj-lt"/>
                <a:cs typeface="+mj-lt"/>
              </a:rPr>
              <a:t>–</a:t>
            </a:r>
            <a:r>
              <a:rPr lang="zh-CN" altLang="en-US" dirty="0">
                <a:ea typeface="+mj-lt"/>
                <a:cs typeface="+mj-lt"/>
              </a:rPr>
              <a:t> </a:t>
            </a:r>
            <a:r>
              <a:rPr lang="en-US" altLang="zh-CN" dirty="0">
                <a:ea typeface="+mj-lt"/>
                <a:cs typeface="+mj-lt"/>
              </a:rPr>
              <a:t>Modern</a:t>
            </a:r>
            <a:r>
              <a:rPr lang="zh-CN" altLang="en-US" dirty="0">
                <a:ea typeface="+mj-lt"/>
                <a:cs typeface="+mj-lt"/>
              </a:rPr>
              <a:t> </a:t>
            </a:r>
            <a:r>
              <a:rPr lang="en-US" altLang="zh-CN" dirty="0">
                <a:ea typeface="+mj-lt"/>
                <a:cs typeface="+mj-lt"/>
              </a:rPr>
              <a:t>Applications (</a:t>
            </a:r>
            <a:r>
              <a:rPr lang="en-US" dirty="0">
                <a:ea typeface="+mj-lt"/>
                <a:cs typeface="+mj-lt"/>
              </a:rPr>
              <a:t>Today</a:t>
            </a:r>
            <a:r>
              <a:rPr lang="en-US" altLang="zh-CN" dirty="0">
                <a:ea typeface="+mj-lt"/>
                <a:cs typeface="+mj-lt"/>
              </a:rPr>
              <a:t>)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AD1C4B9-251B-B05D-A1B9-CC51D7CDB0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314283"/>
          <a:ext cx="10511182" cy="4972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箭头: V 形 546">
            <a:extLst>
              <a:ext uri="{FF2B5EF4-FFF2-40B4-BE49-F238E27FC236}">
                <a16:creationId xmlns:a16="http://schemas.microsoft.com/office/drawing/2014/main" id="{820A1C6E-84CD-ED88-5F21-470DED044D3A}"/>
              </a:ext>
            </a:extLst>
          </p:cNvPr>
          <p:cNvSpPr/>
          <p:nvPr/>
        </p:nvSpPr>
        <p:spPr>
          <a:xfrm>
            <a:off x="4130841" y="1473868"/>
            <a:ext cx="310816" cy="762000"/>
          </a:xfrm>
          <a:prstGeom prst="chevr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6" name="箭头: V 形 565">
            <a:extLst>
              <a:ext uri="{FF2B5EF4-FFF2-40B4-BE49-F238E27FC236}">
                <a16:creationId xmlns:a16="http://schemas.microsoft.com/office/drawing/2014/main" id="{6077E9B8-8916-ECB9-CF88-B8E2662A7B58}"/>
              </a:ext>
            </a:extLst>
          </p:cNvPr>
          <p:cNvSpPr/>
          <p:nvPr/>
        </p:nvSpPr>
        <p:spPr>
          <a:xfrm>
            <a:off x="7780420" y="1473868"/>
            <a:ext cx="310816" cy="762000"/>
          </a:xfrm>
          <a:prstGeom prst="chevr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02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3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530DDB-17E5-8114-D50B-AD902D97A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E141A-6DBB-BEFE-6E6E-398DAE2C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18231" cy="673732"/>
          </a:xfrm>
        </p:spPr>
        <p:txBody>
          <a:bodyPr>
            <a:normAutofit fontScale="90000"/>
          </a:bodyPr>
          <a:lstStyle/>
          <a:p>
            <a:r>
              <a:rPr lang="en-US" dirty="0"/>
              <a:t>Significance of Java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86B055C-6279-9AB6-C781-BC44ABC4D7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735298"/>
              </p:ext>
            </p:extLst>
          </p:nvPr>
        </p:nvGraphicFramePr>
        <p:xfrm>
          <a:off x="838200" y="1314283"/>
          <a:ext cx="10511182" cy="4972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3293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3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00A8E3-A618-F323-5EAD-FF025DFA2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FE01C-2715-1647-B4B0-C36D25E7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18231" cy="673732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Developments of Java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4262DF5-7187-CFB1-12E7-FE37338D3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805678"/>
              </p:ext>
            </p:extLst>
          </p:nvPr>
        </p:nvGraphicFramePr>
        <p:xfrm>
          <a:off x="838200" y="1314283"/>
          <a:ext cx="10511182" cy="4972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883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C3194-2D50-1D11-AB79-9D182ECC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zh-CN" sz="2600">
                <a:latin typeface="Aptos"/>
                <a:ea typeface="等线 Light"/>
              </a:rPr>
              <a:t>o</a:t>
            </a:r>
            <a:r>
              <a:rPr lang="en-US" altLang="zh-CN" sz="2600" dirty="0" err="1">
                <a:latin typeface="Aptos"/>
                <a:ea typeface="等线 Light"/>
              </a:rPr>
              <a:t>ther</a:t>
            </a:r>
            <a:endParaRPr lang="zh-CN" dirty="0" err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223EF-1E00-66D5-4686-8616A42C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US" altLang="zh-CN">
                <a:ea typeface="等线"/>
              </a:rPr>
              <a:t>7.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>
                <a:ea typeface="等线"/>
              </a:rPr>
              <a:t>Key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>
                <a:ea typeface="等线"/>
              </a:rPr>
              <a:t>Innovations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>
                <a:ea typeface="等线"/>
              </a:rPr>
              <a:t>and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>
                <a:ea typeface="等线"/>
              </a:rPr>
              <a:t>Advantages</a:t>
            </a:r>
            <a:endParaRPr lang="zh-CN" altLang="en-US">
              <a:ea typeface="等线"/>
              <a:cs typeface="+mn-lt"/>
            </a:endParaRPr>
          </a:p>
          <a:p>
            <a:r>
              <a:rPr lang="zh-CN">
                <a:ea typeface="+mn-lt"/>
                <a:cs typeface="+mn-lt"/>
              </a:rPr>
              <a:t>Eliminated unsafe </a:t>
            </a:r>
            <a:r>
              <a:rPr lang="en-US" altLang="zh-CN">
                <a:ea typeface="+mn-lt"/>
                <a:cs typeface="+mn-lt"/>
              </a:rPr>
              <a:t>C++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zh-CN">
                <a:ea typeface="+mn-lt"/>
                <a:cs typeface="+mn-lt"/>
              </a:rPr>
              <a:t>features (e.g., </a:t>
            </a:r>
            <a:r>
              <a:rPr lang="en-US" altLang="zh-CN">
                <a:ea typeface="+mn-lt"/>
                <a:cs typeface="+mn-lt"/>
              </a:rPr>
              <a:t>d</a:t>
            </a:r>
            <a:r>
              <a:rPr lang="zh-CN">
                <a:ea typeface="+mn-lt"/>
                <a:cs typeface="+mn-lt"/>
              </a:rPr>
              <a:t>an</a:t>
            </a:r>
            <a:r>
              <a:rPr lang="en-US" altLang="zh-CN">
                <a:ea typeface="+mn-lt"/>
                <a:cs typeface="+mn-lt"/>
              </a:rPr>
              <a:t>gling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pointers)</a:t>
            </a:r>
            <a:endParaRPr lang="zh-CN" altLang="en-US"/>
          </a:p>
          <a:p>
            <a:r>
              <a:rPr lang="en-US" altLang="zh-CN">
                <a:ea typeface="+mn-lt"/>
                <a:cs typeface="+mn-lt"/>
              </a:rPr>
              <a:t>B</a:t>
            </a:r>
            <a:r>
              <a:rPr lang="zh-CN">
                <a:ea typeface="+mn-lt"/>
                <a:cs typeface="+mn-lt"/>
              </a:rPr>
              <a:t>u</a:t>
            </a:r>
            <a:r>
              <a:rPr lang="en-US" altLang="zh-CN">
                <a:ea typeface="+mn-lt"/>
                <a:cs typeface="+mn-lt"/>
              </a:rPr>
              <a:t>i</a:t>
            </a:r>
            <a:r>
              <a:rPr lang="zh-CN">
                <a:ea typeface="+mn-lt"/>
                <a:cs typeface="+mn-lt"/>
              </a:rPr>
              <a:t>l</a:t>
            </a:r>
            <a:r>
              <a:rPr lang="en-US" altLang="zh-CN">
                <a:ea typeface="+mn-lt"/>
                <a:cs typeface="+mn-lt"/>
              </a:rPr>
              <a:t>t-in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c</a:t>
            </a:r>
            <a:r>
              <a:rPr lang="zh-CN">
                <a:ea typeface="+mn-lt"/>
                <a:cs typeface="+mn-lt"/>
              </a:rPr>
              <a:t>o</a:t>
            </a:r>
            <a:r>
              <a:rPr lang="en-US" altLang="zh-CN">
                <a:ea typeface="+mn-lt"/>
                <a:cs typeface="+mn-lt"/>
              </a:rPr>
              <a:t>ncur</a:t>
            </a:r>
            <a:r>
              <a:rPr lang="zh-CN">
                <a:ea typeface="+mn-lt"/>
                <a:cs typeface="+mn-lt"/>
              </a:rPr>
              <a:t>r</a:t>
            </a:r>
            <a:r>
              <a:rPr lang="en-US" altLang="zh-CN">
                <a:ea typeface="+mn-lt"/>
                <a:cs typeface="+mn-lt"/>
              </a:rPr>
              <a:t>enc</a:t>
            </a:r>
            <a:r>
              <a:rPr lang="zh-CN">
                <a:ea typeface="+mn-lt"/>
                <a:cs typeface="+mn-lt"/>
              </a:rPr>
              <a:t>y </a:t>
            </a:r>
            <a:r>
              <a:rPr lang="en-US" altLang="zh-CN">
                <a:ea typeface="+mn-lt"/>
                <a:cs typeface="+mn-lt"/>
              </a:rPr>
              <a:t>(</a:t>
            </a:r>
            <a:r>
              <a:rPr lang="zh-CN">
                <a:ea typeface="+mn-lt"/>
                <a:cs typeface="+mn-lt"/>
              </a:rPr>
              <a:t>m</a:t>
            </a:r>
            <a:r>
              <a:rPr lang="en-US" altLang="zh-CN">
                <a:ea typeface="+mn-lt"/>
                <a:cs typeface="+mn-lt"/>
              </a:rPr>
              <a:t>ultithre</a:t>
            </a:r>
            <a:r>
              <a:rPr lang="zh-CN">
                <a:ea typeface="+mn-lt"/>
                <a:cs typeface="+mn-lt"/>
              </a:rPr>
              <a:t>a</a:t>
            </a:r>
            <a:r>
              <a:rPr lang="en-US" altLang="zh-CN">
                <a:ea typeface="+mn-lt"/>
                <a:cs typeface="+mn-lt"/>
              </a:rPr>
              <a:t>di</a:t>
            </a:r>
            <a:r>
              <a:rPr lang="zh-CN">
                <a:ea typeface="+mn-lt"/>
                <a:cs typeface="+mn-lt"/>
              </a:rPr>
              <a:t>n</a:t>
            </a:r>
            <a:r>
              <a:rPr lang="en-US" altLang="zh-CN">
                <a:ea typeface="+mn-lt"/>
                <a:cs typeface="+mn-lt"/>
              </a:rPr>
              <a:t>g)</a:t>
            </a:r>
            <a:endParaRPr lang="zh-CN" altLang="en-US"/>
          </a:p>
          <a:p>
            <a:r>
              <a:rPr lang="en-US" altLang="zh-CN">
                <a:ea typeface="+mn-lt"/>
                <a:cs typeface="+mn-lt"/>
              </a:rPr>
              <a:t>Rich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libr</a:t>
            </a:r>
            <a:r>
              <a:rPr lang="zh-CN">
                <a:ea typeface="+mn-lt"/>
                <a:cs typeface="+mn-lt"/>
              </a:rPr>
              <a:t>a</a:t>
            </a:r>
            <a:r>
              <a:rPr lang="en-US" altLang="zh-CN">
                <a:ea typeface="+mn-lt"/>
                <a:cs typeface="+mn-lt"/>
              </a:rPr>
              <a:t>ries: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GUI,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networkin</a:t>
            </a:r>
            <a:r>
              <a:rPr lang="zh-CN">
                <a:ea typeface="+mn-lt"/>
                <a:cs typeface="+mn-lt"/>
              </a:rPr>
              <a:t>g</a:t>
            </a:r>
            <a:r>
              <a:rPr lang="en-US" altLang="zh-CN">
                <a:ea typeface="+mn-lt"/>
                <a:cs typeface="+mn-lt"/>
              </a:rPr>
              <a:t>,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database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acc</a:t>
            </a:r>
            <a:r>
              <a:rPr lang="zh-CN">
                <a:ea typeface="+mn-lt"/>
                <a:cs typeface="+mn-lt"/>
              </a:rPr>
              <a:t>e</a:t>
            </a:r>
            <a:r>
              <a:rPr lang="en-US" altLang="zh-CN">
                <a:ea typeface="+mn-lt"/>
                <a:cs typeface="+mn-lt"/>
              </a:rPr>
              <a:t>ss</a:t>
            </a:r>
            <a:endParaRPr lang="zh-CN" altLang="en-US"/>
          </a:p>
          <a:p>
            <a:r>
              <a:rPr lang="en-US" altLang="zh-CN">
                <a:ea typeface="+mn-lt"/>
                <a:cs typeface="+mn-lt"/>
              </a:rPr>
              <a:t>JVM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zh-CN">
                <a:ea typeface="+mn-lt"/>
                <a:cs typeface="+mn-lt"/>
              </a:rPr>
              <a:t>en</a:t>
            </a:r>
            <a:r>
              <a:rPr lang="en-US" altLang="zh-CN">
                <a:ea typeface="+mn-lt"/>
                <a:cs typeface="+mn-lt"/>
              </a:rPr>
              <a:t>sures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portability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across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pla</a:t>
            </a:r>
            <a:r>
              <a:rPr lang="zh-CN">
                <a:ea typeface="+mn-lt"/>
                <a:cs typeface="+mn-lt"/>
              </a:rPr>
              <a:t>t</a:t>
            </a:r>
            <a:r>
              <a:rPr lang="en-US" altLang="zh-CN">
                <a:ea typeface="+mn-lt"/>
                <a:cs typeface="+mn-lt"/>
              </a:rPr>
              <a:t>forms</a:t>
            </a:r>
            <a:endParaRPr lang="zh-CN" altLang="en-US"/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>
                <a:ea typeface="等线"/>
              </a:rPr>
              <a:t>8.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>
                <a:ea typeface="等线"/>
              </a:rPr>
              <a:t>Java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>
                <a:ea typeface="等线"/>
              </a:rPr>
              <a:t>in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>
                <a:ea typeface="等线"/>
              </a:rPr>
              <a:t>the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>
                <a:ea typeface="等线"/>
              </a:rPr>
              <a:t>Internet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>
                <a:ea typeface="等线"/>
              </a:rPr>
              <a:t>Era</a:t>
            </a:r>
            <a:endParaRPr lang="zh-CN">
              <a:ea typeface="等线"/>
            </a:endParaRPr>
          </a:p>
          <a:p>
            <a:r>
              <a:rPr lang="en-US" altLang="zh-CN">
                <a:ea typeface="+mn-lt"/>
                <a:cs typeface="+mn-lt"/>
              </a:rPr>
              <a:t>Early: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Applets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for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we</a:t>
            </a:r>
            <a:r>
              <a:rPr lang="zh-CN">
                <a:ea typeface="+mn-lt"/>
                <a:cs typeface="+mn-lt"/>
              </a:rPr>
              <a:t>b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int</a:t>
            </a:r>
            <a:r>
              <a:rPr lang="zh-CN">
                <a:ea typeface="+mn-lt"/>
                <a:cs typeface="+mn-lt"/>
              </a:rPr>
              <a:t>e</a:t>
            </a:r>
            <a:r>
              <a:rPr lang="en-US" altLang="zh-CN">
                <a:ea typeface="+mn-lt"/>
                <a:cs typeface="+mn-lt"/>
              </a:rPr>
              <a:t>ra</a:t>
            </a:r>
            <a:r>
              <a:rPr lang="zh-CN">
                <a:ea typeface="+mn-lt"/>
                <a:cs typeface="+mn-lt"/>
              </a:rPr>
              <a:t>ct</a:t>
            </a:r>
            <a:r>
              <a:rPr lang="en-US" altLang="zh-CN">
                <a:ea typeface="+mn-lt"/>
                <a:cs typeface="+mn-lt"/>
              </a:rPr>
              <a:t>ion</a:t>
            </a:r>
            <a:endParaRPr lang="zh-CN" altLang="en-US"/>
          </a:p>
          <a:p>
            <a:r>
              <a:rPr lang="en-US" altLang="zh-CN">
                <a:ea typeface="+mn-lt"/>
                <a:cs typeface="+mn-lt"/>
              </a:rPr>
              <a:t>Enterp</a:t>
            </a:r>
            <a:r>
              <a:rPr lang="zh-CN">
                <a:ea typeface="+mn-lt"/>
                <a:cs typeface="+mn-lt"/>
              </a:rPr>
              <a:t>ri</a:t>
            </a:r>
            <a:r>
              <a:rPr lang="en-US" altLang="zh-CN">
                <a:ea typeface="+mn-lt"/>
                <a:cs typeface="+mn-lt"/>
              </a:rPr>
              <a:t>se: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Servlets,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JSP,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zh-CN">
                <a:ea typeface="+mn-lt"/>
                <a:cs typeface="+mn-lt"/>
              </a:rPr>
              <a:t>ente</a:t>
            </a:r>
            <a:r>
              <a:rPr lang="en-US" altLang="zh-CN">
                <a:ea typeface="+mn-lt"/>
                <a:cs typeface="+mn-lt"/>
              </a:rPr>
              <a:t>rprise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frameworks</a:t>
            </a:r>
            <a:endParaRPr lang="zh-CN" altLang="en-US"/>
          </a:p>
          <a:p>
            <a:r>
              <a:rPr lang="en-US" altLang="zh-CN">
                <a:ea typeface="+mn-lt"/>
                <a:cs typeface="+mn-lt"/>
              </a:rPr>
              <a:t>Mo</a:t>
            </a:r>
            <a:r>
              <a:rPr lang="zh-CN">
                <a:ea typeface="+mn-lt"/>
                <a:cs typeface="+mn-lt"/>
              </a:rPr>
              <a:t>de</a:t>
            </a:r>
            <a:r>
              <a:rPr lang="en-US" altLang="zh-CN">
                <a:ea typeface="+mn-lt"/>
                <a:cs typeface="+mn-lt"/>
              </a:rPr>
              <a:t>rn: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Spr</a:t>
            </a:r>
            <a:r>
              <a:rPr lang="zh-CN">
                <a:ea typeface="+mn-lt"/>
                <a:cs typeface="+mn-lt"/>
              </a:rPr>
              <a:t>i</a:t>
            </a:r>
            <a:r>
              <a:rPr lang="en-US" altLang="zh-CN">
                <a:ea typeface="+mn-lt"/>
                <a:cs typeface="+mn-lt"/>
              </a:rPr>
              <a:t>n</a:t>
            </a:r>
            <a:r>
              <a:rPr lang="zh-CN">
                <a:ea typeface="+mn-lt"/>
                <a:cs typeface="+mn-lt"/>
              </a:rPr>
              <a:t>g</a:t>
            </a:r>
            <a:r>
              <a:rPr lang="en-US" altLang="zh-CN">
                <a:ea typeface="+mn-lt"/>
                <a:cs typeface="+mn-lt"/>
              </a:rPr>
              <a:t>,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Hiber</a:t>
            </a:r>
            <a:r>
              <a:rPr lang="zh-CN">
                <a:ea typeface="+mn-lt"/>
                <a:cs typeface="+mn-lt"/>
              </a:rPr>
              <a:t>na</a:t>
            </a:r>
            <a:r>
              <a:rPr lang="en-US" altLang="zh-CN">
                <a:ea typeface="+mn-lt"/>
                <a:cs typeface="+mn-lt"/>
              </a:rPr>
              <a:t>te,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Android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zh-CN">
                <a:ea typeface="+mn-lt"/>
                <a:cs typeface="+mn-lt"/>
              </a:rPr>
              <a:t>de</a:t>
            </a:r>
            <a:r>
              <a:rPr lang="en-US" altLang="zh-CN">
                <a:ea typeface="+mn-lt"/>
                <a:cs typeface="+mn-lt"/>
              </a:rPr>
              <a:t>vel</a:t>
            </a:r>
            <a:r>
              <a:rPr lang="zh-CN">
                <a:ea typeface="+mn-lt"/>
                <a:cs typeface="+mn-lt"/>
              </a:rPr>
              <a:t>o</a:t>
            </a:r>
            <a:r>
              <a:rPr lang="en-US" altLang="zh-CN">
                <a:ea typeface="+mn-lt"/>
                <a:cs typeface="+mn-lt"/>
              </a:rPr>
              <a:t>pmen</a:t>
            </a:r>
            <a:r>
              <a:rPr lang="zh-CN">
                <a:ea typeface="+mn-lt"/>
                <a:cs typeface="+mn-lt"/>
              </a:rPr>
              <a:t>t</a:t>
            </a:r>
            <a:endParaRPr lang="zh-CN" altLang="en-US">
              <a:ea typeface="+mn-lt"/>
              <a:cs typeface="+mn-lt"/>
            </a:endParaRPr>
          </a:p>
          <a:p>
            <a:r>
              <a:rPr lang="en-US" altLang="zh-CN">
                <a:ea typeface="+mn-lt"/>
                <a:cs typeface="+mn-lt"/>
              </a:rPr>
              <a:t>M</a:t>
            </a:r>
            <a:r>
              <a:rPr lang="zh-CN">
                <a:ea typeface="+mn-lt"/>
                <a:cs typeface="+mn-lt"/>
              </a:rPr>
              <a:t>a</a:t>
            </a:r>
            <a:r>
              <a:rPr lang="en-US" altLang="zh-CN">
                <a:ea typeface="+mn-lt"/>
                <a:cs typeface="+mn-lt"/>
              </a:rPr>
              <a:t>jor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role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in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Web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&amp;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enterp</a:t>
            </a:r>
            <a:r>
              <a:rPr lang="zh-CN">
                <a:ea typeface="+mn-lt"/>
                <a:cs typeface="+mn-lt"/>
              </a:rPr>
              <a:t>r</a:t>
            </a:r>
            <a:r>
              <a:rPr lang="en-US" altLang="zh-CN">
                <a:ea typeface="+mn-lt"/>
                <a:cs typeface="+mn-lt"/>
              </a:rPr>
              <a:t>is</a:t>
            </a:r>
            <a:r>
              <a:rPr lang="zh-CN">
                <a:ea typeface="+mn-lt"/>
                <a:cs typeface="+mn-lt"/>
              </a:rPr>
              <a:t>e </a:t>
            </a:r>
            <a:r>
              <a:rPr lang="en-US" altLang="zh-CN">
                <a:ea typeface="+mn-lt"/>
                <a:cs typeface="+mn-lt"/>
              </a:rPr>
              <a:t>applications</a:t>
            </a:r>
            <a:endParaRPr lang="zh-CN" altLang="en-US"/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>
                <a:ea typeface="等线"/>
              </a:rPr>
              <a:t>9.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>
                <a:ea typeface="等线"/>
              </a:rPr>
              <a:t>Popularity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>
                <a:ea typeface="等线"/>
              </a:rPr>
              <a:t>and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>
                <a:ea typeface="等线"/>
              </a:rPr>
              <a:t>Influence</a:t>
            </a:r>
            <a:endParaRPr lang="zh-CN" altLang="en-US">
              <a:ea typeface="等线"/>
            </a:endParaRPr>
          </a:p>
          <a:p>
            <a:r>
              <a:rPr lang="en-US" altLang="zh-CN">
                <a:ea typeface="+mn-lt"/>
                <a:cs typeface="+mn-lt"/>
              </a:rPr>
              <a:t>Gr</a:t>
            </a:r>
            <a:r>
              <a:rPr lang="zh-CN">
                <a:ea typeface="+mn-lt"/>
                <a:cs typeface="+mn-lt"/>
              </a:rPr>
              <a:t>e</a:t>
            </a:r>
            <a:r>
              <a:rPr lang="en-US" altLang="zh-CN">
                <a:ea typeface="+mn-lt"/>
                <a:cs typeface="+mn-lt"/>
              </a:rPr>
              <a:t>w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f</a:t>
            </a:r>
            <a:r>
              <a:rPr lang="zh-CN">
                <a:ea typeface="+mn-lt"/>
                <a:cs typeface="+mn-lt"/>
              </a:rPr>
              <a:t>as</a:t>
            </a:r>
            <a:r>
              <a:rPr lang="en-US" altLang="zh-CN">
                <a:ea typeface="+mn-lt"/>
                <a:cs typeface="+mn-lt"/>
              </a:rPr>
              <a:t>t</a:t>
            </a:r>
            <a:r>
              <a:rPr lang="zh-CN">
                <a:ea typeface="+mn-lt"/>
                <a:cs typeface="+mn-lt"/>
              </a:rPr>
              <a:t>er t</a:t>
            </a:r>
            <a:r>
              <a:rPr lang="en-US" altLang="zh-CN">
                <a:ea typeface="+mn-lt"/>
                <a:cs typeface="+mn-lt"/>
              </a:rPr>
              <a:t>han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any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previ</a:t>
            </a:r>
            <a:r>
              <a:rPr lang="zh-CN">
                <a:ea typeface="+mn-lt"/>
                <a:cs typeface="+mn-lt"/>
              </a:rPr>
              <a:t>o</a:t>
            </a:r>
            <a:r>
              <a:rPr lang="en-US" altLang="zh-CN">
                <a:ea typeface="+mn-lt"/>
                <a:cs typeface="+mn-lt"/>
              </a:rPr>
              <a:t>u</a:t>
            </a:r>
            <a:r>
              <a:rPr lang="zh-CN">
                <a:ea typeface="+mn-lt"/>
                <a:cs typeface="+mn-lt"/>
              </a:rPr>
              <a:t>s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langu</a:t>
            </a:r>
            <a:r>
              <a:rPr lang="zh-CN">
                <a:ea typeface="+mn-lt"/>
                <a:cs typeface="+mn-lt"/>
              </a:rPr>
              <a:t>a</a:t>
            </a:r>
            <a:r>
              <a:rPr lang="en-US" altLang="zh-CN">
                <a:ea typeface="+mn-lt"/>
                <a:cs typeface="+mn-lt"/>
              </a:rPr>
              <a:t>ge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in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the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1990s</a:t>
            </a:r>
            <a:endParaRPr lang="zh-CN" altLang="en-US"/>
          </a:p>
          <a:p>
            <a:r>
              <a:rPr lang="en-US" altLang="zh-CN">
                <a:ea typeface="+mn-lt"/>
                <a:cs typeface="+mn-lt"/>
              </a:rPr>
              <a:t>Wide</a:t>
            </a:r>
            <a:r>
              <a:rPr lang="zh-CN">
                <a:ea typeface="+mn-lt"/>
                <a:cs typeface="+mn-lt"/>
              </a:rPr>
              <a:t>l</a:t>
            </a:r>
            <a:r>
              <a:rPr lang="en-US" altLang="zh-CN">
                <a:ea typeface="+mn-lt"/>
                <a:cs typeface="+mn-lt"/>
              </a:rPr>
              <a:t>y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adopted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in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enterpris</a:t>
            </a:r>
            <a:r>
              <a:rPr lang="zh-CN">
                <a:ea typeface="+mn-lt"/>
                <a:cs typeface="+mn-lt"/>
              </a:rPr>
              <a:t>e and </a:t>
            </a:r>
            <a:r>
              <a:rPr lang="en-US" altLang="zh-CN">
                <a:ea typeface="+mn-lt"/>
                <a:cs typeface="+mn-lt"/>
              </a:rPr>
              <a:t>acade</a:t>
            </a:r>
            <a:r>
              <a:rPr lang="zh-CN">
                <a:ea typeface="+mn-lt"/>
                <a:cs typeface="+mn-lt"/>
              </a:rPr>
              <a:t>m</a:t>
            </a:r>
            <a:r>
              <a:rPr lang="en-US" altLang="zh-CN">
                <a:ea typeface="+mn-lt"/>
                <a:cs typeface="+mn-lt"/>
              </a:rPr>
              <a:t>i</a:t>
            </a:r>
            <a:r>
              <a:rPr lang="zh-CN">
                <a:ea typeface="+mn-lt"/>
                <a:cs typeface="+mn-lt"/>
              </a:rPr>
              <a:t>a</a:t>
            </a:r>
            <a:endParaRPr lang="zh-CN" altLang="en-US">
              <a:ea typeface="+mn-lt"/>
              <a:cs typeface="+mn-lt"/>
            </a:endParaRPr>
          </a:p>
          <a:p>
            <a:r>
              <a:rPr lang="en-US" altLang="zh-CN">
                <a:ea typeface="+mn-lt"/>
                <a:cs typeface="+mn-lt"/>
              </a:rPr>
              <a:t>St</a:t>
            </a:r>
            <a:r>
              <a:rPr lang="zh-CN">
                <a:ea typeface="+mn-lt"/>
                <a:cs typeface="+mn-lt"/>
              </a:rPr>
              <a:t>i</a:t>
            </a:r>
            <a:r>
              <a:rPr lang="en-US" altLang="zh-CN">
                <a:ea typeface="+mn-lt"/>
                <a:cs typeface="+mn-lt"/>
              </a:rPr>
              <a:t>ll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ra</a:t>
            </a:r>
            <a:r>
              <a:rPr lang="zh-CN">
                <a:ea typeface="+mn-lt"/>
                <a:cs typeface="+mn-lt"/>
              </a:rPr>
              <a:t>n</a:t>
            </a:r>
            <a:r>
              <a:rPr lang="en-US" altLang="zh-CN">
                <a:ea typeface="+mn-lt"/>
                <a:cs typeface="+mn-lt"/>
              </a:rPr>
              <a:t>ks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high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zh-CN">
                <a:ea typeface="+mn-lt"/>
                <a:cs typeface="+mn-lt"/>
              </a:rPr>
              <a:t>in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TIOBE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a</a:t>
            </a:r>
            <a:r>
              <a:rPr lang="zh-CN">
                <a:ea typeface="+mn-lt"/>
                <a:cs typeface="+mn-lt"/>
              </a:rPr>
              <a:t>n</a:t>
            </a:r>
            <a:r>
              <a:rPr lang="en-US" altLang="zh-CN">
                <a:ea typeface="+mn-lt"/>
                <a:cs typeface="+mn-lt"/>
              </a:rPr>
              <a:t>d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Sta</a:t>
            </a:r>
            <a:r>
              <a:rPr lang="zh-CN">
                <a:ea typeface="+mn-lt"/>
                <a:cs typeface="+mn-lt"/>
              </a:rPr>
              <a:t>c</a:t>
            </a:r>
            <a:r>
              <a:rPr lang="en-US" altLang="zh-CN">
                <a:ea typeface="+mn-lt"/>
                <a:cs typeface="+mn-lt"/>
              </a:rPr>
              <a:t>k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Overflow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s</a:t>
            </a:r>
            <a:r>
              <a:rPr lang="zh-CN">
                <a:ea typeface="+mn-lt"/>
                <a:cs typeface="+mn-lt"/>
              </a:rPr>
              <a:t>ur</a:t>
            </a:r>
            <a:r>
              <a:rPr lang="en-US" altLang="zh-CN">
                <a:ea typeface="+mn-lt"/>
                <a:cs typeface="+mn-lt"/>
              </a:rPr>
              <a:t>v</a:t>
            </a:r>
            <a:r>
              <a:rPr lang="zh-CN">
                <a:ea typeface="+mn-lt"/>
                <a:cs typeface="+mn-lt"/>
              </a:rPr>
              <a:t>eys</a:t>
            </a:r>
            <a:endParaRPr lang="zh-CN" altLang="en-US">
              <a:ea typeface="+mn-lt"/>
              <a:cs typeface="+mn-lt"/>
            </a:endParaRP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>
                <a:ea typeface="等线"/>
              </a:rPr>
              <a:t>10.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>
                <a:ea typeface="等线"/>
              </a:rPr>
              <a:t>Modern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>
                <a:ea typeface="等线"/>
              </a:rPr>
              <a:t>Development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>
                <a:ea typeface="等线"/>
              </a:rPr>
              <a:t>of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>
                <a:ea typeface="等线"/>
              </a:rPr>
              <a:t>Java</a:t>
            </a:r>
            <a:endParaRPr lang="zh-CN" altLang="en-US">
              <a:ea typeface="等线"/>
            </a:endParaRPr>
          </a:p>
          <a:p>
            <a:r>
              <a:rPr lang="en-US" altLang="zh-CN">
                <a:ea typeface="+mn-lt"/>
                <a:cs typeface="+mn-lt"/>
              </a:rPr>
              <a:t>Evol</a:t>
            </a:r>
            <a:r>
              <a:rPr lang="zh-CN">
                <a:ea typeface="+mn-lt"/>
                <a:cs typeface="+mn-lt"/>
              </a:rPr>
              <a:t>u</a:t>
            </a:r>
            <a:r>
              <a:rPr lang="en-US" altLang="zh-CN">
                <a:ea typeface="+mn-lt"/>
                <a:cs typeface="+mn-lt"/>
              </a:rPr>
              <a:t>ti</a:t>
            </a:r>
            <a:r>
              <a:rPr lang="zh-CN">
                <a:ea typeface="+mn-lt"/>
                <a:cs typeface="+mn-lt"/>
              </a:rPr>
              <a:t>o</a:t>
            </a:r>
            <a:r>
              <a:rPr lang="en-US" altLang="zh-CN">
                <a:ea typeface="+mn-lt"/>
                <a:cs typeface="+mn-lt"/>
              </a:rPr>
              <a:t>n: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Java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SE,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EE,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ME</a:t>
            </a:r>
            <a:endParaRPr lang="zh-CN" altLang="en-US"/>
          </a:p>
          <a:p>
            <a:r>
              <a:rPr lang="en-US" altLang="zh-CN">
                <a:ea typeface="+mn-lt"/>
                <a:cs typeface="+mn-lt"/>
              </a:rPr>
              <a:t>O</a:t>
            </a:r>
            <a:r>
              <a:rPr lang="zh-CN">
                <a:ea typeface="+mn-lt"/>
                <a:cs typeface="+mn-lt"/>
              </a:rPr>
              <a:t>r</a:t>
            </a:r>
            <a:r>
              <a:rPr lang="en-US" altLang="zh-CN">
                <a:ea typeface="+mn-lt"/>
                <a:cs typeface="+mn-lt"/>
              </a:rPr>
              <a:t>acle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acq</a:t>
            </a:r>
            <a:r>
              <a:rPr lang="zh-CN">
                <a:ea typeface="+mn-lt"/>
                <a:cs typeface="+mn-lt"/>
              </a:rPr>
              <a:t>uired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Sun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zh-CN">
                <a:ea typeface="+mn-lt"/>
                <a:cs typeface="+mn-lt"/>
              </a:rPr>
              <a:t>in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2010</a:t>
            </a:r>
            <a:endParaRPr lang="zh-CN" altLang="en-US"/>
          </a:p>
          <a:p>
            <a:r>
              <a:rPr lang="en-US" altLang="zh-CN">
                <a:ea typeface="+mn-lt"/>
                <a:cs typeface="+mn-lt"/>
              </a:rPr>
              <a:t>Java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8: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Lam</a:t>
            </a:r>
            <a:r>
              <a:rPr lang="zh-CN">
                <a:ea typeface="+mn-lt"/>
                <a:cs typeface="+mn-lt"/>
              </a:rPr>
              <a:t>b</a:t>
            </a:r>
            <a:r>
              <a:rPr lang="en-US" altLang="zh-CN">
                <a:ea typeface="+mn-lt"/>
                <a:cs typeface="+mn-lt"/>
              </a:rPr>
              <a:t>da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expr</a:t>
            </a:r>
            <a:r>
              <a:rPr lang="zh-CN">
                <a:ea typeface="+mn-lt"/>
                <a:cs typeface="+mn-lt"/>
              </a:rPr>
              <a:t>e</a:t>
            </a:r>
            <a:r>
              <a:rPr lang="en-US" altLang="zh-CN">
                <a:ea typeface="+mn-lt"/>
                <a:cs typeface="+mn-lt"/>
              </a:rPr>
              <a:t>ssions,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fun</a:t>
            </a:r>
            <a:r>
              <a:rPr lang="zh-CN">
                <a:ea typeface="+mn-lt"/>
                <a:cs typeface="+mn-lt"/>
              </a:rPr>
              <a:t>c</a:t>
            </a:r>
            <a:r>
              <a:rPr lang="en-US" altLang="zh-CN">
                <a:ea typeface="+mn-lt"/>
                <a:cs typeface="+mn-lt"/>
              </a:rPr>
              <a:t>tional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fe</a:t>
            </a:r>
            <a:r>
              <a:rPr lang="zh-CN">
                <a:ea typeface="+mn-lt"/>
                <a:cs typeface="+mn-lt"/>
              </a:rPr>
              <a:t>a</a:t>
            </a:r>
            <a:r>
              <a:rPr lang="en-US" altLang="zh-CN">
                <a:ea typeface="+mn-lt"/>
                <a:cs typeface="+mn-lt"/>
              </a:rPr>
              <a:t>tur</a:t>
            </a:r>
            <a:r>
              <a:rPr lang="zh-CN">
                <a:ea typeface="+mn-lt"/>
                <a:cs typeface="+mn-lt"/>
              </a:rPr>
              <a:t>es</a:t>
            </a:r>
            <a:endParaRPr lang="zh-CN" altLang="en-US">
              <a:ea typeface="+mn-lt"/>
              <a:cs typeface="+mn-lt"/>
            </a:endParaRPr>
          </a:p>
          <a:p>
            <a:r>
              <a:rPr lang="en-US" altLang="zh-CN">
                <a:ea typeface="+mn-lt"/>
                <a:cs typeface="+mn-lt"/>
              </a:rPr>
              <a:t>Jav</a:t>
            </a:r>
            <a:r>
              <a:rPr lang="zh-CN">
                <a:ea typeface="+mn-lt"/>
                <a:cs typeface="+mn-lt"/>
              </a:rPr>
              <a:t>a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17/21: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Lo</a:t>
            </a:r>
            <a:r>
              <a:rPr lang="zh-CN">
                <a:ea typeface="+mn-lt"/>
                <a:cs typeface="+mn-lt"/>
              </a:rPr>
              <a:t>n</a:t>
            </a:r>
            <a:r>
              <a:rPr lang="en-US" altLang="zh-CN">
                <a:ea typeface="+mn-lt"/>
                <a:cs typeface="+mn-lt"/>
              </a:rPr>
              <a:t>g-Te</a:t>
            </a:r>
            <a:r>
              <a:rPr lang="zh-CN">
                <a:ea typeface="+mn-lt"/>
                <a:cs typeface="+mn-lt"/>
              </a:rPr>
              <a:t>r</a:t>
            </a:r>
            <a:r>
              <a:rPr lang="en-US" altLang="zh-CN">
                <a:ea typeface="+mn-lt"/>
                <a:cs typeface="+mn-lt"/>
              </a:rPr>
              <a:t>m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Sup</a:t>
            </a:r>
            <a:r>
              <a:rPr lang="zh-CN">
                <a:ea typeface="+mn-lt"/>
                <a:cs typeface="+mn-lt"/>
              </a:rPr>
              <a:t>p</a:t>
            </a:r>
            <a:r>
              <a:rPr lang="en-US" altLang="zh-CN">
                <a:ea typeface="+mn-lt"/>
                <a:cs typeface="+mn-lt"/>
              </a:rPr>
              <a:t>ort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(LTS)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ve</a:t>
            </a:r>
            <a:r>
              <a:rPr lang="zh-CN">
                <a:ea typeface="+mn-lt"/>
                <a:cs typeface="+mn-lt"/>
              </a:rPr>
              <a:t>r</a:t>
            </a:r>
            <a:r>
              <a:rPr lang="en-US" altLang="zh-CN">
                <a:ea typeface="+mn-lt"/>
                <a:cs typeface="+mn-lt"/>
              </a:rPr>
              <a:t>sions</a:t>
            </a:r>
            <a:endParaRPr lang="zh-CN" altLang="en-US"/>
          </a:p>
          <a:p>
            <a:r>
              <a:rPr lang="en-US" altLang="zh-CN">
                <a:ea typeface="+mn-lt"/>
                <a:cs typeface="+mn-lt"/>
              </a:rPr>
              <a:t>Ad</a:t>
            </a:r>
            <a:r>
              <a:rPr lang="zh-CN">
                <a:ea typeface="+mn-lt"/>
                <a:cs typeface="+mn-lt"/>
              </a:rPr>
              <a:t>a</a:t>
            </a:r>
            <a:r>
              <a:rPr lang="en-US" altLang="zh-CN">
                <a:ea typeface="+mn-lt"/>
                <a:cs typeface="+mn-lt"/>
              </a:rPr>
              <a:t>pting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to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zh-CN">
                <a:ea typeface="+mn-lt"/>
                <a:cs typeface="+mn-lt"/>
              </a:rPr>
              <a:t>c</a:t>
            </a:r>
            <a:r>
              <a:rPr lang="en-US" altLang="zh-CN">
                <a:ea typeface="+mn-lt"/>
                <a:cs typeface="+mn-lt"/>
              </a:rPr>
              <a:t>loud,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big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da</a:t>
            </a:r>
            <a:r>
              <a:rPr lang="zh-CN">
                <a:ea typeface="+mn-lt"/>
                <a:cs typeface="+mn-lt"/>
              </a:rPr>
              <a:t>t</a:t>
            </a:r>
            <a:r>
              <a:rPr lang="en-US" altLang="zh-CN">
                <a:ea typeface="+mn-lt"/>
                <a:cs typeface="+mn-lt"/>
              </a:rPr>
              <a:t>a,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and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m</a:t>
            </a:r>
            <a:r>
              <a:rPr lang="zh-CN">
                <a:ea typeface="+mn-lt"/>
                <a:cs typeface="+mn-lt"/>
              </a:rPr>
              <a:t>ic</a:t>
            </a:r>
            <a:r>
              <a:rPr lang="en-US" altLang="zh-CN">
                <a:ea typeface="+mn-lt"/>
                <a:cs typeface="+mn-lt"/>
              </a:rPr>
              <a:t>ros</a:t>
            </a:r>
            <a:r>
              <a:rPr lang="zh-CN">
                <a:ea typeface="+mn-lt"/>
                <a:cs typeface="+mn-lt"/>
              </a:rPr>
              <a:t>e</a:t>
            </a:r>
            <a:r>
              <a:rPr lang="en-US" altLang="zh-CN">
                <a:ea typeface="+mn-lt"/>
                <a:cs typeface="+mn-lt"/>
              </a:rPr>
              <a:t>rv</a:t>
            </a:r>
            <a:r>
              <a:rPr lang="zh-CN">
                <a:ea typeface="+mn-lt"/>
                <a:cs typeface="+mn-lt"/>
              </a:rPr>
              <a:t>ic</a:t>
            </a:r>
            <a:r>
              <a:rPr lang="en-US" altLang="zh-CN">
                <a:ea typeface="+mn-lt"/>
                <a:cs typeface="+mn-lt"/>
              </a:rPr>
              <a:t>e</a:t>
            </a:r>
            <a:r>
              <a:rPr lang="zh-CN">
                <a:ea typeface="+mn-lt"/>
                <a:cs typeface="+mn-lt"/>
              </a:rPr>
              <a:t>s</a:t>
            </a:r>
            <a:endParaRPr lang="zh-CN" altLang="en-US">
              <a:ea typeface="+mn-lt"/>
              <a:cs typeface="+mn-lt"/>
            </a:endParaRP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>
                <a:ea typeface="等线"/>
              </a:rPr>
              <a:t>11.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>
                <a:ea typeface="等线"/>
              </a:rPr>
              <a:t>Limitations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>
                <a:ea typeface="等线"/>
              </a:rPr>
              <a:t>and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>
                <a:ea typeface="等线"/>
              </a:rPr>
              <a:t>Challenges</a:t>
            </a:r>
            <a:endParaRPr lang="zh-CN" altLang="en-US">
              <a:ea typeface="等线"/>
            </a:endParaRPr>
          </a:p>
          <a:p>
            <a:r>
              <a:rPr lang="en-US" altLang="zh-CN">
                <a:ea typeface="+mn-lt"/>
                <a:cs typeface="+mn-lt"/>
              </a:rPr>
              <a:t>Slower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zh-CN">
                <a:ea typeface="+mn-lt"/>
                <a:cs typeface="+mn-lt"/>
              </a:rPr>
              <a:t>t</a:t>
            </a:r>
            <a:r>
              <a:rPr lang="en-US" altLang="zh-CN">
                <a:ea typeface="+mn-lt"/>
                <a:cs typeface="+mn-lt"/>
              </a:rPr>
              <a:t>h</a:t>
            </a:r>
            <a:r>
              <a:rPr lang="zh-CN">
                <a:ea typeface="+mn-lt"/>
                <a:cs typeface="+mn-lt"/>
              </a:rPr>
              <a:t>an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n</a:t>
            </a:r>
            <a:r>
              <a:rPr lang="zh-CN">
                <a:ea typeface="+mn-lt"/>
                <a:cs typeface="+mn-lt"/>
              </a:rPr>
              <a:t>a</a:t>
            </a:r>
            <a:r>
              <a:rPr lang="en-US" altLang="zh-CN">
                <a:ea typeface="+mn-lt"/>
                <a:cs typeface="+mn-lt"/>
              </a:rPr>
              <a:t>tive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C/C++</a:t>
            </a:r>
            <a:endParaRPr lang="zh-CN" altLang="en-US"/>
          </a:p>
          <a:p>
            <a:r>
              <a:rPr lang="en-US" altLang="zh-CN">
                <a:ea typeface="+mn-lt"/>
                <a:cs typeface="+mn-lt"/>
              </a:rPr>
              <a:t>JVM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ove</a:t>
            </a:r>
            <a:r>
              <a:rPr lang="zh-CN">
                <a:ea typeface="+mn-lt"/>
                <a:cs typeface="+mn-lt"/>
              </a:rPr>
              <a:t>r</a:t>
            </a:r>
            <a:r>
              <a:rPr lang="en-US" altLang="zh-CN">
                <a:ea typeface="+mn-lt"/>
                <a:cs typeface="+mn-lt"/>
              </a:rPr>
              <a:t>hea</a:t>
            </a:r>
            <a:r>
              <a:rPr lang="zh-CN">
                <a:ea typeface="+mn-lt"/>
                <a:cs typeface="+mn-lt"/>
              </a:rPr>
              <a:t>d</a:t>
            </a:r>
            <a:endParaRPr lang="zh-CN" altLang="en-US">
              <a:ea typeface="+mn-lt"/>
              <a:cs typeface="+mn-lt"/>
            </a:endParaRPr>
          </a:p>
          <a:p>
            <a:r>
              <a:rPr lang="en-US" altLang="zh-CN">
                <a:ea typeface="+mn-lt"/>
                <a:cs typeface="+mn-lt"/>
              </a:rPr>
              <a:t>Compet</a:t>
            </a:r>
            <a:r>
              <a:rPr lang="zh-CN">
                <a:ea typeface="+mn-lt"/>
                <a:cs typeface="+mn-lt"/>
              </a:rPr>
              <a:t>i</a:t>
            </a:r>
            <a:r>
              <a:rPr lang="en-US" altLang="zh-CN">
                <a:ea typeface="+mn-lt"/>
                <a:cs typeface="+mn-lt"/>
              </a:rPr>
              <a:t>t</a:t>
            </a:r>
            <a:r>
              <a:rPr lang="zh-CN">
                <a:ea typeface="+mn-lt"/>
                <a:cs typeface="+mn-lt"/>
              </a:rPr>
              <a:t>io</a:t>
            </a:r>
            <a:r>
              <a:rPr lang="en-US" altLang="zh-CN">
                <a:ea typeface="+mn-lt"/>
                <a:cs typeface="+mn-lt"/>
              </a:rPr>
              <a:t>n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f</a:t>
            </a:r>
            <a:r>
              <a:rPr lang="zh-CN">
                <a:ea typeface="+mn-lt"/>
                <a:cs typeface="+mn-lt"/>
              </a:rPr>
              <a:t>r</a:t>
            </a:r>
            <a:r>
              <a:rPr lang="en-US" altLang="zh-CN">
                <a:ea typeface="+mn-lt"/>
                <a:cs typeface="+mn-lt"/>
              </a:rPr>
              <a:t>om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Python,</a:t>
            </a:r>
            <a:r>
              <a:rPr lang="zh-CN">
                <a:ea typeface="+mn-lt"/>
                <a:cs typeface="+mn-lt"/>
              </a:rPr>
              <a:t> G</a:t>
            </a:r>
            <a:r>
              <a:rPr lang="en-US" altLang="zh-CN">
                <a:ea typeface="+mn-lt"/>
                <a:cs typeface="+mn-lt"/>
              </a:rPr>
              <a:t>o</a:t>
            </a:r>
            <a:r>
              <a:rPr lang="zh-CN">
                <a:ea typeface="+mn-lt"/>
                <a:cs typeface="+mn-lt"/>
              </a:rPr>
              <a:t>, </a:t>
            </a:r>
            <a:r>
              <a:rPr lang="en-US" altLang="zh-CN">
                <a:ea typeface="+mn-lt"/>
                <a:cs typeface="+mn-lt"/>
              </a:rPr>
              <a:t>Kotli</a:t>
            </a:r>
            <a:r>
              <a:rPr lang="zh-CN">
                <a:ea typeface="+mn-lt"/>
                <a:cs typeface="+mn-lt"/>
              </a:rPr>
              <a:t>n</a:t>
            </a:r>
            <a:endParaRPr lang="zh-CN" altLang="en-US">
              <a:ea typeface="+mn-lt"/>
              <a:cs typeface="+mn-lt"/>
            </a:endParaRPr>
          </a:p>
          <a:p>
            <a:r>
              <a:rPr lang="en-US" altLang="zh-CN">
                <a:ea typeface="+mn-lt"/>
                <a:cs typeface="+mn-lt"/>
              </a:rPr>
              <a:t>Appl</a:t>
            </a:r>
            <a:r>
              <a:rPr lang="zh-CN">
                <a:ea typeface="+mn-lt"/>
                <a:cs typeface="+mn-lt"/>
              </a:rPr>
              <a:t>et</a:t>
            </a:r>
            <a:r>
              <a:rPr lang="en-US" altLang="zh-CN">
                <a:ea typeface="+mn-lt"/>
                <a:cs typeface="+mn-lt"/>
              </a:rPr>
              <a:t>s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dep</a:t>
            </a:r>
            <a:r>
              <a:rPr lang="zh-CN">
                <a:ea typeface="+mn-lt"/>
                <a:cs typeface="+mn-lt"/>
              </a:rPr>
              <a:t>r</a:t>
            </a:r>
            <a:r>
              <a:rPr lang="en-US" altLang="zh-CN">
                <a:ea typeface="+mn-lt"/>
                <a:cs typeface="+mn-lt"/>
              </a:rPr>
              <a:t>ecated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zh-CN">
                <a:ea typeface="+mn-lt"/>
                <a:cs typeface="+mn-lt"/>
              </a:rPr>
              <a:t>and </a:t>
            </a:r>
            <a:r>
              <a:rPr lang="en-US" altLang="zh-CN">
                <a:ea typeface="+mn-lt"/>
                <a:cs typeface="+mn-lt"/>
              </a:rPr>
              <a:t>remove</a:t>
            </a:r>
            <a:r>
              <a:rPr lang="zh-CN">
                <a:ea typeface="+mn-lt"/>
                <a:cs typeface="+mn-lt"/>
              </a:rPr>
              <a:t>d</a:t>
            </a:r>
            <a:endParaRPr lang="zh-CN" altLang="en-US">
              <a:ea typeface="+mn-lt"/>
              <a:cs typeface="+mn-lt"/>
            </a:endParaRP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>
                <a:ea typeface="等线"/>
              </a:rPr>
              <a:t>12.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>
                <a:ea typeface="等线"/>
              </a:rPr>
              <a:t>Conclusion</a:t>
            </a:r>
            <a:endParaRPr lang="zh-CN" altLang="en-US">
              <a:ea typeface="等线"/>
            </a:endParaRPr>
          </a:p>
          <a:p>
            <a:r>
              <a:rPr lang="en-US" altLang="zh-CN">
                <a:ea typeface="+mn-lt"/>
                <a:cs typeface="+mn-lt"/>
              </a:rPr>
              <a:t>Jav</a:t>
            </a:r>
            <a:r>
              <a:rPr lang="zh-CN">
                <a:ea typeface="+mn-lt"/>
                <a:cs typeface="+mn-lt"/>
              </a:rPr>
              <a:t>a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connec</a:t>
            </a:r>
            <a:r>
              <a:rPr lang="zh-CN">
                <a:ea typeface="+mn-lt"/>
                <a:cs typeface="+mn-lt"/>
              </a:rPr>
              <a:t>t</a:t>
            </a:r>
            <a:r>
              <a:rPr lang="en-US" altLang="zh-CN">
                <a:ea typeface="+mn-lt"/>
                <a:cs typeface="+mn-lt"/>
              </a:rPr>
              <a:t>s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imper</a:t>
            </a:r>
            <a:r>
              <a:rPr lang="zh-CN">
                <a:ea typeface="+mn-lt"/>
                <a:cs typeface="+mn-lt"/>
              </a:rPr>
              <a:t>a</a:t>
            </a:r>
            <a:r>
              <a:rPr lang="en-US" altLang="zh-CN">
                <a:ea typeface="+mn-lt"/>
                <a:cs typeface="+mn-lt"/>
              </a:rPr>
              <a:t>tive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OO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de</a:t>
            </a:r>
            <a:r>
              <a:rPr lang="zh-CN">
                <a:ea typeface="+mn-lt"/>
                <a:cs typeface="+mn-lt"/>
              </a:rPr>
              <a:t>s</a:t>
            </a:r>
            <a:r>
              <a:rPr lang="en-US" altLang="zh-CN">
                <a:ea typeface="+mn-lt"/>
                <a:cs typeface="+mn-lt"/>
              </a:rPr>
              <a:t>ign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with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mod</a:t>
            </a:r>
            <a:r>
              <a:rPr lang="zh-CN">
                <a:ea typeface="+mn-lt"/>
                <a:cs typeface="+mn-lt"/>
              </a:rPr>
              <a:t>er</a:t>
            </a:r>
            <a:r>
              <a:rPr lang="en-US" altLang="zh-CN">
                <a:ea typeface="+mn-lt"/>
                <a:cs typeface="+mn-lt"/>
              </a:rPr>
              <a:t>n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s</a:t>
            </a:r>
            <a:r>
              <a:rPr lang="zh-CN">
                <a:ea typeface="+mn-lt"/>
                <a:cs typeface="+mn-lt"/>
              </a:rPr>
              <a:t>o</a:t>
            </a:r>
            <a:r>
              <a:rPr lang="en-US" altLang="zh-CN">
                <a:ea typeface="+mn-lt"/>
                <a:cs typeface="+mn-lt"/>
              </a:rPr>
              <a:t>ftware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en</a:t>
            </a:r>
            <a:r>
              <a:rPr lang="zh-CN">
                <a:ea typeface="+mn-lt"/>
                <a:cs typeface="+mn-lt"/>
              </a:rPr>
              <a:t>g</a:t>
            </a:r>
            <a:r>
              <a:rPr lang="en-US" altLang="zh-CN">
                <a:ea typeface="+mn-lt"/>
                <a:cs typeface="+mn-lt"/>
              </a:rPr>
              <a:t>inee</a:t>
            </a:r>
            <a:r>
              <a:rPr lang="zh-CN">
                <a:ea typeface="+mn-lt"/>
                <a:cs typeface="+mn-lt"/>
              </a:rPr>
              <a:t>ring</a:t>
            </a:r>
          </a:p>
          <a:p>
            <a:r>
              <a:rPr lang="en-US" altLang="zh-CN">
                <a:ea typeface="+mn-lt"/>
                <a:cs typeface="+mn-lt"/>
              </a:rPr>
              <a:t>C</a:t>
            </a:r>
            <a:r>
              <a:rPr lang="zh-CN">
                <a:ea typeface="+mn-lt"/>
                <a:cs typeface="+mn-lt"/>
              </a:rPr>
              <a:t>o</a:t>
            </a:r>
            <a:r>
              <a:rPr lang="en-US" altLang="zh-CN">
                <a:ea typeface="+mn-lt"/>
                <a:cs typeface="+mn-lt"/>
              </a:rPr>
              <a:t>mbines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safety,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zh-CN">
                <a:ea typeface="+mn-lt"/>
                <a:cs typeface="+mn-lt"/>
              </a:rPr>
              <a:t>p</a:t>
            </a:r>
            <a:r>
              <a:rPr lang="en-US" altLang="zh-CN">
                <a:ea typeface="+mn-lt"/>
                <a:cs typeface="+mn-lt"/>
              </a:rPr>
              <a:t>or</a:t>
            </a:r>
            <a:r>
              <a:rPr lang="zh-CN">
                <a:ea typeface="+mn-lt"/>
                <a:cs typeface="+mn-lt"/>
              </a:rPr>
              <a:t>t</a:t>
            </a:r>
            <a:r>
              <a:rPr lang="en-US" altLang="zh-CN">
                <a:ea typeface="+mn-lt"/>
                <a:cs typeface="+mn-lt"/>
              </a:rPr>
              <a:t>abil</a:t>
            </a:r>
            <a:r>
              <a:rPr lang="zh-CN">
                <a:ea typeface="+mn-lt"/>
                <a:cs typeface="+mn-lt"/>
              </a:rPr>
              <a:t>i</a:t>
            </a:r>
            <a:r>
              <a:rPr lang="en-US" altLang="zh-CN">
                <a:ea typeface="+mn-lt"/>
                <a:cs typeface="+mn-lt"/>
              </a:rPr>
              <a:t>ty,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c</a:t>
            </a:r>
            <a:r>
              <a:rPr lang="zh-CN">
                <a:ea typeface="+mn-lt"/>
                <a:cs typeface="+mn-lt"/>
              </a:rPr>
              <a:t>on</a:t>
            </a:r>
            <a:r>
              <a:rPr lang="en-US" altLang="zh-CN">
                <a:ea typeface="+mn-lt"/>
                <a:cs typeface="+mn-lt"/>
              </a:rPr>
              <a:t>c</a:t>
            </a:r>
            <a:r>
              <a:rPr lang="zh-CN">
                <a:ea typeface="+mn-lt"/>
                <a:cs typeface="+mn-lt"/>
              </a:rPr>
              <a:t>u</a:t>
            </a:r>
            <a:r>
              <a:rPr lang="en-US" altLang="zh-CN">
                <a:ea typeface="+mn-lt"/>
                <a:cs typeface="+mn-lt"/>
              </a:rPr>
              <a:t>rre</a:t>
            </a:r>
            <a:r>
              <a:rPr lang="zh-CN">
                <a:ea typeface="+mn-lt"/>
                <a:cs typeface="+mn-lt"/>
              </a:rPr>
              <a:t>n</a:t>
            </a:r>
            <a:r>
              <a:rPr lang="en-US" altLang="zh-CN">
                <a:ea typeface="+mn-lt"/>
                <a:cs typeface="+mn-lt"/>
              </a:rPr>
              <a:t>cy,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and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r</a:t>
            </a:r>
            <a:r>
              <a:rPr lang="zh-CN">
                <a:ea typeface="+mn-lt"/>
                <a:cs typeface="+mn-lt"/>
              </a:rPr>
              <a:t>i</a:t>
            </a:r>
            <a:r>
              <a:rPr lang="en-US" altLang="zh-CN">
                <a:ea typeface="+mn-lt"/>
                <a:cs typeface="+mn-lt"/>
              </a:rPr>
              <a:t>ch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zh-CN">
                <a:ea typeface="+mn-lt"/>
                <a:cs typeface="+mn-lt"/>
              </a:rPr>
              <a:t>e</a:t>
            </a:r>
            <a:r>
              <a:rPr lang="en-US" altLang="zh-CN">
                <a:ea typeface="+mn-lt"/>
                <a:cs typeface="+mn-lt"/>
              </a:rPr>
              <a:t>cosy</a:t>
            </a:r>
            <a:r>
              <a:rPr lang="zh-CN">
                <a:ea typeface="+mn-lt"/>
                <a:cs typeface="+mn-lt"/>
              </a:rPr>
              <a:t>st</a:t>
            </a:r>
            <a:r>
              <a:rPr lang="en-US" altLang="zh-CN">
                <a:ea typeface="+mn-lt"/>
                <a:cs typeface="+mn-lt"/>
              </a:rPr>
              <a:t>em</a:t>
            </a:r>
            <a:endParaRPr lang="zh-CN" altLang="en-US"/>
          </a:p>
          <a:p>
            <a:r>
              <a:rPr lang="en-US" altLang="zh-CN">
                <a:ea typeface="+mn-lt"/>
                <a:cs typeface="+mn-lt"/>
              </a:rPr>
              <a:t>St</a:t>
            </a:r>
            <a:r>
              <a:rPr lang="zh-CN">
                <a:ea typeface="+mn-lt"/>
                <a:cs typeface="+mn-lt"/>
              </a:rPr>
              <a:t>i</a:t>
            </a:r>
            <a:r>
              <a:rPr lang="en-US" altLang="zh-CN">
                <a:ea typeface="+mn-lt"/>
                <a:cs typeface="+mn-lt"/>
              </a:rPr>
              <a:t>ll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a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backbon</a:t>
            </a:r>
            <a:r>
              <a:rPr lang="zh-CN">
                <a:ea typeface="+mn-lt"/>
                <a:cs typeface="+mn-lt"/>
              </a:rPr>
              <a:t>e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of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zh-CN">
                <a:ea typeface="+mn-lt"/>
                <a:cs typeface="+mn-lt"/>
              </a:rPr>
              <a:t>enterprise, </a:t>
            </a:r>
            <a:r>
              <a:rPr lang="en-US" altLang="zh-CN">
                <a:ea typeface="+mn-lt"/>
                <a:cs typeface="+mn-lt"/>
              </a:rPr>
              <a:t>web,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zh-CN">
                <a:ea typeface="+mn-lt"/>
                <a:cs typeface="+mn-lt"/>
              </a:rPr>
              <a:t>and mobile </a:t>
            </a:r>
            <a:r>
              <a:rPr lang="en-US" altLang="zh-CN">
                <a:ea typeface="+mn-lt"/>
                <a:cs typeface="+mn-lt"/>
              </a:rPr>
              <a:t>deve</a:t>
            </a:r>
            <a:r>
              <a:rPr lang="zh-CN">
                <a:ea typeface="+mn-lt"/>
                <a:cs typeface="+mn-lt"/>
              </a:rPr>
              <a:t>lo</a:t>
            </a:r>
            <a:r>
              <a:rPr lang="en-US" altLang="zh-CN">
                <a:ea typeface="+mn-lt"/>
                <a:cs typeface="+mn-lt"/>
              </a:rPr>
              <a:t>p</a:t>
            </a:r>
            <a:r>
              <a:rPr lang="zh-CN">
                <a:ea typeface="+mn-lt"/>
                <a:cs typeface="+mn-lt"/>
              </a:rPr>
              <a:t>men</a:t>
            </a:r>
            <a:r>
              <a:rPr lang="en-US" altLang="zh-CN">
                <a:ea typeface="+mn-lt"/>
                <a:cs typeface="+mn-lt"/>
              </a:rPr>
              <a:t>t</a:t>
            </a:r>
            <a:endParaRPr lang="zh-CN" altLang="en-US"/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>
                <a:ea typeface="等线"/>
              </a:rPr>
              <a:t>13.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>
                <a:ea typeface="等线"/>
              </a:rPr>
              <a:t>References</a:t>
            </a:r>
            <a:endParaRPr lang="zh-CN" altLang="en-US">
              <a:ea typeface="等线"/>
            </a:endParaRPr>
          </a:p>
          <a:p>
            <a:r>
              <a:rPr lang="en-US" altLang="zh-CN">
                <a:ea typeface="+mn-lt"/>
                <a:cs typeface="+mn-lt"/>
              </a:rPr>
              <a:t>O</a:t>
            </a:r>
            <a:r>
              <a:rPr lang="zh-CN">
                <a:ea typeface="+mn-lt"/>
                <a:cs typeface="+mn-lt"/>
              </a:rPr>
              <a:t>ra</a:t>
            </a:r>
            <a:r>
              <a:rPr lang="en-US" altLang="zh-CN">
                <a:ea typeface="+mn-lt"/>
                <a:cs typeface="+mn-lt"/>
              </a:rPr>
              <a:t>c</a:t>
            </a:r>
            <a:r>
              <a:rPr lang="zh-CN">
                <a:ea typeface="+mn-lt"/>
                <a:cs typeface="+mn-lt"/>
              </a:rPr>
              <a:t>le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Jav</a:t>
            </a:r>
            <a:r>
              <a:rPr lang="zh-CN">
                <a:ea typeface="+mn-lt"/>
                <a:cs typeface="+mn-lt"/>
              </a:rPr>
              <a:t>a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Do</a:t>
            </a:r>
            <a:r>
              <a:rPr lang="zh-CN">
                <a:ea typeface="+mn-lt"/>
                <a:cs typeface="+mn-lt"/>
              </a:rPr>
              <a:t>c</a:t>
            </a:r>
            <a:r>
              <a:rPr lang="en-US" altLang="zh-CN">
                <a:ea typeface="+mn-lt"/>
                <a:cs typeface="+mn-lt"/>
              </a:rPr>
              <a:t>um</a:t>
            </a:r>
            <a:r>
              <a:rPr lang="zh-CN">
                <a:ea typeface="+mn-lt"/>
                <a:cs typeface="+mn-lt"/>
              </a:rPr>
              <a:t>e</a:t>
            </a:r>
            <a:r>
              <a:rPr lang="en-US" altLang="zh-CN">
                <a:ea typeface="+mn-lt"/>
                <a:cs typeface="+mn-lt"/>
              </a:rPr>
              <a:t>ntat</a:t>
            </a:r>
            <a:r>
              <a:rPr lang="zh-CN">
                <a:ea typeface="+mn-lt"/>
                <a:cs typeface="+mn-lt"/>
              </a:rPr>
              <a:t>i</a:t>
            </a:r>
            <a:r>
              <a:rPr lang="en-US" altLang="zh-CN">
                <a:ea typeface="+mn-lt"/>
                <a:cs typeface="+mn-lt"/>
              </a:rPr>
              <a:t>on</a:t>
            </a:r>
            <a:endParaRPr lang="zh-CN" altLang="en-US"/>
          </a:p>
          <a:p>
            <a:r>
              <a:rPr lang="en-US" altLang="zh-CN">
                <a:ea typeface="+mn-lt"/>
                <a:cs typeface="+mn-lt"/>
              </a:rPr>
              <a:t>ACM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/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IEEE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jour</a:t>
            </a:r>
            <a:r>
              <a:rPr lang="zh-CN">
                <a:ea typeface="+mn-lt"/>
                <a:cs typeface="+mn-lt"/>
              </a:rPr>
              <a:t>n</a:t>
            </a:r>
            <a:r>
              <a:rPr lang="en-US" altLang="zh-CN">
                <a:ea typeface="+mn-lt"/>
                <a:cs typeface="+mn-lt"/>
              </a:rPr>
              <a:t>als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o</a:t>
            </a:r>
            <a:r>
              <a:rPr lang="zh-CN">
                <a:ea typeface="+mn-lt"/>
                <a:cs typeface="+mn-lt"/>
              </a:rPr>
              <a:t>n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pr</a:t>
            </a:r>
            <a:r>
              <a:rPr lang="zh-CN">
                <a:ea typeface="+mn-lt"/>
                <a:cs typeface="+mn-lt"/>
              </a:rPr>
              <a:t>o</a:t>
            </a:r>
            <a:r>
              <a:rPr lang="en-US" altLang="zh-CN">
                <a:ea typeface="+mn-lt"/>
                <a:cs typeface="+mn-lt"/>
              </a:rPr>
              <a:t>gr</a:t>
            </a:r>
            <a:r>
              <a:rPr lang="zh-CN">
                <a:ea typeface="+mn-lt"/>
                <a:cs typeface="+mn-lt"/>
              </a:rPr>
              <a:t>a</a:t>
            </a:r>
            <a:r>
              <a:rPr lang="en-US" altLang="zh-CN">
                <a:ea typeface="+mn-lt"/>
                <a:cs typeface="+mn-lt"/>
              </a:rPr>
              <a:t>mm</a:t>
            </a:r>
            <a:r>
              <a:rPr lang="zh-CN">
                <a:ea typeface="+mn-lt"/>
                <a:cs typeface="+mn-lt"/>
              </a:rPr>
              <a:t>in</a:t>
            </a:r>
            <a:r>
              <a:rPr lang="en-US" altLang="zh-CN">
                <a:ea typeface="+mn-lt"/>
                <a:cs typeface="+mn-lt"/>
              </a:rPr>
              <a:t>g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languages</a:t>
            </a:r>
            <a:endParaRPr lang="zh-CN" altLang="en-US"/>
          </a:p>
          <a:p>
            <a:r>
              <a:rPr lang="en-US" altLang="zh-CN" i="1">
                <a:ea typeface="+mn-lt"/>
                <a:cs typeface="+mn-lt"/>
              </a:rPr>
              <a:t>The</a:t>
            </a:r>
            <a:r>
              <a:rPr lang="zh-CN" altLang="en-US" i="1" dirty="0">
                <a:ea typeface="+mn-lt"/>
                <a:cs typeface="+mn-lt"/>
              </a:rPr>
              <a:t> </a:t>
            </a:r>
            <a:r>
              <a:rPr lang="zh-CN" i="1">
                <a:ea typeface="+mn-lt"/>
                <a:cs typeface="+mn-lt"/>
              </a:rPr>
              <a:t>Java </a:t>
            </a:r>
            <a:r>
              <a:rPr lang="en-US" altLang="zh-CN" i="1">
                <a:ea typeface="+mn-lt"/>
                <a:cs typeface="+mn-lt"/>
              </a:rPr>
              <a:t>Programm</a:t>
            </a:r>
            <a:r>
              <a:rPr lang="zh-CN" i="1">
                <a:ea typeface="+mn-lt"/>
                <a:cs typeface="+mn-lt"/>
              </a:rPr>
              <a:t>i</a:t>
            </a:r>
            <a:r>
              <a:rPr lang="en-US" altLang="zh-CN" i="1">
                <a:ea typeface="+mn-lt"/>
                <a:cs typeface="+mn-lt"/>
              </a:rPr>
              <a:t>ng</a:t>
            </a:r>
            <a:r>
              <a:rPr lang="zh-CN" altLang="en-US" i="1" dirty="0">
                <a:ea typeface="+mn-lt"/>
                <a:cs typeface="+mn-lt"/>
              </a:rPr>
              <a:t> </a:t>
            </a:r>
            <a:r>
              <a:rPr lang="en-US" altLang="zh-CN" i="1">
                <a:ea typeface="+mn-lt"/>
                <a:cs typeface="+mn-lt"/>
              </a:rPr>
              <a:t>Lang</a:t>
            </a:r>
            <a:r>
              <a:rPr lang="zh-CN" i="1">
                <a:ea typeface="+mn-lt"/>
                <a:cs typeface="+mn-lt"/>
              </a:rPr>
              <a:t>ua</a:t>
            </a:r>
            <a:r>
              <a:rPr lang="en-US" altLang="zh-CN" i="1">
                <a:ea typeface="+mn-lt"/>
                <a:cs typeface="+mn-lt"/>
              </a:rPr>
              <a:t>ge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by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Gos</a:t>
            </a:r>
            <a:r>
              <a:rPr lang="zh-CN">
                <a:ea typeface="+mn-lt"/>
                <a:cs typeface="+mn-lt"/>
              </a:rPr>
              <a:t>lin</a:t>
            </a:r>
            <a:r>
              <a:rPr lang="en-US" altLang="zh-CN">
                <a:ea typeface="+mn-lt"/>
                <a:cs typeface="+mn-lt"/>
              </a:rPr>
              <a:t>g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et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al.</a:t>
            </a:r>
            <a:endParaRPr lang="zh-CN" altLang="en-US"/>
          </a:p>
          <a:p>
            <a:r>
              <a:rPr lang="en-US" altLang="zh-CN">
                <a:ea typeface="+mn-lt"/>
                <a:cs typeface="+mn-lt"/>
              </a:rPr>
              <a:t>Indust</a:t>
            </a:r>
            <a:r>
              <a:rPr lang="zh-CN">
                <a:ea typeface="+mn-lt"/>
                <a:cs typeface="+mn-lt"/>
              </a:rPr>
              <a:t>r</a:t>
            </a:r>
            <a:r>
              <a:rPr lang="en-US" altLang="zh-CN">
                <a:ea typeface="+mn-lt"/>
                <a:cs typeface="+mn-lt"/>
              </a:rPr>
              <a:t>y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sourc</a:t>
            </a:r>
            <a:r>
              <a:rPr lang="zh-CN">
                <a:ea typeface="+mn-lt"/>
                <a:cs typeface="+mn-lt"/>
              </a:rPr>
              <a:t>es</a:t>
            </a:r>
            <a:r>
              <a:rPr lang="en-US" altLang="zh-CN">
                <a:ea typeface="+mn-lt"/>
                <a:cs typeface="+mn-lt"/>
              </a:rPr>
              <a:t>: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zh-CN">
                <a:ea typeface="+mn-lt"/>
                <a:cs typeface="+mn-lt"/>
              </a:rPr>
              <a:t>I</a:t>
            </a:r>
            <a:r>
              <a:rPr lang="en-US" altLang="zh-CN">
                <a:ea typeface="+mn-lt"/>
                <a:cs typeface="+mn-lt"/>
              </a:rPr>
              <a:t>nfo</a:t>
            </a:r>
            <a:r>
              <a:rPr lang="zh-CN">
                <a:ea typeface="+mn-lt"/>
                <a:cs typeface="+mn-lt"/>
              </a:rPr>
              <a:t>Q</a:t>
            </a:r>
            <a:r>
              <a:rPr lang="en-US" altLang="zh-CN">
                <a:ea typeface="+mn-lt"/>
                <a:cs typeface="+mn-lt"/>
              </a:rPr>
              <a:t>,</a:t>
            </a:r>
            <a:r>
              <a:rPr lang="zh-CN">
                <a:ea typeface="+mn-lt"/>
                <a:cs typeface="+mn-lt"/>
              </a:rPr>
              <a:t> J</a:t>
            </a:r>
            <a:r>
              <a:rPr lang="en-US" altLang="zh-CN">
                <a:ea typeface="+mn-lt"/>
                <a:cs typeface="+mn-lt"/>
              </a:rPr>
              <a:t>ava</a:t>
            </a:r>
            <a:r>
              <a:rPr lang="zh-CN">
                <a:ea typeface="+mn-lt"/>
                <a:cs typeface="+mn-lt"/>
              </a:rPr>
              <a:t>Wor</a:t>
            </a:r>
            <a:r>
              <a:rPr lang="en-US" altLang="zh-CN">
                <a:ea typeface="+mn-lt"/>
                <a:cs typeface="+mn-lt"/>
              </a:rPr>
              <a:t>ld</a:t>
            </a:r>
            <a:r>
              <a:rPr lang="zh-CN">
                <a:ea typeface="+mn-lt"/>
                <a:cs typeface="+mn-lt"/>
              </a:rPr>
              <a:t>,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S</a:t>
            </a:r>
            <a:r>
              <a:rPr lang="zh-CN">
                <a:ea typeface="+mn-lt"/>
                <a:cs typeface="+mn-lt"/>
              </a:rPr>
              <a:t>t</a:t>
            </a:r>
            <a:r>
              <a:rPr lang="en-US" altLang="zh-CN">
                <a:ea typeface="+mn-lt"/>
                <a:cs typeface="+mn-lt"/>
              </a:rPr>
              <a:t>ack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zh-CN">
                <a:ea typeface="+mn-lt"/>
                <a:cs typeface="+mn-lt"/>
              </a:rPr>
              <a:t>O</a:t>
            </a:r>
            <a:r>
              <a:rPr lang="en-US" altLang="zh-CN">
                <a:ea typeface="+mn-lt"/>
                <a:cs typeface="+mn-lt"/>
              </a:rPr>
              <a:t>v</a:t>
            </a:r>
            <a:r>
              <a:rPr lang="zh-CN">
                <a:ea typeface="+mn-lt"/>
                <a:cs typeface="+mn-lt"/>
              </a:rPr>
              <a:t>er</a:t>
            </a:r>
            <a:r>
              <a:rPr lang="en-US" altLang="zh-CN">
                <a:ea typeface="+mn-lt"/>
                <a:cs typeface="+mn-lt"/>
              </a:rPr>
              <a:t>flo</a:t>
            </a:r>
            <a:r>
              <a:rPr lang="zh-CN">
                <a:ea typeface="+mn-lt"/>
                <a:cs typeface="+mn-lt"/>
              </a:rPr>
              <a:t>w</a:t>
            </a:r>
            <a:r>
              <a:rPr lang="zh-CN" altLang="en-US" dirty="0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T</a:t>
            </a:r>
            <a:r>
              <a:rPr lang="zh-CN">
                <a:ea typeface="+mn-lt"/>
                <a:cs typeface="+mn-lt"/>
              </a:rPr>
              <a:t>re</a:t>
            </a:r>
            <a:r>
              <a:rPr lang="en-US" altLang="zh-CN">
                <a:ea typeface="+mn-lt"/>
                <a:cs typeface="+mn-lt"/>
              </a:rPr>
              <a:t>nds</a:t>
            </a:r>
            <a:endParaRPr lang="zh-CN"/>
          </a:p>
          <a:p>
            <a:endParaRPr lang="zh-CN" dirty="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48920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1434</Words>
  <Application>Microsoft Office PowerPoint</Application>
  <PresentationFormat>Widescreen</PresentationFormat>
  <Paragraphs>107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History of Java</vt:lpstr>
      <vt:lpstr>Table of Contents</vt:lpstr>
      <vt:lpstr>Introduction: What is a Programming Language?</vt:lpstr>
      <vt:lpstr>Development of Java – Early Period (1990s)</vt:lpstr>
      <vt:lpstr>Development  of Java – Evolution (2000s)</vt:lpstr>
      <vt:lpstr>Development  of Java – Modern Applications (Today)</vt:lpstr>
      <vt:lpstr>Significance of Java</vt:lpstr>
      <vt:lpstr>Current Developments of Java</vt:lpstr>
      <vt:lpstr>other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Emmanuel Hombrebueno</dc:creator>
  <cp:lastModifiedBy>Emmanuel Hombrebueno</cp:lastModifiedBy>
  <cp:revision>297</cp:revision>
  <dcterms:created xsi:type="dcterms:W3CDTF">2025-09-17T18:19:48Z</dcterms:created>
  <dcterms:modified xsi:type="dcterms:W3CDTF">2025-10-06T21:06:51Z</dcterms:modified>
</cp:coreProperties>
</file>