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875838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1870605"/>
            <a:ext cx="8394462" cy="3979333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6003397"/>
            <a:ext cx="7406879" cy="2759603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8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4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608542"/>
            <a:ext cx="2129478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608542"/>
            <a:ext cx="626498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4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2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2849566"/>
            <a:ext cx="8517910" cy="4754562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7649107"/>
            <a:ext cx="8517910" cy="2500312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/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1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3042708"/>
            <a:ext cx="4197231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3042708"/>
            <a:ext cx="4197231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608544"/>
            <a:ext cx="851791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2801938"/>
            <a:ext cx="4177942" cy="1373187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4175125"/>
            <a:ext cx="417794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2801938"/>
            <a:ext cx="4198517" cy="1373187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4175125"/>
            <a:ext cx="4198517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762000"/>
            <a:ext cx="3185215" cy="26670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1645711"/>
            <a:ext cx="4999643" cy="8122708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3429000"/>
            <a:ext cx="3185215" cy="6352647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762000"/>
            <a:ext cx="3185215" cy="26670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1645711"/>
            <a:ext cx="4999643" cy="8122708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3429000"/>
            <a:ext cx="3185215" cy="6352647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608544"/>
            <a:ext cx="851791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42708"/>
            <a:ext cx="851791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10593919"/>
            <a:ext cx="222206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10593919"/>
            <a:ext cx="333309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10593919"/>
            <a:ext cx="222206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1B878-B2FE-290B-F177-492F115A86CC}"/>
              </a:ext>
            </a:extLst>
          </p:cNvPr>
          <p:cNvCxnSpPr>
            <a:cxnSpLocks/>
          </p:cNvCxnSpPr>
          <p:nvPr/>
        </p:nvCxnSpPr>
        <p:spPr>
          <a:xfrm>
            <a:off x="370020" y="6587190"/>
            <a:ext cx="913579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9BF142-B8EB-216C-D9FE-C435365195C1}"/>
              </a:ext>
            </a:extLst>
          </p:cNvPr>
          <p:cNvSpPr/>
          <p:nvPr/>
        </p:nvSpPr>
        <p:spPr>
          <a:xfrm>
            <a:off x="127001" y="6900584"/>
            <a:ext cx="4317999" cy="4313510"/>
          </a:xfrm>
          <a:prstGeom prst="roundRect">
            <a:avLst>
              <a:gd name="adj" fmla="val 48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set.seed(74667)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library(MendelianRandomization)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library(simmr)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params=list(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sample_size_Xs=c(2e4,5e4,1e5),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sample_size_Y=3e4,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...)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data=generate_summary(params)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obj=mr_mvinput(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bx=data$bx, by=data$by,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bxse=data$bxse, byse=data$byse,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correlation=data$LDhatMatrix)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plot_simdata(data,params)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mr_mvivw(obj)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mr_mvmedian(obj)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RhoME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data$RhoME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[c(2:4,1),c(2:4,1)]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mr_mvcML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obj,n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=2e4,rho_mat=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RhoME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AD7CF17-84AB-EA40-64E6-6D73EEDE0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-1"/>
            <a:ext cx="9422366" cy="61975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CD2D18-CAAE-A1BD-1DA4-5CCB621B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80366"/>
              </p:ext>
            </p:extLst>
          </p:nvPr>
        </p:nvGraphicFramePr>
        <p:xfrm>
          <a:off x="4744503" y="6900583"/>
          <a:ext cx="4906462" cy="416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8847383"/>
                    </a:ext>
                  </a:extLst>
                </a:gridCol>
                <a:gridCol w="495517">
                  <a:extLst>
                    <a:ext uri="{9D8B030D-6E8A-4147-A177-3AD203B41FA5}">
                      <a16:colId xmlns:a16="http://schemas.microsoft.com/office/drawing/2014/main" val="3335901336"/>
                    </a:ext>
                  </a:extLst>
                </a:gridCol>
                <a:gridCol w="1395718">
                  <a:extLst>
                    <a:ext uri="{9D8B030D-6E8A-4147-A177-3AD203B41FA5}">
                      <a16:colId xmlns:a16="http://schemas.microsoft.com/office/drawing/2014/main" val="418949686"/>
                    </a:ext>
                  </a:extLst>
                </a:gridCol>
                <a:gridCol w="935649">
                  <a:extLst>
                    <a:ext uri="{9D8B030D-6E8A-4147-A177-3AD203B41FA5}">
                      <a16:colId xmlns:a16="http://schemas.microsoft.com/office/drawing/2014/main" val="2024503534"/>
                    </a:ext>
                  </a:extLst>
                </a:gridCol>
                <a:gridCol w="935649">
                  <a:extLst>
                    <a:ext uri="{9D8B030D-6E8A-4147-A177-3AD203B41FA5}">
                      <a16:colId xmlns:a16="http://schemas.microsoft.com/office/drawing/2014/main" val="1334527975"/>
                    </a:ext>
                  </a:extLst>
                </a:gridCol>
                <a:gridCol w="935649">
                  <a:extLst>
                    <a:ext uri="{9D8B030D-6E8A-4147-A177-3AD203B41FA5}">
                      <a16:colId xmlns:a16="http://schemas.microsoft.com/office/drawing/2014/main" val="4173105939"/>
                    </a:ext>
                  </a:extLst>
                </a:gridCol>
              </a:tblGrid>
              <a:tr h="540327">
                <a:tc gridSpan="3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MVMR Results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9634"/>
                  </a:ext>
                </a:extLst>
              </a:tr>
              <a:tr h="28198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01368"/>
                  </a:ext>
                </a:extLst>
              </a:tr>
              <a:tr h="53958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IVW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57101"/>
                  </a:ext>
                </a:extLst>
              </a:tr>
              <a:tr h="531967">
                <a:tc gridSpan="2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4.4E-7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78012"/>
                  </a:ext>
                </a:extLst>
              </a:tr>
              <a:tr h="54032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Median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42344"/>
                  </a:ext>
                </a:extLst>
              </a:tr>
              <a:tr h="540327">
                <a:tc gridSpan="2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1.7E-5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6.1E-10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36027"/>
                  </a:ext>
                </a:extLst>
              </a:tr>
              <a:tr h="54032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CML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6475"/>
                  </a:ext>
                </a:extLst>
              </a:tr>
              <a:tr h="540327">
                <a:tc gridSpan="2"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7.4E-13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8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5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174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6</cp:revision>
  <dcterms:created xsi:type="dcterms:W3CDTF">2023-12-06T19:31:45Z</dcterms:created>
  <dcterms:modified xsi:type="dcterms:W3CDTF">2023-12-06T20:12:33Z</dcterms:modified>
</cp:coreProperties>
</file>