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9793-A4E4-8DCC-E7D2-BDB73E8AF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FF82-35F8-041D-4B7E-4752A76E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61B0-7D37-986B-4AD7-36FF1DB4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49C1-14B3-E8A6-3223-D0E775D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C9F1-FF61-E1F4-46FB-0A6C17B0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409-EB5E-5BA1-8C0A-B40404F4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3408-1676-8C6A-029C-DB7177AF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D157-BADA-DA4F-F63A-A7436ED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7BA-4A75-A74E-1BD1-9DDCB71F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8CB3-53C6-5F21-21CD-BC978DE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E59F1-75A0-A641-854B-14202907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2CB96-EA55-16B2-D994-08B29813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D65E1-831C-3AD5-50C6-34A03C0D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AB5A-E0F6-11FF-AC4F-CFADE99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92D4-C459-79D8-992B-0A75706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F483-C321-5815-51BF-A000CE7C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A41E-6F3F-914C-7697-2659DAFF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7C2B-659C-D7AD-86EC-9673C95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17D9-506C-9543-22D1-758BA70A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0DA8-CC23-FFD1-5A44-558CBD2F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18A0-3B0D-C51E-5467-B12E71A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3B2A6-653F-6A0B-10E5-7193D2A7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6F53-E2D2-EBD7-A3B5-7A6A82FE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B2FD-11B6-6CCC-5138-DE6D3D1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5622-71CD-1543-CF28-B9C0FDA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2D8D-5128-56D7-5E38-B9312FF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CE9D-F6CA-8AE1-7424-34150064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A2EE-656A-A11C-D301-0BFDE3D2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C578-F227-06C9-0C00-E314E86D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7C76-2511-A800-2248-99A49596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4044-868A-CF5C-1F0D-BF23D0D5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297-CCAA-0E66-7BD5-A6782BE9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14606-D55A-0901-D41F-83036341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8C2-D250-6879-8E5A-2248E291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9356F-1011-564B-2298-21EBF20D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7C84-A550-E93E-8262-81072B9E9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01999-5745-38BE-EA98-7EDC0D58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933CB-D35E-806F-2FA3-09FD7271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B8409-44FB-E77B-054E-D650272E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D94F-29DA-BB4C-5DFA-C8B9AEE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3C3B-3CAC-2E5E-3464-1D881A61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7C13E-2B20-CA2C-C4C2-5AAFF7ED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8A00-A768-40B9-4CF0-409ED3C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765-D4A7-E373-1198-532F915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FC961-2405-4172-2C21-E104B9D0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A620-5CAE-F1F6-70BD-7445E9F1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74EE-D38F-2AB4-A4A3-9C22E1E5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77F5-41D8-7433-E892-7233B352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E8A9E-76C0-FFE1-FE6D-FE89BCDE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A5E3-57AD-596E-DF2D-57249D1F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8F08-4E8F-D3D1-41FA-4B786FF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4E08-7082-7D31-4E93-9F5F13A5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3C15-DA00-7881-F684-3AC0667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23014-05C2-E9A0-D9C2-7CA62BD75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2073-A24E-682B-699A-ECEEC1F1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974A7-027D-3C30-6921-1781DCE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37EC-8B3B-C1CC-E404-E3F545BE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E8E0-9DBF-988C-B220-E7292B5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600D2-8007-3218-5FA7-1C63DCEE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998A-437D-410E-DA94-049CBF39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2ABB-663D-1B4D-DA18-B462DBB0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8114-46BC-4C40-B695-1D23DC61C13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2757-29D9-E0F5-C672-60779053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2671-6A59-8C2F-362D-75371B8F8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76B6-6587-479D-8601-20C98272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DD312A-2D49-18CD-9872-0939C83B2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31505"/>
              </p:ext>
            </p:extLst>
          </p:nvPr>
        </p:nvGraphicFramePr>
        <p:xfrm>
          <a:off x="1901952" y="146304"/>
          <a:ext cx="6751146" cy="511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98">
                  <a:extLst>
                    <a:ext uri="{9D8B030D-6E8A-4147-A177-3AD203B41FA5}">
                      <a16:colId xmlns:a16="http://schemas.microsoft.com/office/drawing/2014/main" val="2310940983"/>
                    </a:ext>
                  </a:extLst>
                </a:gridCol>
                <a:gridCol w="905262">
                  <a:extLst>
                    <a:ext uri="{9D8B030D-6E8A-4147-A177-3AD203B41FA5}">
                      <a16:colId xmlns:a16="http://schemas.microsoft.com/office/drawing/2014/main" val="1969209885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344000969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179124503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1615339303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2403834686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2566091597"/>
                    </a:ext>
                  </a:extLst>
                </a:gridCol>
                <a:gridCol w="810631">
                  <a:extLst>
                    <a:ext uri="{9D8B030D-6E8A-4147-A177-3AD203B41FA5}">
                      <a16:colId xmlns:a16="http://schemas.microsoft.com/office/drawing/2014/main" val="3918852724"/>
                    </a:ext>
                  </a:extLst>
                </a:gridCol>
              </a:tblGrid>
              <a:tr h="379832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generate_summary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45154"/>
                  </a:ext>
                </a:extLst>
              </a:tr>
              <a:tr h="379832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IVs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N=30k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N=50k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N=100k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N=500k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415832"/>
                  </a:ext>
                </a:extLst>
              </a:tr>
              <a:tr h="3798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causal SNPs for exposures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492360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977224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65924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59682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803899"/>
                  </a:ext>
                </a:extLst>
              </a:tr>
              <a:tr h="7693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273589"/>
                  </a:ext>
                </a:extLst>
              </a:tr>
              <a:tr h="379832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generate_individual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354414"/>
                  </a:ext>
                </a:extLst>
              </a:tr>
              <a:tr h="3798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causal SNPs for exposures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12145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18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979137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89880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197468"/>
                  </a:ext>
                </a:extLst>
              </a:tr>
              <a:tr h="379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8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9</cp:revision>
  <dcterms:created xsi:type="dcterms:W3CDTF">2023-12-05T14:15:34Z</dcterms:created>
  <dcterms:modified xsi:type="dcterms:W3CDTF">2023-12-05T14:38:17Z</dcterms:modified>
</cp:coreProperties>
</file>