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9793-A4E4-8DCC-E7D2-BDB73E8AF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CFF82-35F8-041D-4B7E-4752A76E3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A61B0-7D37-986B-4AD7-36FF1DB4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8114-46BC-4C40-B695-1D23DC61C13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349C1-14B3-E8A6-3223-D0E775DA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CC9F1-FF61-E1F4-46FB-0A6C17B0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6B6-6587-479D-8601-20C9827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8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7409-EB5E-5BA1-8C0A-B40404F4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D3408-1676-8C6A-029C-DB7177AF2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ED157-BADA-DA4F-F63A-A7436ED5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8114-46BC-4C40-B695-1D23DC61C13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1E7BA-4A75-A74E-1BD1-9DDCB71F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A8CB3-53C6-5F21-21CD-BC978DE9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6B6-6587-479D-8601-20C9827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5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E59F1-75A0-A641-854B-142029073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2CB96-EA55-16B2-D994-08B29813D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D65E1-831C-3AD5-50C6-34A03C0D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8114-46BC-4C40-B695-1D23DC61C13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2AB5A-E0F6-11FF-AC4F-CFADE992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C92D4-C459-79D8-992B-0A757067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6B6-6587-479D-8601-20C9827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0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F483-C321-5815-51BF-A000CE7C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EA41E-6F3F-914C-7697-2659DAFF4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B7C2B-659C-D7AD-86EC-9673C954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8114-46BC-4C40-B695-1D23DC61C13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417D9-506C-9543-22D1-758BA70A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E0DA8-CC23-FFD1-5A44-558CBD2F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6B6-6587-479D-8601-20C9827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1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18A0-3B0D-C51E-5467-B12E71A6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3B2A6-653F-6A0B-10E5-7193D2A76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36F53-E2D2-EBD7-A3B5-7A6A82FE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8114-46BC-4C40-B695-1D23DC61C13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FB2FD-11B6-6CCC-5138-DE6D3D15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45622-71CD-1543-CF28-B9C0FDA6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6B6-6587-479D-8601-20C9827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2D8D-5128-56D7-5E38-B9312FF1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CE9D-F6CA-8AE1-7424-341500647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CA2EE-656A-A11C-D301-0BFDE3D23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FC578-F227-06C9-0C00-E314E86D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8114-46BC-4C40-B695-1D23DC61C13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A7C76-2511-A800-2248-99A49596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B4044-868A-CF5C-1F0D-BF23D0D5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6B6-6587-479D-8601-20C9827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2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8297-CCAA-0E66-7BD5-A6782BE9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14606-D55A-0901-D41F-830363414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878C2-D250-6879-8E5A-2248E2917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9356F-1011-564B-2298-21EBF20DD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F7C84-A550-E93E-8262-81072B9E9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01999-5745-38BE-EA98-7EDC0D58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8114-46BC-4C40-B695-1D23DC61C13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5933CB-D35E-806F-2FA3-09FD7271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B8409-44FB-E77B-054E-D650272E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6B6-6587-479D-8601-20C9827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6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D94F-29DA-BB4C-5DFA-C8B9AEEB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53C3B-3CAC-2E5E-3464-1D881A61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8114-46BC-4C40-B695-1D23DC61C13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7C13E-2B20-CA2C-C4C2-5AAFF7ED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38A00-A768-40B9-4CF0-409ED3C8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6B6-6587-479D-8601-20C9827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96765-D4A7-E373-1198-532F9154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8114-46BC-4C40-B695-1D23DC61C13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FC961-2405-4172-2C21-E104B9D0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FA620-5CAE-F1F6-70BD-7445E9F1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6B6-6587-479D-8601-20C9827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74EE-D38F-2AB4-A4A3-9C22E1E5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77F5-41D8-7433-E892-7233B3529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E8A9E-76C0-FFE1-FE6D-FE89BCDEC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AA5E3-57AD-596E-DF2D-57249D1F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8114-46BC-4C40-B695-1D23DC61C13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68F08-4E8F-D3D1-41FA-4B786FFC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24E08-7082-7D31-4E93-9F5F13A5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6B6-6587-479D-8601-20C9827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3C15-DA00-7881-F684-3AC06671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23014-05C2-E9A0-D9C2-7CA62BD75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92073-A24E-682B-699A-ECEEC1F1D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974A7-027D-3C30-6921-1781DCE2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8114-46BC-4C40-B695-1D23DC61C13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737EC-8B3B-C1CC-E404-E3F545BE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9E8E0-9DBF-988C-B220-E7292B54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6B6-6587-479D-8601-20C9827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3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1600D2-8007-3218-5FA7-1C63DCEE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4998A-437D-410E-DA94-049CBF39D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62ABB-663D-1B4D-DA18-B462DBB0A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D8114-46BC-4C40-B695-1D23DC61C13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32757-29D9-E0F5-C672-607790535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92671-6A59-8C2F-362D-75371B8F8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476B6-6587-479D-8601-20C9827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9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DD312A-2D49-18CD-9872-0939C83B2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31505"/>
              </p:ext>
            </p:extLst>
          </p:nvPr>
        </p:nvGraphicFramePr>
        <p:xfrm>
          <a:off x="1901952" y="146304"/>
          <a:ext cx="6751146" cy="5114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098">
                  <a:extLst>
                    <a:ext uri="{9D8B030D-6E8A-4147-A177-3AD203B41FA5}">
                      <a16:colId xmlns:a16="http://schemas.microsoft.com/office/drawing/2014/main" val="2310940983"/>
                    </a:ext>
                  </a:extLst>
                </a:gridCol>
                <a:gridCol w="905262">
                  <a:extLst>
                    <a:ext uri="{9D8B030D-6E8A-4147-A177-3AD203B41FA5}">
                      <a16:colId xmlns:a16="http://schemas.microsoft.com/office/drawing/2014/main" val="1969209885"/>
                    </a:ext>
                  </a:extLst>
                </a:gridCol>
                <a:gridCol w="810631">
                  <a:extLst>
                    <a:ext uri="{9D8B030D-6E8A-4147-A177-3AD203B41FA5}">
                      <a16:colId xmlns:a16="http://schemas.microsoft.com/office/drawing/2014/main" val="3344000969"/>
                    </a:ext>
                  </a:extLst>
                </a:gridCol>
                <a:gridCol w="810631">
                  <a:extLst>
                    <a:ext uri="{9D8B030D-6E8A-4147-A177-3AD203B41FA5}">
                      <a16:colId xmlns:a16="http://schemas.microsoft.com/office/drawing/2014/main" val="3179124503"/>
                    </a:ext>
                  </a:extLst>
                </a:gridCol>
                <a:gridCol w="810631">
                  <a:extLst>
                    <a:ext uri="{9D8B030D-6E8A-4147-A177-3AD203B41FA5}">
                      <a16:colId xmlns:a16="http://schemas.microsoft.com/office/drawing/2014/main" val="1615339303"/>
                    </a:ext>
                  </a:extLst>
                </a:gridCol>
                <a:gridCol w="810631">
                  <a:extLst>
                    <a:ext uri="{9D8B030D-6E8A-4147-A177-3AD203B41FA5}">
                      <a16:colId xmlns:a16="http://schemas.microsoft.com/office/drawing/2014/main" val="2403834686"/>
                    </a:ext>
                  </a:extLst>
                </a:gridCol>
                <a:gridCol w="810631">
                  <a:extLst>
                    <a:ext uri="{9D8B030D-6E8A-4147-A177-3AD203B41FA5}">
                      <a16:colId xmlns:a16="http://schemas.microsoft.com/office/drawing/2014/main" val="2566091597"/>
                    </a:ext>
                  </a:extLst>
                </a:gridCol>
                <a:gridCol w="810631">
                  <a:extLst>
                    <a:ext uri="{9D8B030D-6E8A-4147-A177-3AD203B41FA5}">
                      <a16:colId xmlns:a16="http://schemas.microsoft.com/office/drawing/2014/main" val="3918852724"/>
                    </a:ext>
                  </a:extLst>
                </a:gridCol>
              </a:tblGrid>
              <a:tr h="379832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generate_summary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645154"/>
                  </a:ext>
                </a:extLst>
              </a:tr>
              <a:tr h="379832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# IVs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N=10k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N=30k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N=50k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N=100k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N=500k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N=1M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415832"/>
                  </a:ext>
                </a:extLst>
              </a:tr>
              <a:tr h="37983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causal SNPs for exposures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8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492360"/>
                  </a:ext>
                </a:extLst>
              </a:tr>
              <a:tr h="379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en-US" sz="18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977224"/>
                  </a:ext>
                </a:extLst>
              </a:tr>
              <a:tr h="379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US" sz="18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465924"/>
                  </a:ext>
                </a:extLst>
              </a:tr>
              <a:tr h="379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  <a:endParaRPr lang="en-US" sz="18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459682"/>
                  </a:ext>
                </a:extLst>
              </a:tr>
              <a:tr h="379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  <a:endParaRPr lang="en-US" sz="18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803899"/>
                  </a:ext>
                </a:extLst>
              </a:tr>
              <a:tr h="7693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273589"/>
                  </a:ext>
                </a:extLst>
              </a:tr>
              <a:tr h="379832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generate_individual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354414"/>
                  </a:ext>
                </a:extLst>
              </a:tr>
              <a:tr h="37983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causal SNPs for exposures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8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12145"/>
                  </a:ext>
                </a:extLst>
              </a:tr>
              <a:tr h="379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en-US" sz="18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979137"/>
                  </a:ext>
                </a:extLst>
              </a:tr>
              <a:tr h="379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US" sz="18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489880"/>
                  </a:ext>
                </a:extLst>
              </a:tr>
              <a:tr h="379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  <a:endParaRPr lang="en-US" sz="18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58.691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197468"/>
                  </a:ext>
                </a:extLst>
              </a:tr>
              <a:tr h="379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  <a:endParaRPr lang="en-US" sz="18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59.093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117.307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92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45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8666</TotalTime>
  <Words>116</Words>
  <Application>Microsoft Office PowerPoint</Application>
  <PresentationFormat>Widescreen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Lorincz-Comi</dc:creator>
  <cp:lastModifiedBy>Noah Lorincz-Comi</cp:lastModifiedBy>
  <cp:revision>10</cp:revision>
  <dcterms:created xsi:type="dcterms:W3CDTF">2023-12-05T14:15:34Z</dcterms:created>
  <dcterms:modified xsi:type="dcterms:W3CDTF">2023-12-11T14:41:35Z</dcterms:modified>
</cp:coreProperties>
</file>