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79" r:id="rId4"/>
    <p:sldId id="276" r:id="rId5"/>
    <p:sldId id="280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F963-BD8D-48E7-8422-CB1BF5D2C9BE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B8710-870B-4FDA-9408-CEFA80391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3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F6C-BF38-4307-BF1B-8846C5E3F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5FF72-FDFC-494C-B11F-9B1B7A294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0420B-76C4-4CD9-A029-462AEDF48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84B10-13E6-4B4A-BA67-CB9ED74F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00877-16D6-449E-90B0-2991198E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98E69-A7B7-4A7D-86B6-5BCDAB7A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6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D4BB-F5C5-4195-B9AE-D59E5940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0AFC0-5421-401F-96EF-3ECDBCAD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A40C0-A52E-4FA3-A6BE-B7A754BA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3758C-523A-4092-A465-7043CD2B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D0B03-0B98-4A2C-9239-949DD744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AF5EE2-266A-4700-B63E-7A40763E3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FF226-DDB1-4372-8F66-4D768272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6FC24-F496-4FAA-A3AC-C5BD91D6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E330C-148B-4F11-9AA5-BC53BE5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A35BE-5108-48E3-AD1F-5985976C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2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1317-99BB-492A-9386-B8D63555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F702-4F4C-4BA5-ABEF-37BCE277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00FAD-96FE-48A2-976C-9B762C1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994F8-622F-40C6-BC7A-E3E2AF4B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A13CA-6B0B-4875-9D2F-8D1E852F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9CDE0-6671-4CC0-9F5E-E8A74FEA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8029D-49F6-4E99-9D43-157BA69D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37473-12AB-40D1-BD8C-E2420F6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A5240-CF9B-47F2-A97A-098F7912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6EC49-4687-44CA-8D1B-1F0C0A4C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0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346C-D492-4D69-9D50-9591528D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E74ED-4902-4EE2-BF8B-3EB1A57AA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24038-AB3A-4016-B19A-0DB72129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20CEE-6917-412E-A210-D589CC3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FABAF-DC7D-491E-A211-D787384B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414E9-D2AA-4E4F-A2FF-4C2003CC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1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613A8-1F86-4FE5-9847-939BDFAD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5A38D-6A7D-44C7-8ACF-00B0C1DEE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ADDE1-83F7-416D-86FD-1D69CA3F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EE911D-7073-4F59-8FC7-34F7A3B05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6841EE-14EA-493E-932F-B935512DB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1DDBD-E66C-436B-8DF7-9263178A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DEAA70-C273-49FA-A7B6-6FDD393B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FFDB4-55EC-438D-BD9C-0A8F4BDB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57BDE-6A7E-4F8A-8A03-F8E7044E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8CD298-8693-4A56-AB9E-8FC63CD6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2B425-4909-42F3-A3F4-30C703A2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2B7094-40E1-4874-B8C2-0C6E0FB4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451FB6-5E6E-4CF3-B504-9E56B30A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90367-68B9-460A-9249-4840E9D2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6A6EE-2D38-4D6F-90EE-10511D7C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9A71F-63E0-4523-8BE0-1A96877C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17C0A-18B6-42C0-AA77-C9BB2435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00954-B92F-48C0-A7CD-CDD49A371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CD7CF-2E7C-4305-9F0C-26C66569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44C89-C558-4867-96D8-BF0E84C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4CE3C-A459-49C2-A927-7C901D9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D2170-3E6A-4650-9F0B-5E6304BA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A1DC8-F353-4DED-8FF7-42E591AD8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BA47B-5AEE-41DA-AAC7-74D0B183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93C47-6AAE-4D58-AACB-49F125C5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44EDD-071F-4E30-9B3E-E90C8D1C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28B3B-4660-4C0D-9913-E8A2C6B5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3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BA69B-8973-41D0-B27E-A6003308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9DA88-26DB-4AAE-BFA4-FE24D31D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C3B20-D2F5-491C-BDDE-49227B9F3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DB32-FA3F-4CCC-82B4-BBC529886D3C}" type="datetimeFigureOut">
              <a:rPr lang="ko-KR" altLang="en-US" smtClean="0"/>
              <a:t>2018. 10. 15.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AB400-0CA6-45A4-BDEA-FA79B3EE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FD8FA-D3AB-4C2F-9C3C-9C5A75CE6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510B-3DFB-4099-B49C-C47EA91D3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1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511079F-E1A1-4558-A16B-39EAAF1AE83B}"/>
              </a:ext>
            </a:extLst>
          </p:cNvPr>
          <p:cNvSpPr/>
          <p:nvPr/>
        </p:nvSpPr>
        <p:spPr>
          <a:xfrm>
            <a:off x="3933645" y="1276709"/>
            <a:ext cx="4321834" cy="3588589"/>
          </a:xfrm>
          <a:prstGeom prst="parallelogram">
            <a:avLst>
              <a:gd name="adj" fmla="val 20016"/>
            </a:avLst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35A0C-77BA-44AC-AB5C-A703D9C6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789" y="1863096"/>
            <a:ext cx="662221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DYNAMIC     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GRAPH</a:t>
            </a:r>
            <a:b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altLang="ko-KR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ASSIGNME</a:t>
            </a:r>
            <a:r>
              <a:rPr lang="en-US" altLang="ko-KR" i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NT</a:t>
            </a:r>
            <a:endParaRPr lang="ko-KR" altLang="en-US" i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9B690-0474-460B-AE34-15BE25BB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305" y="4865298"/>
            <a:ext cx="9144000" cy="504645"/>
          </a:xfrm>
        </p:spPr>
        <p:txBody>
          <a:bodyPr/>
          <a:lstStyle/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of data structure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56159-1AAC-40CD-B3B5-C385031B8B53}"/>
              </a:ext>
            </a:extLst>
          </p:cNvPr>
          <p:cNvSpPr txBox="1"/>
          <p:nvPr/>
        </p:nvSpPr>
        <p:spPr>
          <a:xfrm>
            <a:off x="9067311" y="5378569"/>
            <a:ext cx="278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경영학부</a:t>
            </a:r>
            <a:endParaRPr lang="en-US" altLang="ko-KR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  <a:p>
            <a:pPr algn="r"/>
            <a:r>
              <a:rPr lang="en-US" altLang="ko-KR" dirty="0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20115135</a:t>
            </a:r>
          </a:p>
          <a:p>
            <a:pPr algn="r"/>
            <a:r>
              <a:rPr lang="ko-KR" altLang="en-US" dirty="0" err="1">
                <a:solidFill>
                  <a:srgbClr val="10232C"/>
                </a:solidFill>
                <a:latin typeface="helvetica" panose="020B0604020202020204" pitchFamily="34" charset="0"/>
                <a:ea typeface="Sandoll 고딕Neo1 04 Regular" panose="020B0600000101010101" pitchFamily="34" charset="-127"/>
                <a:cs typeface="helvetica" panose="020B0604020202020204" pitchFamily="34" charset="0"/>
              </a:rPr>
              <a:t>양의현</a:t>
            </a:r>
            <a:endParaRPr lang="ko-KR" altLang="en-US" dirty="0">
              <a:solidFill>
                <a:srgbClr val="10232C"/>
              </a:solidFill>
              <a:latin typeface="helvetica" panose="020B0604020202020204" pitchFamily="34" charset="0"/>
              <a:ea typeface="Sandoll 고딕Neo1 04 Regular" panose="020B0600000101010101" pitchFamily="34" charset="-127"/>
              <a:cs typeface="helvetica" panose="020B0604020202020204" pitchFamily="34" charset="0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3FD6B73-946B-49E0-B88E-77FDE642AEE5}"/>
              </a:ext>
            </a:extLst>
          </p:cNvPr>
          <p:cNvSpPr txBox="1">
            <a:spLocks/>
          </p:cNvSpPr>
          <p:nvPr/>
        </p:nvSpPr>
        <p:spPr>
          <a:xfrm>
            <a:off x="1101305" y="5378569"/>
            <a:ext cx="9144000" cy="86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1023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3rd. Implementation</a:t>
            </a:r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ko-KR" altLang="en-US" b="1" dirty="0">
              <a:solidFill>
                <a:srgbClr val="1023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7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Achievements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7" y="933765"/>
            <a:ext cx="3240000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F8BCB-DD35-E64A-9357-01CCD7E671A5}"/>
              </a:ext>
            </a:extLst>
          </p:cNvPr>
          <p:cNvSpPr/>
          <p:nvPr/>
        </p:nvSpPr>
        <p:spPr>
          <a:xfrm>
            <a:off x="5288286" y="1063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accent1"/>
                </a:solidFill>
              </a:rPr>
              <a:t>Odds</a:t>
            </a:r>
            <a:endParaRPr kumimoji="1"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7133EE-AA4A-C247-8A45-F903B802629F}"/>
              </a:ext>
            </a:extLst>
          </p:cNvPr>
          <p:cNvSpPr/>
          <p:nvPr/>
        </p:nvSpPr>
        <p:spPr>
          <a:xfrm>
            <a:off x="2985524" y="2830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accent1"/>
                </a:solidFill>
              </a:rPr>
              <a:t>No match</a:t>
            </a:r>
            <a:endParaRPr kumimoji="1"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DABAC-D4D9-844A-8781-5B8FCF15FF25}"/>
              </a:ext>
            </a:extLst>
          </p:cNvPr>
          <p:cNvSpPr/>
          <p:nvPr/>
        </p:nvSpPr>
        <p:spPr>
          <a:xfrm>
            <a:off x="7591048" y="2830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Counter team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23919-4AF6-3142-986A-3BC7F803FF5B}"/>
              </a:ext>
            </a:extLst>
          </p:cNvPr>
          <p:cNvSpPr/>
          <p:nvPr/>
        </p:nvSpPr>
        <p:spPr>
          <a:xfrm>
            <a:off x="4136905" y="4597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accent1"/>
                </a:solidFill>
              </a:rPr>
              <a:t>Warmonger</a:t>
            </a:r>
            <a:endParaRPr kumimoji="1"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BD5FA9-285A-7C40-999E-1191F3F355BA}"/>
              </a:ext>
            </a:extLst>
          </p:cNvPr>
          <p:cNvSpPr/>
          <p:nvPr/>
        </p:nvSpPr>
        <p:spPr>
          <a:xfrm>
            <a:off x="6439667" y="4597671"/>
            <a:ext cx="162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accent1"/>
                </a:solidFill>
              </a:rPr>
              <a:t>Pacifist</a:t>
            </a:r>
            <a:endParaRPr kumimoji="1"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1FD80-721D-C94D-B7F7-80C3F2ADC32D}"/>
              </a:ext>
            </a:extLst>
          </p:cNvPr>
          <p:cNvSpPr txBox="1"/>
          <p:nvPr/>
        </p:nvSpPr>
        <p:spPr>
          <a:xfrm>
            <a:off x="6925048" y="105763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Edge</a:t>
            </a:r>
            <a:r>
              <a:rPr kumimoji="1" lang="ko-KR" altLang="en-US" dirty="0">
                <a:solidFill>
                  <a:schemeClr val="bg1"/>
                </a:solidFill>
              </a:rPr>
              <a:t>가 두 팀간의 승률을 표현해주고 있음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3934B5-B4A0-004C-BB2D-FB3AA60469C6}"/>
              </a:ext>
            </a:extLst>
          </p:cNvPr>
          <p:cNvSpPr txBox="1"/>
          <p:nvPr/>
        </p:nvSpPr>
        <p:spPr>
          <a:xfrm>
            <a:off x="541867" y="2760778"/>
            <a:ext cx="244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그래프 상에서 개별 팀 사이의 </a:t>
            </a:r>
            <a:r>
              <a:rPr kumimoji="1" lang="en-US" altLang="ko-KR" dirty="0">
                <a:solidFill>
                  <a:schemeClr val="bg1"/>
                </a:solidFill>
              </a:rPr>
              <a:t>connection</a:t>
            </a:r>
            <a:r>
              <a:rPr kumimoji="1" lang="ko-KR" altLang="en-US" dirty="0">
                <a:solidFill>
                  <a:schemeClr val="bg1"/>
                </a:solidFill>
              </a:rPr>
              <a:t> 여부를 확인할 수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67481-2FF6-5343-982A-179839905AF5}"/>
              </a:ext>
            </a:extLst>
          </p:cNvPr>
          <p:cNvSpPr txBox="1"/>
          <p:nvPr/>
        </p:nvSpPr>
        <p:spPr>
          <a:xfrm>
            <a:off x="1404758" y="4597671"/>
            <a:ext cx="273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승점이 가장 높은 팀에게 </a:t>
            </a:r>
            <a:r>
              <a:rPr kumimoji="1" lang="en-US" altLang="ko-KR" dirty="0">
                <a:solidFill>
                  <a:schemeClr val="bg1"/>
                </a:solidFill>
              </a:rPr>
              <a:t>warmonger=true </a:t>
            </a:r>
            <a:r>
              <a:rPr kumimoji="1" lang="ko-KR" altLang="en-US" dirty="0">
                <a:solidFill>
                  <a:schemeClr val="bg1"/>
                </a:solidFill>
              </a:rPr>
              <a:t>값을 부여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0A76D-5130-A84B-B71C-BFE3A0F0B6EF}"/>
              </a:ext>
            </a:extLst>
          </p:cNvPr>
          <p:cNvSpPr txBox="1"/>
          <p:nvPr/>
        </p:nvSpPr>
        <p:spPr>
          <a:xfrm>
            <a:off x="8068048" y="4586006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승점이 가장 낮은 팀에게 </a:t>
            </a:r>
            <a:r>
              <a:rPr kumimoji="1" lang="en-US" altLang="ko-KR" dirty="0">
                <a:solidFill>
                  <a:schemeClr val="bg1"/>
                </a:solidFill>
              </a:rPr>
              <a:t>pacifist=true </a:t>
            </a:r>
            <a:r>
              <a:rPr kumimoji="1" lang="ko-KR" altLang="en-US" dirty="0">
                <a:solidFill>
                  <a:schemeClr val="bg1"/>
                </a:solidFill>
              </a:rPr>
              <a:t>값을 부여</a:t>
            </a:r>
          </a:p>
        </p:txBody>
      </p:sp>
    </p:spTree>
    <p:extLst>
      <p:ext uri="{BB962C8B-B14F-4D97-AF65-F5344CB8AC3E}">
        <p14:creationId xmlns:p14="http://schemas.microsoft.com/office/powerpoint/2010/main" val="2752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What's difference?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7" y="933765"/>
            <a:ext cx="4212000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80F65-ECBC-FE40-9218-B2D74C9BB7E5}"/>
              </a:ext>
            </a:extLst>
          </p:cNvPr>
          <p:cNvSpPr txBox="1"/>
          <p:nvPr/>
        </p:nvSpPr>
        <p:spPr>
          <a:xfrm>
            <a:off x="584644" y="2613392"/>
            <a:ext cx="4961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bg1"/>
                </a:solidFill>
              </a:rPr>
              <a:t>지난 데모에서는 그래프 </a:t>
            </a:r>
            <a:r>
              <a:rPr kumimoji="1" lang="en-US" altLang="ko-KR" sz="2000" dirty="0">
                <a:solidFill>
                  <a:schemeClr val="bg1"/>
                </a:solidFill>
              </a:rPr>
              <a:t>visualization</a:t>
            </a:r>
            <a:r>
              <a:rPr kumimoji="1" lang="ko-KR" altLang="en-US" sz="2000" dirty="0">
                <a:solidFill>
                  <a:schemeClr val="bg1"/>
                </a:solidFill>
              </a:rPr>
              <a:t> 까지 구현이 되어 있었음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bg1"/>
                </a:solidFill>
              </a:rPr>
              <a:t>각 팀의 승점 정보를 반환하지 않음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solidFill>
                  <a:schemeClr val="bg1"/>
                </a:solidFill>
              </a:rPr>
              <a:t>화면 상에서 연도 선택을 통한 </a:t>
            </a:r>
            <a:r>
              <a:rPr kumimoji="1" lang="en-US" altLang="ko-KR" sz="2000" dirty="0">
                <a:solidFill>
                  <a:schemeClr val="bg1"/>
                </a:solidFill>
              </a:rPr>
              <a:t>dynamic change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를</a:t>
            </a:r>
            <a:r>
              <a:rPr kumimoji="1" lang="ko-KR" altLang="en-US" sz="2000" dirty="0">
                <a:solidFill>
                  <a:schemeClr val="bg1"/>
                </a:solidFill>
              </a:rPr>
              <a:t> 보여주지 못함</a:t>
            </a:r>
            <a:endParaRPr kumimoji="1"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52D95D-0E55-4D44-9DB3-1D6019BE9B1A}"/>
              </a:ext>
            </a:extLst>
          </p:cNvPr>
          <p:cNvSpPr txBox="1"/>
          <p:nvPr/>
        </p:nvSpPr>
        <p:spPr>
          <a:xfrm>
            <a:off x="6756400" y="2413337"/>
            <a:ext cx="4961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각 노드에 승점을 기록함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/>
                </a:solidFill>
              </a:rPr>
              <a:t>그래프에서 가장 승점이 높은 팀에게 </a:t>
            </a:r>
            <a:r>
              <a:rPr kumimoji="1" lang="en-US" altLang="ko-KR" dirty="0">
                <a:solidFill>
                  <a:schemeClr val="bg1"/>
                </a:solidFill>
              </a:rPr>
              <a:t>"warmonger",</a:t>
            </a:r>
            <a:r>
              <a:rPr kumimoji="1" lang="ko-KR" altLang="en-US" dirty="0">
                <a:solidFill>
                  <a:schemeClr val="bg1"/>
                </a:solidFill>
              </a:rPr>
              <a:t> 승점이 낮은 팀에게는 </a:t>
            </a:r>
            <a:r>
              <a:rPr kumimoji="1" lang="en-US" altLang="ko-KR" dirty="0">
                <a:solidFill>
                  <a:schemeClr val="bg1"/>
                </a:solidFill>
              </a:rPr>
              <a:t>"pacifist"</a:t>
            </a:r>
            <a:r>
              <a:rPr kumimoji="1" lang="ko-KR" altLang="en-US" dirty="0">
                <a:solidFill>
                  <a:schemeClr val="bg1"/>
                </a:solidFill>
              </a:rPr>
              <a:t> 정보를 추가하여 화면 상에서 표현되도록 수정함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bg1"/>
                </a:solidFill>
              </a:rPr>
              <a:t>year selection </a:t>
            </a:r>
            <a:r>
              <a:rPr kumimoji="1" lang="ko-KR" altLang="en-US" dirty="0">
                <a:solidFill>
                  <a:schemeClr val="bg1"/>
                </a:solidFill>
              </a:rPr>
              <a:t>기능을 추가하여 연도별로 </a:t>
            </a:r>
            <a:r>
              <a:rPr kumimoji="1" lang="en-US" altLang="ko-KR" dirty="0">
                <a:solidFill>
                  <a:schemeClr val="bg1"/>
                </a:solidFill>
              </a:rPr>
              <a:t>API </a:t>
            </a:r>
            <a:r>
              <a:rPr kumimoji="1" lang="ko-KR" altLang="en-US" dirty="0">
                <a:solidFill>
                  <a:schemeClr val="bg1"/>
                </a:solidFill>
              </a:rPr>
              <a:t>호출을 가능하게 함</a:t>
            </a:r>
          </a:p>
        </p:txBody>
      </p:sp>
      <p:sp>
        <p:nvSpPr>
          <p:cNvPr id="8" name="줄무늬가 있는 오른쪽 화살표[S] 7">
            <a:extLst>
              <a:ext uri="{FF2B5EF4-FFF2-40B4-BE49-F238E27FC236}">
                <a16:creationId xmlns:a16="http://schemas.microsoft.com/office/drawing/2014/main" id="{8C1C96E4-2214-5D48-8DB5-99B919C3D026}"/>
              </a:ext>
            </a:extLst>
          </p:cNvPr>
          <p:cNvSpPr/>
          <p:nvPr/>
        </p:nvSpPr>
        <p:spPr>
          <a:xfrm>
            <a:off x="5850467" y="3108692"/>
            <a:ext cx="533400" cy="701308"/>
          </a:xfrm>
          <a:prstGeom prst="strip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76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112E08-318A-B34E-858F-49550347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5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352715-472E-4054-8508-F8363F2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Retrospective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4655CE-FBF6-4753-A7FC-666F0D178E57}"/>
              </a:ext>
            </a:extLst>
          </p:cNvPr>
          <p:cNvSpPr/>
          <p:nvPr/>
        </p:nvSpPr>
        <p:spPr>
          <a:xfrm>
            <a:off x="959377" y="933765"/>
            <a:ext cx="3240000" cy="5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8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FD60D2-BBD0-4153-99BC-69CB5966D5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EF191B-3FCC-44DA-8153-607D80651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4748213"/>
            <a:ext cx="1524000" cy="1524000"/>
          </a:xfrm>
          <a:prstGeom prst="rect">
            <a:avLst/>
          </a:prstGeom>
        </p:spPr>
      </p:pic>
      <p:sp>
        <p:nvSpPr>
          <p:cNvPr id="11" name="제목 3">
            <a:extLst>
              <a:ext uri="{FF2B5EF4-FFF2-40B4-BE49-F238E27FC236}">
                <a16:creationId xmlns:a16="http://schemas.microsoft.com/office/drawing/2014/main" id="{BFF53B4E-11D7-45D3-BD1C-A14A7AB3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3429000"/>
            <a:ext cx="10515600" cy="2852737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</a:t>
            </a:r>
            <a:endParaRPr lang="ko-KR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122</Words>
  <Application>Microsoft Macintosh PowerPoint</Application>
  <PresentationFormat>와이드스크린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Sandoll 고딕Neo1 04 Regular</vt:lpstr>
      <vt:lpstr>Arial</vt:lpstr>
      <vt:lpstr>helvetica</vt:lpstr>
      <vt:lpstr>Office 테마</vt:lpstr>
      <vt:lpstr>  DYNAMIC       GRAPH ASSIGNMENT</vt:lpstr>
      <vt:lpstr>Achievements</vt:lpstr>
      <vt:lpstr>What's difference?</vt:lpstr>
      <vt:lpstr>DEMO</vt:lpstr>
      <vt:lpstr>Retrospective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DYNAMIC       GRAPH ASSIGNMENT</dc:title>
  <dc:creator>Yang Noah</dc:creator>
  <cp:lastModifiedBy>양 의현</cp:lastModifiedBy>
  <cp:revision>12</cp:revision>
  <dcterms:created xsi:type="dcterms:W3CDTF">2018-10-07T13:44:53Z</dcterms:created>
  <dcterms:modified xsi:type="dcterms:W3CDTF">2018-10-15T02:09:57Z</dcterms:modified>
</cp:coreProperties>
</file>