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32C"/>
    <a:srgbClr val="E73F00"/>
    <a:srgbClr val="E12239"/>
    <a:srgbClr val="EA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82904" autoAdjust="0"/>
  </p:normalViewPr>
  <p:slideViewPr>
    <p:cSldViewPr snapToGrid="0">
      <p:cViewPr>
        <p:scale>
          <a:sx n="75" d="100"/>
          <a:sy n="75" d="100"/>
        </p:scale>
        <p:origin x="165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053E0-B6E2-4DEA-9139-331B101529B5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4DF6C-BF38-4307-BF1B-8846C5E3F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8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3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큰 단위부터 작은 단위로 확장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: </a:t>
            </a:r>
            <a:r>
              <a:rPr lang="ko-KR" altLang="en-US" dirty="0"/>
              <a:t>연도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: </a:t>
            </a:r>
            <a:r>
              <a:rPr lang="ko-KR" altLang="en-US" dirty="0"/>
              <a:t>시즌</a:t>
            </a:r>
            <a:r>
              <a:rPr lang="en-US" altLang="ko-KR" dirty="0"/>
              <a:t>, </a:t>
            </a:r>
            <a:r>
              <a:rPr lang="ko-KR" altLang="en-US" dirty="0"/>
              <a:t>리그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: </a:t>
            </a:r>
            <a:r>
              <a:rPr lang="ko-KR" altLang="en-US" dirty="0"/>
              <a:t>타입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8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3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8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C58AD-380E-4820-8014-B0AE42B9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44712-7329-4DA4-9831-F51B87B0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B86C5-588E-4082-A00E-E574A575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0D968-5A6F-4E85-BAAF-8E833A72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D0739-C20E-4C31-80F2-A8973042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93BF-6BE1-47D4-ABF6-D0E6B3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B388F2-2778-44AF-A745-597B51C4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A95EE-8583-46F4-808D-F9D70D86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EF04D-7F2A-456D-92D4-EAE87E9C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B4CAE-AC46-4570-90C8-B66BCD59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25039E-8478-4F5E-97E2-B5D0EE914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54A0B6-F31D-4972-BD1A-D6C03EC7A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5CEB-9B79-4EE2-AD78-5293EBDF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B1497-4F93-4FA6-A097-9EEC0347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BA3E-BE76-4180-BC7E-79804DD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3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CF17-B0A8-4B62-BC5E-D7C0FF3A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BEA5C-4FF5-4AAF-8E0D-5F7D0536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AC7CC-6001-4628-B7EB-36671837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E588C-9C79-4B2F-BFE8-447A09D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87322-332B-487F-A4AA-892D60AA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5CBB-5756-45F5-9561-6F68DCFE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D331A-B4C4-4F40-8A41-2B6BA33D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18849-1283-49C2-8935-02C6E3A8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34074-282A-4A49-82BC-F2C1B4A9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44FE5-D277-4F89-8862-4E8B814F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66698-3909-45BE-9493-93649DA2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4E0F7-0B3C-4548-A67C-7B1C9D873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589FE-AB49-46FF-8526-7084BB6B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9624C-13EC-4031-817C-A6505A46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DD30A-7133-46ED-BCE0-A9ABDBF3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B21F1-0B11-491A-8861-59235D3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D477E-E5E5-46F1-BC4B-52120AA1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45D54-4505-4DF6-B78A-5B077E36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0A1A4-C4AA-4751-A47A-DADB933AA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B27BB-9C79-4724-B5DA-C3FB62FF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B55483-A764-4A5C-9F52-E189AD688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94196-8E22-4624-BCAA-7E3649A8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26E1EF-F5FC-45A4-8D3E-EF707686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5F870-3AD3-4140-A454-DF43679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0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F3C2-466A-4740-A5E3-47310741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418D97-BB24-48D1-9501-24E92289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D8D53-5BBC-48CC-B8B0-E56D3258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17B65-2C7C-492E-9CCA-F1C3539E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902D8A-60C6-43CF-91C4-0348C3E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B89E9-8F91-4DE7-90C4-DA777B5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B7CE4-4B16-4924-AB55-A21362DE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F7C1-73E3-41F9-9211-B0A73319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E9DD8-7958-483B-AEBA-609A61B5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E84D1-241A-4DD0-AF7F-A47782F4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65748-F091-4F62-8FA5-E1FB9402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F236F-DA2E-48A6-8045-FA1AE82C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E3D14-1B44-4E4D-804A-C9983447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A0605-2909-47AC-ADD4-14D4F51D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003DE-A17B-4FB4-9D1B-904A5F997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5F369-B100-441B-A41E-E1FE4597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739E3-2F6C-4653-969F-D4FCE6D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2BF9F-063A-49A5-A280-6AD90B38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AE99D-E1A2-4037-BBB6-4884E54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2AFFD-0716-4F3C-BF9C-9C1D9393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E0D7-E9EF-4202-B1AB-11D2A19C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6A1D4-8A8C-4A75-9E59-B879962D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B641-560B-4754-A5CF-1F51C800745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034C3-6FE0-4F85-979E-FD5B5CF1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DF5EC-9A7E-4DC4-8ED8-666CF6566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511079F-E1A1-4558-A16B-39EAAF1AE83B}"/>
              </a:ext>
            </a:extLst>
          </p:cNvPr>
          <p:cNvSpPr/>
          <p:nvPr/>
        </p:nvSpPr>
        <p:spPr>
          <a:xfrm>
            <a:off x="3933645" y="1276709"/>
            <a:ext cx="4321834" cy="3588589"/>
          </a:xfrm>
          <a:prstGeom prst="parallelogram">
            <a:avLst>
              <a:gd name="adj" fmla="val 20016"/>
            </a:avLst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35A0C-77BA-44AC-AB5C-A703D9C6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789" y="1863096"/>
            <a:ext cx="662221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DYNAMIC     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GRAPH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ASSIGNME</a:t>
            </a:r>
            <a:r>
              <a:rPr lang="en-US" altLang="ko-KR" i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NT</a:t>
            </a:r>
            <a:endParaRPr lang="ko-KR" altLang="en-US" i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B690-0474-460B-AE34-15BE25BB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305" y="4865298"/>
            <a:ext cx="9144000" cy="504645"/>
          </a:xfrm>
        </p:spPr>
        <p:txBody>
          <a:bodyPr/>
          <a:lstStyle/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of data structure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6159-1AAC-40CD-B3B5-C385031B8B53}"/>
              </a:ext>
            </a:extLst>
          </p:cNvPr>
          <p:cNvSpPr txBox="1"/>
          <p:nvPr/>
        </p:nvSpPr>
        <p:spPr>
          <a:xfrm>
            <a:off x="9067311" y="5378569"/>
            <a:ext cx="278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경영학부</a:t>
            </a:r>
            <a:endParaRPr lang="en-US" altLang="ko-KR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  <a:p>
            <a:pPr algn="r"/>
            <a:r>
              <a:rPr lang="en-US" altLang="ko-KR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20115135</a:t>
            </a:r>
          </a:p>
          <a:p>
            <a:pPr algn="r"/>
            <a:r>
              <a:rPr lang="ko-KR" altLang="en-US" dirty="0" err="1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양의현</a:t>
            </a:r>
            <a:endParaRPr lang="ko-KR" altLang="en-US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F191B-3FCC-44DA-8153-607D80651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4748213"/>
            <a:ext cx="1524000" cy="1524000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BFF53B4E-11D7-45D3-BD1C-A14A7AB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3429000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6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26" y="1709738"/>
            <a:ext cx="10424424" cy="249995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Driven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1052512" y="4088920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26" y="2179023"/>
            <a:ext cx="3968152" cy="2499953"/>
          </a:xfrm>
        </p:spPr>
        <p:txBody>
          <a:bodyPr anchor="ctr">
            <a:norm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TOPIC</a:t>
            </a:r>
            <a:endParaRPr lang="ko-KR" altLang="en-US" sz="9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6A7E3CFD-E59A-41BB-A515-16B8DB115D12}"/>
              </a:ext>
            </a:extLst>
          </p:cNvPr>
          <p:cNvSpPr txBox="1">
            <a:spLocks/>
          </p:cNvSpPr>
          <p:nvPr/>
        </p:nvSpPr>
        <p:spPr>
          <a:xfrm>
            <a:off x="7151296" y="2322213"/>
            <a:ext cx="4606508" cy="249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</a:t>
            </a:r>
          </a:p>
          <a:p>
            <a:r>
              <a:rPr lang="en-US" altLang="ko-KR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ko-KR" altLang="en-US" sz="9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DED6CEF2-EAE8-434B-AEE4-7972A1AFE528}"/>
              </a:ext>
            </a:extLst>
          </p:cNvPr>
          <p:cNvSpPr/>
          <p:nvPr/>
        </p:nvSpPr>
        <p:spPr>
          <a:xfrm>
            <a:off x="4209692" y="1285336"/>
            <a:ext cx="3786996" cy="1293962"/>
          </a:xfrm>
          <a:prstGeom prst="curvedDownArrow">
            <a:avLst>
              <a:gd name="adj1" fmla="val 17125"/>
              <a:gd name="adj2" fmla="val 50000"/>
              <a:gd name="adj3" fmla="val 44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9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931" y="2179023"/>
            <a:ext cx="3968152" cy="2499953"/>
          </a:xfrm>
        </p:spPr>
        <p:txBody>
          <a:bodyPr anchor="ctr">
            <a:norm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TOPIC</a:t>
            </a:r>
            <a:endParaRPr lang="ko-KR" altLang="en-US" sz="9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6A7E3CFD-E59A-41BB-A515-16B8DB115D12}"/>
              </a:ext>
            </a:extLst>
          </p:cNvPr>
          <p:cNvSpPr txBox="1">
            <a:spLocks/>
          </p:cNvSpPr>
          <p:nvPr/>
        </p:nvSpPr>
        <p:spPr>
          <a:xfrm>
            <a:off x="902005" y="2322213"/>
            <a:ext cx="4606508" cy="249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</a:t>
            </a:r>
          </a:p>
          <a:p>
            <a:r>
              <a:rPr lang="en-US" altLang="ko-KR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ko-KR" altLang="en-US" sz="9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DED6CEF2-EAE8-434B-AEE4-7972A1AFE528}"/>
              </a:ext>
            </a:extLst>
          </p:cNvPr>
          <p:cNvSpPr/>
          <p:nvPr/>
        </p:nvSpPr>
        <p:spPr>
          <a:xfrm>
            <a:off x="4209692" y="1285336"/>
            <a:ext cx="3786996" cy="1293962"/>
          </a:xfrm>
          <a:prstGeom prst="curvedDownArrow">
            <a:avLst>
              <a:gd name="adj1" fmla="val 17125"/>
              <a:gd name="adj2" fmla="val 50000"/>
              <a:gd name="adj3" fmla="val 44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1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Data Driven?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CAC2C-D295-48A8-B379-8C41D63A99C0}"/>
              </a:ext>
            </a:extLst>
          </p:cNvPr>
          <p:cNvSpPr txBox="1"/>
          <p:nvPr/>
        </p:nvSpPr>
        <p:spPr>
          <a:xfrm>
            <a:off x="1040524" y="2634258"/>
            <a:ext cx="10110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- </a:t>
            </a:r>
            <a:r>
              <a:rPr lang="ko-KR" altLang="en-US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좋은 주제를 선정하더라도</a:t>
            </a:r>
            <a:r>
              <a:rPr lang="en-US" altLang="ko-KR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이를 뒷받침해줄 신뢰성 있는 데이터가 존재하지 않는다면 검증하기 어려움</a:t>
            </a:r>
            <a:r>
              <a:rPr lang="en-US" altLang="ko-KR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.</a:t>
            </a:r>
            <a:endParaRPr lang="ko-KR" altLang="en-US" sz="2600" dirty="0">
              <a:solidFill>
                <a:schemeClr val="bg1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1A21E-957C-4806-9A60-FDD4355B6F42}"/>
              </a:ext>
            </a:extLst>
          </p:cNvPr>
          <p:cNvSpPr txBox="1"/>
          <p:nvPr/>
        </p:nvSpPr>
        <p:spPr>
          <a:xfrm>
            <a:off x="1040524" y="3714196"/>
            <a:ext cx="10110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- </a:t>
            </a:r>
            <a:r>
              <a:rPr lang="ko-KR" altLang="en-US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데이터를 찾아서 원하는 형태로 가공하는데 많은 시간이 들 수 있음</a:t>
            </a:r>
            <a:r>
              <a:rPr lang="en-US" altLang="ko-KR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.</a:t>
            </a:r>
            <a:endParaRPr lang="ko-KR" altLang="en-US" sz="2600" dirty="0">
              <a:solidFill>
                <a:schemeClr val="bg1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71A24-DBBF-4A00-ACAF-6544FD666DA4}"/>
              </a:ext>
            </a:extLst>
          </p:cNvPr>
          <p:cNvSpPr txBox="1"/>
          <p:nvPr/>
        </p:nvSpPr>
        <p:spPr>
          <a:xfrm>
            <a:off x="1040524" y="5150210"/>
            <a:ext cx="10110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- </a:t>
            </a:r>
            <a:r>
              <a:rPr lang="ko-KR" altLang="en-US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교수님께서 중요하다고 말씀하심</a:t>
            </a:r>
            <a:r>
              <a:rPr lang="en-US" altLang="ko-KR" sz="2600" dirty="0">
                <a:solidFill>
                  <a:schemeClr val="bg1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.</a:t>
            </a:r>
            <a:endParaRPr lang="ko-KR" altLang="en-US" sz="2600" dirty="0">
              <a:solidFill>
                <a:schemeClr val="bg1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E66DBA-C042-4854-80D4-304C34E0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7" y="2592815"/>
            <a:ext cx="4398579" cy="1672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135405-FC84-4394-AFE6-A783D2A4D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59" y="2514796"/>
            <a:ext cx="4740164" cy="18284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D3B83D-7A88-48F9-A33D-3613F49B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76" y="2883776"/>
            <a:ext cx="1090448" cy="109044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EACB93-938E-425F-BD9F-8C78EB23DFC0}"/>
              </a:ext>
            </a:extLst>
          </p:cNvPr>
          <p:cNvSpPr/>
          <p:nvPr/>
        </p:nvSpPr>
        <p:spPr>
          <a:xfrm>
            <a:off x="3231331" y="5220584"/>
            <a:ext cx="575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https://www.kaggle.com/chuckephron/leagueoflegends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22C1A780-DAE7-46CA-ADA6-46F0DB7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6D80A-2361-4B3A-83FB-C4E997D5C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11" y="735725"/>
            <a:ext cx="4623774" cy="558624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324DDC-7D5F-4773-ACFE-1D47E759E8D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311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Match Count: 7621</a:t>
            </a:r>
          </a:p>
          <a:p>
            <a:pPr fontAlgn="base"/>
            <a:endParaRPr lang="en-US" altLang="ko-K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League: NALCS, LCK, WC, </a:t>
            </a:r>
            <a:r>
              <a:rPr lang="en-US" altLang="ko-K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endParaRPr lang="en-US" altLang="ko-KR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Period: 2014 - 2018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Season: Spring, Summer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Type: Season, Playoffs, International, </a:t>
            </a:r>
            <a:r>
              <a:rPr lang="en-US" altLang="ko-K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endParaRPr lang="en-US" altLang="ko-KR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92E3BC-26BB-4D6B-BA08-7F11742431F1}"/>
              </a:ext>
            </a:extLst>
          </p:cNvPr>
          <p:cNvSpPr/>
          <p:nvPr/>
        </p:nvSpPr>
        <p:spPr>
          <a:xfrm>
            <a:off x="6831311" y="735725"/>
            <a:ext cx="3763117" cy="5586248"/>
          </a:xfrm>
          <a:prstGeom prst="rect">
            <a:avLst/>
          </a:prstGeom>
          <a:noFill/>
          <a:ln w="31750">
            <a:solidFill>
              <a:srgbClr val="EA1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352A57-D02F-4589-ACDF-DC96E3E8BA58}"/>
              </a:ext>
            </a:extLst>
          </p:cNvPr>
          <p:cNvSpPr/>
          <p:nvPr/>
        </p:nvSpPr>
        <p:spPr>
          <a:xfrm>
            <a:off x="957919" y="1272147"/>
            <a:ext cx="1901962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22C1A780-DAE7-46CA-ADA6-46F0DB7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C861D5F-FF47-448E-A1AA-24AC91708D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 (Node): Individual LOL pro </a:t>
            </a:r>
            <a:r>
              <a:rPr lang="en-US" altLang="ko-K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(Edge): </a:t>
            </a:r>
            <a:r>
              <a:rPr lang="en-US" altLang="ko-K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Match</a:t>
            </a:r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between two teams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graph is </a:t>
            </a:r>
            <a:r>
              <a:rPr lang="en-US" altLang="ko-K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altLang="ko-K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undirected</a:t>
            </a:r>
            <a:r>
              <a:rPr lang="en-US" altLang="ko-K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 </a:t>
            </a:r>
            <a:r>
              <a:rPr lang="en-US" altLang="ko-K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altLang="ko-K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weight</a:t>
            </a:r>
            <a:r>
              <a:rPr lang="en-US" altLang="ko-K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as victory point.</a:t>
            </a:r>
          </a:p>
          <a:p>
            <a:pPr fontAlgn="base"/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A4EA19-317B-4380-BEBA-ACC4EC7105AB}"/>
              </a:ext>
            </a:extLst>
          </p:cNvPr>
          <p:cNvSpPr/>
          <p:nvPr/>
        </p:nvSpPr>
        <p:spPr>
          <a:xfrm>
            <a:off x="984250" y="1273148"/>
            <a:ext cx="2397125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98F4145-6F4A-48DD-9AAA-8091FE8615E2}"/>
              </a:ext>
            </a:extLst>
          </p:cNvPr>
          <p:cNvSpPr/>
          <p:nvPr/>
        </p:nvSpPr>
        <p:spPr>
          <a:xfrm>
            <a:off x="2533649" y="4275589"/>
            <a:ext cx="1800000" cy="1800000"/>
          </a:xfrm>
          <a:prstGeom prst="ellipse">
            <a:avLst/>
          </a:prstGeom>
          <a:solidFill>
            <a:srgbClr val="E12239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helvetica" panose="020B0604020202020204" pitchFamily="34" charset="0"/>
                <a:cs typeface="helvetica" panose="020B0604020202020204" pitchFamily="34" charset="0"/>
              </a:rPr>
              <a:t>SKT</a:t>
            </a:r>
            <a:endParaRPr lang="ko-KR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643CFA-4E9E-4723-A674-32A2CE632D38}"/>
              </a:ext>
            </a:extLst>
          </p:cNvPr>
          <p:cNvSpPr/>
          <p:nvPr/>
        </p:nvSpPr>
        <p:spPr>
          <a:xfrm>
            <a:off x="7781924" y="4275589"/>
            <a:ext cx="1800000" cy="1800000"/>
          </a:xfrm>
          <a:prstGeom prst="ellipse">
            <a:avLst/>
          </a:prstGeom>
          <a:solidFill>
            <a:srgbClr val="E73F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helvetica" panose="020B0604020202020204" pitchFamily="34" charset="0"/>
                <a:cs typeface="helvetica" panose="020B0604020202020204" pitchFamily="34" charset="0"/>
              </a:rPr>
              <a:t>ROX</a:t>
            </a:r>
            <a:endParaRPr lang="ko-KR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C5BDD-5208-40F9-8AAD-1AA66B1BE099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333649" y="5175589"/>
            <a:ext cx="3448275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379601-17B3-4FB8-95B1-8C26732875C8}"/>
              </a:ext>
            </a:extLst>
          </p:cNvPr>
          <p:cNvSpPr txBox="1"/>
          <p:nvPr/>
        </p:nvSpPr>
        <p:spPr>
          <a:xfrm>
            <a:off x="5286488" y="4533900"/>
            <a:ext cx="1619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[2, 2]</a:t>
            </a:r>
            <a:endParaRPr lang="ko-KR" altLang="en-US" sz="3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6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22C1A780-DAE7-46CA-ADA6-46F0DB7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Meaningful Metric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A4EA19-317B-4380-BEBA-ACC4EC7105AB}"/>
              </a:ext>
            </a:extLst>
          </p:cNvPr>
          <p:cNvSpPr/>
          <p:nvPr/>
        </p:nvSpPr>
        <p:spPr>
          <a:xfrm>
            <a:off x="946151" y="1374748"/>
            <a:ext cx="2139950" cy="6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439238A-726F-4D79-867E-7496DCCDF0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trike="sngStrik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Distance: Dijkstra algorithms</a:t>
            </a:r>
          </a:p>
          <a:p>
            <a:r>
              <a:rPr lang="en-US" altLang="ko-KR" strike="sngStrik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Communities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ACC6363-902A-4D6F-A3AA-55A03E4BD278}"/>
              </a:ext>
            </a:extLst>
          </p:cNvPr>
          <p:cNvSpPr txBox="1">
            <a:spLocks/>
          </p:cNvSpPr>
          <p:nvPr/>
        </p:nvSpPr>
        <p:spPr>
          <a:xfrm>
            <a:off x="6502400" y="1690688"/>
            <a:ext cx="52578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Odds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connection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Counter 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Warmonger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Pacifist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BFCBD-3DA6-4E29-A5F2-4CBCA185299F}"/>
              </a:ext>
            </a:extLst>
          </p:cNvPr>
          <p:cNvSpPr txBox="1"/>
          <p:nvPr/>
        </p:nvSpPr>
        <p:spPr>
          <a:xfrm>
            <a:off x="6096000" y="3095599"/>
            <a:ext cx="6096000" cy="120032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Transition</a:t>
            </a:r>
            <a:endParaRPr lang="ko-KR" altLang="en-US" sz="7200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9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180</Words>
  <Application>Microsoft Office PowerPoint</Application>
  <PresentationFormat>와이드스크린</PresentationFormat>
  <Paragraphs>53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Sandoll 고딕Neo1 04 Regular</vt:lpstr>
      <vt:lpstr>helvetica</vt:lpstr>
      <vt:lpstr>Arial</vt:lpstr>
      <vt:lpstr>Office 테마</vt:lpstr>
      <vt:lpstr>  DYNAMIC       GRAPH ASSIGNMENT</vt:lpstr>
      <vt:lpstr>Data Driven</vt:lpstr>
      <vt:lpstr>TOPIC</vt:lpstr>
      <vt:lpstr>TOPIC</vt:lpstr>
      <vt:lpstr>Why Data Driven?</vt:lpstr>
      <vt:lpstr>PowerPoint 프레젠테이션</vt:lpstr>
      <vt:lpstr>Dataset</vt:lpstr>
      <vt:lpstr>Characteristics</vt:lpstr>
      <vt:lpstr>Meaningful Metric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Match</dc:title>
  <dc:creator>Yang Noah</dc:creator>
  <cp:lastModifiedBy>Yang Noah</cp:lastModifiedBy>
  <cp:revision>28</cp:revision>
  <dcterms:created xsi:type="dcterms:W3CDTF">2018-09-09T12:33:30Z</dcterms:created>
  <dcterms:modified xsi:type="dcterms:W3CDTF">2018-09-11T16:39:13Z</dcterms:modified>
</cp:coreProperties>
</file>