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C58AD-380E-4820-8014-B0AE42B9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44712-7329-4DA4-9831-F51B87B0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B86C5-588E-4082-A00E-E574A575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0D968-5A6F-4E85-BAAF-8E833A72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D0739-C20E-4C31-80F2-A8973042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93BF-6BE1-47D4-ABF6-D0E6B3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B388F2-2778-44AF-A745-597B51C4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A95EE-8583-46F4-808D-F9D70D86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EF04D-7F2A-456D-92D4-EAE87E9C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B4CAE-AC46-4570-90C8-B66BCD59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25039E-8478-4F5E-97E2-B5D0EE914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54A0B6-F31D-4972-BD1A-D6C03EC7A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5CEB-9B79-4EE2-AD78-5293EBDF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B1497-4F93-4FA6-A097-9EEC0347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BA3E-BE76-4180-BC7E-79804DD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3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CF17-B0A8-4B62-BC5E-D7C0FF3A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BEA5C-4FF5-4AAF-8E0D-5F7D0536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AC7CC-6001-4628-B7EB-36671837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E588C-9C79-4B2F-BFE8-447A09D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87322-332B-487F-A4AA-892D60AA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5CBB-5756-45F5-9561-6F68DCFE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D331A-B4C4-4F40-8A41-2B6BA33D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18849-1283-49C2-8935-02C6E3A8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34074-282A-4A49-82BC-F2C1B4A9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44FE5-D277-4F89-8862-4E8B814F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66698-3909-45BE-9493-93649DA2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4E0F7-0B3C-4548-A67C-7B1C9D873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589FE-AB49-46FF-8526-7084BB6B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9624C-13EC-4031-817C-A6505A46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DD30A-7133-46ED-BCE0-A9ABDBF3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B21F1-0B11-491A-8861-59235D3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D477E-E5E5-46F1-BC4B-52120AA1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45D54-4505-4DF6-B78A-5B077E36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0A1A4-C4AA-4751-A47A-DADB933AA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B27BB-9C79-4724-B5DA-C3FB62FF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B55483-A764-4A5C-9F52-E189AD688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94196-8E22-4624-BCAA-7E3649A8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26E1EF-F5FC-45A4-8D3E-EF707686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5F870-3AD3-4140-A454-DF43679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0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F3C2-466A-4740-A5E3-47310741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418D97-BB24-48D1-9501-24E92289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D8D53-5BBC-48CC-B8B0-E56D3258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17B65-2C7C-492E-9CCA-F1C3539E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902D8A-60C6-43CF-91C4-0348C3E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B89E9-8F91-4DE7-90C4-DA777B5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B7CE4-4B16-4924-AB55-A21362DE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F7C1-73E3-41F9-9211-B0A73319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E9DD8-7958-483B-AEBA-609A61B5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E84D1-241A-4DD0-AF7F-A47782F4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65748-F091-4F62-8FA5-E1FB9402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F236F-DA2E-48A6-8045-FA1AE82C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E3D14-1B44-4E4D-804A-C9983447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A0605-2909-47AC-ADD4-14D4F51D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003DE-A17B-4FB4-9D1B-904A5F997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5F369-B100-441B-A41E-E1FE4597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739E3-2F6C-4653-969F-D4FCE6D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2BF9F-063A-49A5-A280-6AD90B38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AE99D-E1A2-4037-BBB6-4884E54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2AFFD-0716-4F3C-BF9C-9C1D9393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E0D7-E9EF-4202-B1AB-11D2A19C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6A1D4-8A8C-4A75-9E59-B879962D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B641-560B-4754-A5CF-1F51C800745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034C3-6FE0-4F85-979E-FD5B5CF1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DF5EC-9A7E-4DC4-8ED8-666CF6566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3C0F-B905-4B20-9A01-6BD391C8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5A0C-77BA-44AC-AB5C-A703D9C63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League of Legends Match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B690-0474-460B-AE34-15BE25BB7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Design of data structure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6159-1AAC-40CD-B3B5-C385031B8B53}"/>
              </a:ext>
            </a:extLst>
          </p:cNvPr>
          <p:cNvSpPr txBox="1"/>
          <p:nvPr/>
        </p:nvSpPr>
        <p:spPr>
          <a:xfrm>
            <a:off x="9067311" y="5658000"/>
            <a:ext cx="278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20115135</a:t>
            </a:r>
          </a:p>
          <a:p>
            <a:pPr algn="r"/>
            <a:r>
              <a:rPr lang="ko-KR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양의현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5347B-DFCD-4474-BE9A-4D675C63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337F9-331E-48CB-A15F-7D88541A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League of Legends Pro league matches</a:t>
            </a:r>
          </a:p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https://www.kaggle.com/chuckephron/leagueoflegends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BD9F-76F0-43CD-8C6D-739B052E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02DB7-BAB5-432F-9F54-54C02313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Period: 2015 - 2018</a:t>
            </a:r>
          </a:p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Season: Spring, Summer</a:t>
            </a:r>
          </a:p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Type: Season, Playoffs, Regional</a:t>
            </a:r>
          </a:p>
          <a:p>
            <a:pPr fontAlgn="base"/>
            <a:endParaRPr lang="en-US" altLang="ko-K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Match Count: 7621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5347B-DFCD-4474-BE9A-4D675C63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337F9-331E-48CB-A15F-7D88541A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N (Node): Individual LOL pro team</a:t>
            </a:r>
          </a:p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E (Edge): Match between two teams</a:t>
            </a:r>
          </a:p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This graph is </a:t>
            </a:r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`undirected`</a:t>
            </a:r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fontAlgn="base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Set </a:t>
            </a:r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`weigh`</a:t>
            </a:r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 as victory point.</a:t>
            </a:r>
          </a:p>
          <a:p>
            <a:pPr fontAlgn="base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8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859AA-04F4-476A-8E10-C87CF2DB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Meaningful information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8CD6-CAB8-4951-85AF-A181C2BB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Odds</a:t>
            </a:r>
          </a:p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No connection</a:t>
            </a:r>
          </a:p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Counter team</a:t>
            </a:r>
          </a:p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Warmonger / Pacifist</a:t>
            </a:r>
          </a:p>
          <a:p>
            <a:endParaRPr lang="en-US" altLang="ko-K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ko-K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ko-K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ko-K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91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helvetica</vt:lpstr>
      <vt:lpstr>Office 테마</vt:lpstr>
      <vt:lpstr>League of Legends Match</vt:lpstr>
      <vt:lpstr>Dataset</vt:lpstr>
      <vt:lpstr>Dataset</vt:lpstr>
      <vt:lpstr>Characteristics</vt:lpstr>
      <vt:lpstr>Meaningful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Match</dc:title>
  <dc:creator>Yang Noah</dc:creator>
  <cp:lastModifiedBy>Yang Noah</cp:lastModifiedBy>
  <cp:revision>11</cp:revision>
  <dcterms:created xsi:type="dcterms:W3CDTF">2018-09-09T12:33:30Z</dcterms:created>
  <dcterms:modified xsi:type="dcterms:W3CDTF">2018-09-09T13:31:11Z</dcterms:modified>
</cp:coreProperties>
</file>