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72" r:id="rId4"/>
    <p:sldId id="273" r:id="rId5"/>
    <p:sldId id="271" r:id="rId6"/>
    <p:sldId id="276" r:id="rId7"/>
    <p:sldId id="275" r:id="rId8"/>
    <p:sldId id="277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4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5F963-BD8D-48E7-8422-CB1BF5D2C9BE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B8710-870B-4FDA-9408-CEFA80391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3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4DF6C-BF38-4307-BF1B-8846C5E3F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0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5FF72-FDFC-494C-B11F-9B1B7A294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90420B-76C4-4CD9-A029-462AEDF48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84B10-13E6-4B4A-BA67-CB9ED74F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00877-16D6-449E-90B0-2991198E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98E69-A7B7-4A7D-86B6-5BCDAB7A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6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FD4BB-F5C5-4195-B9AE-D59E5940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F0AFC0-5421-401F-96EF-3ECDBCADC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A40C0-A52E-4FA3-A6BE-B7A754BA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3758C-523A-4092-A465-7043CD2B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D0B03-0B98-4A2C-9239-949DD744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AF5EE2-266A-4700-B63E-7A40763E3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BFF226-DDB1-4372-8F66-4D768272E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6FC24-F496-4FAA-A3AC-C5BD91D6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E330C-148B-4F11-9AA5-BC53BE56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A35BE-5108-48E3-AD1F-5985976C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2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51317-99BB-492A-9386-B8D63555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4F702-4F4C-4BA5-ABEF-37BCE277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00FAD-96FE-48A2-976C-9B762C10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994F8-622F-40C6-BC7A-E3E2AF4B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A13CA-6B0B-4875-9D2F-8D1E852F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1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9CDE0-6671-4CC0-9F5E-E8A74FEA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8029D-49F6-4E99-9D43-157BA69D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37473-12AB-40D1-BD8C-E2420F6A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A5240-CF9B-47F2-A97A-098F7912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6EC49-4687-44CA-8D1B-1F0C0A4C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0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C346C-D492-4D69-9D50-9591528D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E74ED-4902-4EE2-BF8B-3EB1A57AA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24038-AB3A-4016-B19A-0DB72129B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20CEE-6917-412E-A210-D589CC3D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FABAF-DC7D-491E-A211-D787384B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414E9-D2AA-4E4F-A2FF-4C2003CC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1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613A8-1F86-4FE5-9847-939BDFAD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5A38D-6A7D-44C7-8ACF-00B0C1DEE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1ADDE1-83F7-416D-86FD-1D69CA3FF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EE911D-7073-4F59-8FC7-34F7A3B05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6841EE-14EA-493E-932F-B935512DB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E1DDBD-E66C-436B-8DF7-9263178A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DEAA70-C273-49FA-A7B6-6FDD393B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1FFDB4-55EC-438D-BD9C-0A8F4BDB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9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57BDE-6A7E-4F8A-8A03-F8E7044E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8CD298-8693-4A56-AB9E-8FC63CD6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E2B425-4909-42F3-A3F4-30C703A2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2B7094-40E1-4874-B8C2-0C6E0FB4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0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451FB6-5E6E-4CF3-B504-9E56B30A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490367-68B9-460A-9249-4840E9D2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66A6EE-2D38-4D6F-90EE-10511D7C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2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9A71F-63E0-4523-8BE0-1A96877C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17C0A-18B6-42C0-AA77-C9BB24350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300954-B92F-48C0-A7CD-CDD49A371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CD7CF-2E7C-4305-9F0C-26C66569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44C89-C558-4867-96D8-BF0E84C3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4CE3C-A459-49C2-A927-7C901D9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0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D2170-3E6A-4650-9F0B-5E6304BA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DA1DC8-F353-4DED-8FF7-42E591AD8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BBA47B-5AEE-41DA-AAC7-74D0B183E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293C47-6AAE-4D58-AACB-49F125C5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44EDD-071F-4E30-9B3E-E90C8D1C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28B3B-4660-4C0D-9913-E8A2C6B5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3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DBA69B-8973-41D0-B27E-A6003308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9DA88-26DB-4AAE-BFA4-FE24D31D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C3B20-D2F5-491C-BDDE-49227B9F3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1DB32-FA3F-4CCC-82B4-BBC529886D3C}" type="datetimeFigureOut">
              <a:rPr lang="ko-KR" altLang="en-US" smtClean="0"/>
              <a:t>2018. 10. 8.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AB400-0CA6-45A4-BDEA-FA79B3EED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FD8FA-D3AB-4C2F-9C3C-9C5A75CE6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1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511079F-E1A1-4558-A16B-39EAAF1AE83B}"/>
              </a:ext>
            </a:extLst>
          </p:cNvPr>
          <p:cNvSpPr/>
          <p:nvPr/>
        </p:nvSpPr>
        <p:spPr>
          <a:xfrm>
            <a:off x="3933645" y="1276709"/>
            <a:ext cx="4321834" cy="3588589"/>
          </a:xfrm>
          <a:prstGeom prst="parallelogram">
            <a:avLst>
              <a:gd name="adj" fmla="val 20016"/>
            </a:avLst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435A0C-77BA-44AC-AB5C-A703D9C63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789" y="1863096"/>
            <a:ext cx="662221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DYNAMIC     </a:t>
            </a:r>
            <a:b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GRAPH</a:t>
            </a:r>
            <a:b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ASSIGNME</a:t>
            </a:r>
            <a:r>
              <a:rPr lang="en-US" altLang="ko-KR" i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NT</a:t>
            </a:r>
            <a:endParaRPr lang="ko-KR" altLang="en-US" i="1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9B690-0474-460B-AE34-15BE25BB7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305" y="4865298"/>
            <a:ext cx="9144000" cy="504645"/>
          </a:xfrm>
        </p:spPr>
        <p:txBody>
          <a:bodyPr/>
          <a:lstStyle/>
          <a:p>
            <a:r>
              <a:rPr lang="en-US" altLang="ko-KR" b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 of data structure</a:t>
            </a:r>
            <a:endParaRPr lang="ko-KR" altLang="en-US" b="1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56159-1AAC-40CD-B3B5-C385031B8B53}"/>
              </a:ext>
            </a:extLst>
          </p:cNvPr>
          <p:cNvSpPr txBox="1"/>
          <p:nvPr/>
        </p:nvSpPr>
        <p:spPr>
          <a:xfrm>
            <a:off x="9067311" y="5378569"/>
            <a:ext cx="2785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10232C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경영학부</a:t>
            </a:r>
            <a:endParaRPr lang="en-US" altLang="ko-KR" dirty="0">
              <a:solidFill>
                <a:srgbClr val="10232C"/>
              </a:solidFill>
              <a:latin typeface="helvetica" panose="020B0604020202020204" pitchFamily="34" charset="0"/>
              <a:ea typeface="Sandoll 고딕Neo1 04 Regular" panose="020B0600000101010101" pitchFamily="34" charset="-127"/>
              <a:cs typeface="helvetica" panose="020B0604020202020204" pitchFamily="34" charset="0"/>
            </a:endParaRPr>
          </a:p>
          <a:p>
            <a:pPr algn="r"/>
            <a:r>
              <a:rPr lang="en-US" altLang="ko-KR" dirty="0">
                <a:solidFill>
                  <a:srgbClr val="10232C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20115135</a:t>
            </a:r>
          </a:p>
          <a:p>
            <a:pPr algn="r"/>
            <a:r>
              <a:rPr lang="ko-KR" altLang="en-US" dirty="0" err="1">
                <a:solidFill>
                  <a:srgbClr val="10232C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양의현</a:t>
            </a:r>
            <a:endParaRPr lang="ko-KR" altLang="en-US" dirty="0">
              <a:solidFill>
                <a:srgbClr val="10232C"/>
              </a:solidFill>
              <a:latin typeface="helvetica" panose="020B0604020202020204" pitchFamily="34" charset="0"/>
              <a:ea typeface="Sandoll 고딕Neo1 04 Regular" panose="020B0600000101010101" pitchFamily="34" charset="-127"/>
              <a:cs typeface="helvetica" panose="020B0604020202020204" pitchFamily="34" charset="0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3FD6B73-946B-49E0-B88E-77FDE642AEE5}"/>
              </a:ext>
            </a:extLst>
          </p:cNvPr>
          <p:cNvSpPr txBox="1">
            <a:spLocks/>
          </p:cNvSpPr>
          <p:nvPr/>
        </p:nvSpPr>
        <p:spPr>
          <a:xfrm>
            <a:off x="1101305" y="5378569"/>
            <a:ext cx="9144000" cy="862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2nd.</a:t>
            </a:r>
            <a:r>
              <a:rPr lang="ko-KR" altLang="en-US" b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solving</a:t>
            </a:r>
          </a:p>
          <a:p>
            <a:r>
              <a:rPr lang="en-US" altLang="ko-KR" b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3rd. Implementation</a:t>
            </a:r>
            <a:endParaRPr lang="ko-KR" altLang="en-US" b="1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ko-KR" altLang="en-US" b="1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7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Recap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655CE-FBF6-4753-A7FC-666F0D178E57}"/>
              </a:ext>
            </a:extLst>
          </p:cNvPr>
          <p:cNvSpPr/>
          <p:nvPr/>
        </p:nvSpPr>
        <p:spPr>
          <a:xfrm>
            <a:off x="959378" y="933765"/>
            <a:ext cx="1569243" cy="5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6442834-95E7-D14F-AEBB-E8D9BE435876}"/>
              </a:ext>
            </a:extLst>
          </p:cNvPr>
          <p:cNvSpPr txBox="1">
            <a:spLocks/>
          </p:cNvSpPr>
          <p:nvPr/>
        </p:nvSpPr>
        <p:spPr>
          <a:xfrm>
            <a:off x="6867731" y="2236520"/>
            <a:ext cx="3981449" cy="274849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Odds</a:t>
            </a:r>
          </a:p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connection</a:t>
            </a:r>
          </a:p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Counter team</a:t>
            </a:r>
          </a:p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Warmonger</a:t>
            </a:r>
          </a:p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Pacifist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BDF2CB-7EE5-0341-BC26-AF249CD32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70" y="2514796"/>
            <a:ext cx="4740164" cy="1828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64749C-FFDD-7C4B-A7A3-F100A1835A6F}"/>
              </a:ext>
            </a:extLst>
          </p:cNvPr>
          <p:cNvSpPr txBox="1"/>
          <p:nvPr/>
        </p:nvSpPr>
        <p:spPr>
          <a:xfrm>
            <a:off x="838200" y="1559240"/>
            <a:ext cx="3725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solidFill>
                  <a:schemeClr val="bg1"/>
                </a:solidFill>
                <a:latin typeface="Helvetica" pitchFamily="2" charset="0"/>
              </a:rPr>
              <a:t>Topic</a:t>
            </a:r>
            <a:endParaRPr kumimoji="1" lang="ko-KR" altLang="en-US" sz="28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3029C-38D6-E14F-9E2E-197C983FAD1D}"/>
              </a:ext>
            </a:extLst>
          </p:cNvPr>
          <p:cNvSpPr txBox="1"/>
          <p:nvPr/>
        </p:nvSpPr>
        <p:spPr>
          <a:xfrm>
            <a:off x="6844719" y="1559240"/>
            <a:ext cx="3725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solidFill>
                  <a:schemeClr val="bg1"/>
                </a:solidFill>
                <a:latin typeface="Helvetica" pitchFamily="2" charset="0"/>
              </a:rPr>
              <a:t>Metrics</a:t>
            </a:r>
            <a:endParaRPr kumimoji="1" lang="ko-KR" altLang="en-US" sz="28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52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Server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655CE-FBF6-4753-A7FC-666F0D178E57}"/>
              </a:ext>
            </a:extLst>
          </p:cNvPr>
          <p:cNvSpPr/>
          <p:nvPr/>
        </p:nvSpPr>
        <p:spPr>
          <a:xfrm>
            <a:off x="959378" y="933765"/>
            <a:ext cx="1569243" cy="5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444916-B4E6-7540-9081-179BFC4331F3}"/>
              </a:ext>
            </a:extLst>
          </p:cNvPr>
          <p:cNvSpPr/>
          <p:nvPr/>
        </p:nvSpPr>
        <p:spPr>
          <a:xfrm>
            <a:off x="838200" y="2273300"/>
            <a:ext cx="4601770" cy="231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9031F7-5E11-214D-ADA0-76CC7C8F5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0" y="2514600"/>
            <a:ext cx="4660900" cy="182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0EB22D-4020-9748-8CBB-2255CF8C7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41" y="2273300"/>
            <a:ext cx="3797300" cy="2311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DAFBC5A-526B-654D-875B-BB7CC4491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189" y="4724400"/>
            <a:ext cx="5486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7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altLang="ko-KR" dirty="0">
                <a:solidFill>
                  <a:srgbClr val="0F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Client app</a:t>
            </a:r>
            <a:endParaRPr lang="ko-KR" altLang="en-US" dirty="0">
              <a:solidFill>
                <a:srgbClr val="0F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655CE-FBF6-4753-A7FC-666F0D178E57}"/>
              </a:ext>
            </a:extLst>
          </p:cNvPr>
          <p:cNvSpPr/>
          <p:nvPr/>
        </p:nvSpPr>
        <p:spPr>
          <a:xfrm>
            <a:off x="959378" y="933765"/>
            <a:ext cx="1569243" cy="56835"/>
          </a:xfrm>
          <a:prstGeom prst="rect">
            <a:avLst/>
          </a:prstGeom>
          <a:solidFill>
            <a:srgbClr val="0F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B1CCFC-3632-E446-9D5D-1DA16E63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99" y="2571750"/>
            <a:ext cx="3670300" cy="1714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D67F4A-AC11-014D-A394-F02A4B890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69" y="2794000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altLang="ko-KR" dirty="0">
                <a:solidFill>
                  <a:srgbClr val="0F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API SPECS</a:t>
            </a:r>
            <a:endParaRPr lang="ko-KR" altLang="en-US" dirty="0">
              <a:solidFill>
                <a:srgbClr val="0F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655CE-FBF6-4753-A7FC-666F0D178E57}"/>
              </a:ext>
            </a:extLst>
          </p:cNvPr>
          <p:cNvSpPr/>
          <p:nvPr/>
        </p:nvSpPr>
        <p:spPr>
          <a:xfrm>
            <a:off x="959378" y="933765"/>
            <a:ext cx="2555609" cy="56835"/>
          </a:xfrm>
          <a:prstGeom prst="rect">
            <a:avLst/>
          </a:prstGeom>
          <a:solidFill>
            <a:srgbClr val="0F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0BBBFF-127E-CE4E-B113-A880015774D5}"/>
              </a:ext>
            </a:extLst>
          </p:cNvPr>
          <p:cNvSpPr txBox="1"/>
          <p:nvPr/>
        </p:nvSpPr>
        <p:spPr>
          <a:xfrm>
            <a:off x="838200" y="1559240"/>
            <a:ext cx="426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0F232C"/>
                </a:solidFill>
                <a:latin typeface="Helvetica" pitchFamily="2" charset="0"/>
              </a:rPr>
              <a:t>/GET</a:t>
            </a:r>
            <a:r>
              <a:rPr kumimoji="1" lang="en-US" altLang="ko-KR" sz="2000" b="1" dirty="0">
                <a:solidFill>
                  <a:srgbClr val="0F232C"/>
                </a:solidFill>
                <a:latin typeface="Helvetica" pitchFamily="2" charset="0"/>
              </a:rPr>
              <a:t> /matches/&lt;</a:t>
            </a:r>
            <a:r>
              <a:rPr kumimoji="1" lang="en-US" altLang="ko-KR" sz="2000" b="1" dirty="0" err="1">
                <a:solidFill>
                  <a:srgbClr val="0F232C"/>
                </a:solidFill>
                <a:latin typeface="Helvetica" pitchFamily="2" charset="0"/>
              </a:rPr>
              <a:t>int:year</a:t>
            </a:r>
            <a:r>
              <a:rPr kumimoji="1" lang="en-US" altLang="ko-KR" sz="2000" b="1" dirty="0">
                <a:solidFill>
                  <a:srgbClr val="0F232C"/>
                </a:solidFill>
                <a:latin typeface="Helvetica" pitchFamily="2" charset="0"/>
              </a:rPr>
              <a:t>&gt;</a:t>
            </a:r>
            <a:endParaRPr kumimoji="1" lang="ko-KR" altLang="en-US" sz="2000" b="1" dirty="0">
              <a:solidFill>
                <a:srgbClr val="0F232C"/>
              </a:solidFill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3ABE83-5ECA-9640-8505-6FFE92D700BD}"/>
              </a:ext>
            </a:extLst>
          </p:cNvPr>
          <p:cNvSpPr txBox="1"/>
          <p:nvPr/>
        </p:nvSpPr>
        <p:spPr>
          <a:xfrm>
            <a:off x="838200" y="2127880"/>
            <a:ext cx="762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solidFill>
                  <a:srgbClr val="0F232C"/>
                </a:solidFill>
                <a:latin typeface="Helvetica" pitchFamily="2" charset="0"/>
              </a:rPr>
              <a:t>특정 연도의 </a:t>
            </a:r>
            <a:r>
              <a:rPr kumimoji="1" lang="ko-KR" altLang="en-US" b="1" dirty="0" err="1">
                <a:solidFill>
                  <a:srgbClr val="0F232C"/>
                </a:solidFill>
                <a:latin typeface="Helvetica" pitchFamily="2" charset="0"/>
              </a:rPr>
              <a:t>리그매치</a:t>
            </a:r>
            <a:r>
              <a:rPr kumimoji="1" lang="ko-KR" altLang="en-US" b="1" dirty="0">
                <a:solidFill>
                  <a:srgbClr val="0F232C"/>
                </a:solidFill>
                <a:latin typeface="Helvetica" pitchFamily="2" charset="0"/>
              </a:rPr>
              <a:t> 데이터를 그래프 구조에 맞게 반환</a:t>
            </a:r>
            <a:endParaRPr kumimoji="1" lang="en-US" altLang="ko-KR" b="1" dirty="0">
              <a:solidFill>
                <a:srgbClr val="0F232C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b="1" dirty="0">
                <a:solidFill>
                  <a:srgbClr val="0F232C"/>
                </a:solidFill>
                <a:latin typeface="Helvetica" pitchFamily="2" charset="0"/>
              </a:rPr>
              <a:t>response: Node</a:t>
            </a:r>
            <a:r>
              <a:rPr kumimoji="1" lang="ko-KR" altLang="en-US" b="1" dirty="0">
                <a:solidFill>
                  <a:srgbClr val="0F232C"/>
                </a:solidFill>
                <a:latin typeface="Helvetica" pitchFamily="2" charset="0"/>
              </a:rPr>
              <a:t>와 </a:t>
            </a:r>
            <a:r>
              <a:rPr kumimoji="1" lang="en-US" altLang="ko-KR" b="1" dirty="0">
                <a:solidFill>
                  <a:srgbClr val="0F232C"/>
                </a:solidFill>
                <a:latin typeface="Helvetica" pitchFamily="2" charset="0"/>
              </a:rPr>
              <a:t>Edge</a:t>
            </a:r>
            <a:r>
              <a:rPr kumimoji="1" lang="ko-KR" altLang="en-US" b="1" dirty="0">
                <a:solidFill>
                  <a:srgbClr val="0F232C"/>
                </a:solidFill>
                <a:latin typeface="Helvetica" pitchFamily="2" charset="0"/>
              </a:rPr>
              <a:t>로 이루어진 </a:t>
            </a:r>
            <a:r>
              <a:rPr kumimoji="1" lang="en-US" altLang="ko-KR" b="1" dirty="0">
                <a:solidFill>
                  <a:srgbClr val="0F232C"/>
                </a:solidFill>
                <a:latin typeface="Helvetica" pitchFamily="2" charset="0"/>
              </a:rPr>
              <a:t>Array</a:t>
            </a:r>
            <a:endParaRPr kumimoji="1" lang="ko-KR" altLang="en-US" b="1" dirty="0">
              <a:solidFill>
                <a:srgbClr val="0F232C"/>
              </a:solidFill>
              <a:latin typeface="Helvetica" pitchFamily="2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810081-57C4-C042-80FD-0C3E38E971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38"/>
          <a:stretch/>
        </p:blipFill>
        <p:spPr>
          <a:xfrm>
            <a:off x="1224785" y="2874691"/>
            <a:ext cx="3122803" cy="36794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569213E-8F76-034D-85DE-3127A1479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38"/>
          <a:stretch/>
        </p:blipFill>
        <p:spPr>
          <a:xfrm>
            <a:off x="6096000" y="2874691"/>
            <a:ext cx="3122802" cy="42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7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112E08-318A-B34E-858F-49550347D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052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DO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655CE-FBF6-4753-A7FC-666F0D178E57}"/>
              </a:ext>
            </a:extLst>
          </p:cNvPr>
          <p:cNvSpPr/>
          <p:nvPr/>
        </p:nvSpPr>
        <p:spPr>
          <a:xfrm>
            <a:off x="959378" y="933765"/>
            <a:ext cx="1569243" cy="5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E5AE733-F22D-304D-A0C8-C5994BE83FBA}"/>
              </a:ext>
            </a:extLst>
          </p:cNvPr>
          <p:cNvSpPr txBox="1">
            <a:spLocks/>
          </p:cNvSpPr>
          <p:nvPr/>
        </p:nvSpPr>
        <p:spPr>
          <a:xfrm>
            <a:off x="838200" y="2054753"/>
            <a:ext cx="1930167" cy="274849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Click Node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448A1DC-6284-7A47-B0CE-F532EB6F7DEC}"/>
              </a:ext>
            </a:extLst>
          </p:cNvPr>
          <p:cNvSpPr txBox="1">
            <a:spLocks/>
          </p:cNvSpPr>
          <p:nvPr/>
        </p:nvSpPr>
        <p:spPr>
          <a:xfrm>
            <a:off x="6515100" y="2131652"/>
            <a:ext cx="3981449" cy="274849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Odds</a:t>
            </a:r>
          </a:p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connection</a:t>
            </a:r>
          </a:p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Counter team</a:t>
            </a:r>
          </a:p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Warmonger</a:t>
            </a:r>
          </a:p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Pacifist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4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DO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655CE-FBF6-4753-A7FC-666F0D178E57}"/>
              </a:ext>
            </a:extLst>
          </p:cNvPr>
          <p:cNvSpPr/>
          <p:nvPr/>
        </p:nvSpPr>
        <p:spPr>
          <a:xfrm>
            <a:off x="959378" y="933765"/>
            <a:ext cx="1569243" cy="5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75C57-CDDF-C541-B35E-0B6E7D88A85C}"/>
              </a:ext>
            </a:extLst>
          </p:cNvPr>
          <p:cNvSpPr txBox="1"/>
          <p:nvPr/>
        </p:nvSpPr>
        <p:spPr>
          <a:xfrm>
            <a:off x="838200" y="2490418"/>
            <a:ext cx="6426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Helvetica" pitchFamily="2" charset="0"/>
              </a:rPr>
              <a:t>/GET</a:t>
            </a:r>
            <a:r>
              <a:rPr kumimoji="1" lang="en-US" altLang="ko-KR" sz="2000" b="1" dirty="0">
                <a:solidFill>
                  <a:schemeClr val="bg1"/>
                </a:solidFill>
                <a:latin typeface="Helvetica" pitchFamily="2" charset="0"/>
              </a:rPr>
              <a:t> /matches/&lt;</a:t>
            </a:r>
            <a:r>
              <a:rPr kumimoji="1" lang="en-US" altLang="ko-KR" sz="2000" b="1" dirty="0" err="1">
                <a:solidFill>
                  <a:schemeClr val="bg1"/>
                </a:solidFill>
                <a:latin typeface="Helvetica" pitchFamily="2" charset="0"/>
              </a:rPr>
              <a:t>int:year</a:t>
            </a:r>
            <a:r>
              <a:rPr kumimoji="1" lang="en-US" altLang="ko-KR" sz="2000" b="1" dirty="0">
                <a:solidFill>
                  <a:schemeClr val="bg1"/>
                </a:solidFill>
                <a:latin typeface="Helvetica" pitchFamily="2" charset="0"/>
              </a:rPr>
              <a:t>&gt;/&lt;</a:t>
            </a:r>
            <a:r>
              <a:rPr kumimoji="1" lang="en-US" altLang="ko-KR" sz="2000" b="1" dirty="0" err="1">
                <a:solidFill>
                  <a:schemeClr val="bg1"/>
                </a:solidFill>
                <a:latin typeface="Helvetica" pitchFamily="2" charset="0"/>
              </a:rPr>
              <a:t>str:league</a:t>
            </a:r>
            <a:r>
              <a:rPr kumimoji="1" lang="en-US" altLang="ko-KR" sz="2000" b="1" dirty="0">
                <a:solidFill>
                  <a:schemeClr val="bg1"/>
                </a:solidFill>
                <a:latin typeface="Helvetica" pitchFamily="2" charset="0"/>
              </a:rPr>
              <a:t>&gt;</a:t>
            </a:r>
          </a:p>
          <a:p>
            <a:r>
              <a:rPr kumimoji="1" lang="en-US" altLang="ko-KR" sz="2000" b="1" dirty="0">
                <a:solidFill>
                  <a:schemeClr val="bg1"/>
                </a:solidFill>
                <a:latin typeface="Helvetica" pitchFamily="2" charset="0"/>
              </a:rPr>
              <a:t>- </a:t>
            </a:r>
            <a:r>
              <a:rPr kumimoji="1" lang="ko-KR" altLang="en-US" sz="2000" b="1" dirty="0">
                <a:solidFill>
                  <a:schemeClr val="bg1"/>
                </a:solidFill>
                <a:latin typeface="Helvetica" pitchFamily="2" charset="0"/>
              </a:rPr>
              <a:t>해당 연도의 특정 리그의 매치 데이터 반환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414476-F52D-DE42-BC57-6609AC698EA5}"/>
              </a:ext>
            </a:extLst>
          </p:cNvPr>
          <p:cNvSpPr txBox="1"/>
          <p:nvPr/>
        </p:nvSpPr>
        <p:spPr>
          <a:xfrm>
            <a:off x="838200" y="34290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Helvetica" pitchFamily="2" charset="0"/>
              </a:rPr>
              <a:t>/GET</a:t>
            </a:r>
            <a:r>
              <a:rPr kumimoji="1" lang="en-US" altLang="ko-KR" sz="2000" b="1" dirty="0">
                <a:solidFill>
                  <a:schemeClr val="bg1"/>
                </a:solidFill>
                <a:latin typeface="Helvetica" pitchFamily="2" charset="0"/>
              </a:rPr>
              <a:t> /matches/&lt;</a:t>
            </a:r>
            <a:r>
              <a:rPr kumimoji="1" lang="en-US" altLang="ko-KR" sz="2000" b="1" dirty="0" err="1">
                <a:solidFill>
                  <a:schemeClr val="bg1"/>
                </a:solidFill>
                <a:latin typeface="Helvetica" pitchFamily="2" charset="0"/>
              </a:rPr>
              <a:t>int:year</a:t>
            </a:r>
            <a:r>
              <a:rPr kumimoji="1" lang="en-US" altLang="ko-KR" sz="2000" b="1" dirty="0">
                <a:solidFill>
                  <a:schemeClr val="bg1"/>
                </a:solidFill>
                <a:latin typeface="Helvetica" pitchFamily="2" charset="0"/>
              </a:rPr>
              <a:t>&gt;/&lt;</a:t>
            </a:r>
            <a:r>
              <a:rPr kumimoji="1" lang="en-US" altLang="ko-KR" sz="2000" b="1" dirty="0" err="1">
                <a:solidFill>
                  <a:schemeClr val="bg1"/>
                </a:solidFill>
                <a:latin typeface="Helvetica" pitchFamily="2" charset="0"/>
              </a:rPr>
              <a:t>str:league</a:t>
            </a:r>
            <a:r>
              <a:rPr kumimoji="1" lang="en-US" altLang="ko-KR" sz="2000" b="1" dirty="0">
                <a:solidFill>
                  <a:schemeClr val="bg1"/>
                </a:solidFill>
                <a:latin typeface="Helvetica" pitchFamily="2" charset="0"/>
              </a:rPr>
              <a:t>&gt;/&lt;</a:t>
            </a:r>
            <a:r>
              <a:rPr kumimoji="1" lang="en-US" altLang="ko-KR" sz="2000" b="1" dirty="0" err="1">
                <a:solidFill>
                  <a:schemeClr val="bg1"/>
                </a:solidFill>
                <a:latin typeface="Helvetica" pitchFamily="2" charset="0"/>
              </a:rPr>
              <a:t>str:season</a:t>
            </a:r>
            <a:r>
              <a:rPr kumimoji="1" lang="en-US" altLang="ko-KR" sz="2000" b="1" dirty="0">
                <a:solidFill>
                  <a:schemeClr val="bg1"/>
                </a:solidFill>
                <a:latin typeface="Helvetica" pitchFamily="2" charset="0"/>
              </a:rPr>
              <a:t>&gt;</a:t>
            </a:r>
          </a:p>
          <a:p>
            <a:r>
              <a:rPr kumimoji="1" lang="en-US" altLang="ko-KR" sz="2000" b="1" dirty="0">
                <a:solidFill>
                  <a:schemeClr val="bg1"/>
                </a:solidFill>
                <a:latin typeface="Helvetica" pitchFamily="2" charset="0"/>
              </a:rPr>
              <a:t>- </a:t>
            </a:r>
            <a:r>
              <a:rPr kumimoji="1" lang="ko-KR" altLang="en-US" sz="2000" b="1" dirty="0">
                <a:solidFill>
                  <a:schemeClr val="bg1"/>
                </a:solidFill>
                <a:latin typeface="Helvetica" pitchFamily="2" charset="0"/>
              </a:rPr>
              <a:t>해당 연도</a:t>
            </a:r>
            <a:r>
              <a:rPr kumimoji="1" lang="en-US" altLang="ko-KR" sz="2000" b="1" dirty="0">
                <a:solidFill>
                  <a:schemeClr val="bg1"/>
                </a:solidFill>
                <a:latin typeface="Helvetica" pitchFamily="2" charset="0"/>
              </a:rPr>
              <a:t>,</a:t>
            </a:r>
            <a:r>
              <a:rPr kumimoji="1" lang="ko-KR" altLang="en-US" sz="2000" b="1" dirty="0">
                <a:solidFill>
                  <a:schemeClr val="bg1"/>
                </a:solidFill>
                <a:latin typeface="Helvetica" pitchFamily="2" charset="0"/>
              </a:rPr>
              <a:t> 특정 리그</a:t>
            </a:r>
            <a:r>
              <a:rPr kumimoji="1" lang="en-US" altLang="ko-KR" sz="2000" b="1" dirty="0">
                <a:solidFill>
                  <a:schemeClr val="bg1"/>
                </a:solidFill>
                <a:latin typeface="Helvetica" pitchFamily="2" charset="0"/>
              </a:rPr>
              <a:t>, </a:t>
            </a:r>
            <a:r>
              <a:rPr kumimoji="1" lang="ko-KR" altLang="en-US" sz="2000" b="1" dirty="0">
                <a:solidFill>
                  <a:schemeClr val="bg1"/>
                </a:solidFill>
                <a:latin typeface="Helvetica" pitchFamily="2" charset="0"/>
              </a:rPr>
              <a:t>특정 시즌의 매치 데이터 반환</a:t>
            </a:r>
          </a:p>
        </p:txBody>
      </p:sp>
    </p:spTree>
    <p:extLst>
      <p:ext uri="{BB962C8B-B14F-4D97-AF65-F5344CB8AC3E}">
        <p14:creationId xmlns:p14="http://schemas.microsoft.com/office/powerpoint/2010/main" val="45419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EF191B-3FCC-44DA-8153-607D80651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4748213"/>
            <a:ext cx="1524000" cy="1524000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BFF53B4E-11D7-45D3-BD1C-A14A7AB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600" y="3429000"/>
            <a:ext cx="10515600" cy="2852737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Thanks for your attention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6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125</Words>
  <Application>Microsoft Macintosh PowerPoint</Application>
  <PresentationFormat>와이드스크린</PresentationFormat>
  <Paragraphs>36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helvetica</vt:lpstr>
      <vt:lpstr>helvetica</vt:lpstr>
      <vt:lpstr>Sandoll 고딕Neo1 04 Regular</vt:lpstr>
      <vt:lpstr>Office 테마</vt:lpstr>
      <vt:lpstr>  DYNAMIC       GRAPH ASSIGNMENT</vt:lpstr>
      <vt:lpstr>Recap</vt:lpstr>
      <vt:lpstr>Server</vt:lpstr>
      <vt:lpstr>Client app</vt:lpstr>
      <vt:lpstr>API SPECS</vt:lpstr>
      <vt:lpstr>DEMO</vt:lpstr>
      <vt:lpstr>TO DO</vt:lpstr>
      <vt:lpstr>TO DO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DYNAMIC       GRAPH ASSIGNMENT</dc:title>
  <dc:creator>Yang Noah</dc:creator>
  <cp:lastModifiedBy>양 의현</cp:lastModifiedBy>
  <cp:revision>9</cp:revision>
  <dcterms:created xsi:type="dcterms:W3CDTF">2018-10-07T13:44:53Z</dcterms:created>
  <dcterms:modified xsi:type="dcterms:W3CDTF">2018-10-08T02:06:50Z</dcterms:modified>
</cp:coreProperties>
</file>