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90" r:id="rId4"/>
    <p:sldId id="289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63433"/>
    <a:srgbClr val="A4A3A4"/>
    <a:srgbClr val="E8BF89"/>
    <a:srgbClr val="373B46"/>
    <a:srgbClr val="070708"/>
    <a:srgbClr val="333944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9" autoAdjust="0"/>
    <p:restoredTop sz="82312" autoAdjust="0"/>
  </p:normalViewPr>
  <p:slideViewPr>
    <p:cSldViewPr snapToGrid="0">
      <p:cViewPr varScale="1">
        <p:scale>
          <a:sx n="95" d="100"/>
          <a:sy n="95" d="100"/>
        </p:scale>
        <p:origin x="17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ng\source\repos\Elevatorsim\Elevatorsim\bin\Debug\elevatorSi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ng\source\repos\Elevatorsim\Elevatorsim\bin\Debug\sim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E/V Waiting</a:t>
            </a:r>
            <a:r>
              <a:rPr lang="en-US" altLang="ko-KR" baseline="0" dirty="0"/>
              <a:t> Person Head Count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9625405000930602E-2"/>
          <c:y val="0.13713870733478575"/>
          <c:w val="0.92926178728382536"/>
          <c:h val="0.68093367915490299"/>
        </c:manualLayout>
      </c:layout>
      <c:lineChart>
        <c:grouping val="standard"/>
        <c:varyColors val="0"/>
        <c:ser>
          <c:idx val="0"/>
          <c:order val="0"/>
          <c:tx>
            <c:strRef>
              <c:f>elevatorSim!$B$1</c:f>
              <c:strCache>
                <c:ptCount val="1"/>
                <c:pt idx="0">
                  <c:v> 1st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elevatorSim!$B$2:$B$1001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12</c:v>
                </c:pt>
                <c:pt idx="47">
                  <c:v>12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18</c:v>
                </c:pt>
                <c:pt idx="75">
                  <c:v>18</c:v>
                </c:pt>
                <c:pt idx="76">
                  <c:v>18</c:v>
                </c:pt>
                <c:pt idx="77">
                  <c:v>18</c:v>
                </c:pt>
                <c:pt idx="78">
                  <c:v>18</c:v>
                </c:pt>
                <c:pt idx="79">
                  <c:v>18</c:v>
                </c:pt>
                <c:pt idx="80">
                  <c:v>18</c:v>
                </c:pt>
                <c:pt idx="81">
                  <c:v>18</c:v>
                </c:pt>
                <c:pt idx="82">
                  <c:v>18</c:v>
                </c:pt>
                <c:pt idx="83">
                  <c:v>19</c:v>
                </c:pt>
                <c:pt idx="84">
                  <c:v>20</c:v>
                </c:pt>
                <c:pt idx="85">
                  <c:v>20</c:v>
                </c:pt>
                <c:pt idx="86">
                  <c:v>22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24</c:v>
                </c:pt>
                <c:pt idx="92">
                  <c:v>24</c:v>
                </c:pt>
                <c:pt idx="93">
                  <c:v>24</c:v>
                </c:pt>
                <c:pt idx="94">
                  <c:v>24</c:v>
                </c:pt>
                <c:pt idx="95">
                  <c:v>26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20</c:v>
                </c:pt>
                <c:pt idx="118">
                  <c:v>15</c:v>
                </c:pt>
                <c:pt idx="119">
                  <c:v>14</c:v>
                </c:pt>
                <c:pt idx="120">
                  <c:v>13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14</c:v>
                </c:pt>
                <c:pt idx="131">
                  <c:v>7</c:v>
                </c:pt>
                <c:pt idx="132">
                  <c:v>3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5</c:v>
                </c:pt>
                <c:pt idx="161">
                  <c:v>14</c:v>
                </c:pt>
                <c:pt idx="162">
                  <c:v>9</c:v>
                </c:pt>
                <c:pt idx="163">
                  <c:v>5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5</c:v>
                </c:pt>
                <c:pt idx="170">
                  <c:v>6</c:v>
                </c:pt>
                <c:pt idx="171">
                  <c:v>7</c:v>
                </c:pt>
                <c:pt idx="172">
                  <c:v>9</c:v>
                </c:pt>
                <c:pt idx="173">
                  <c:v>11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13</c:v>
                </c:pt>
                <c:pt idx="178">
                  <c:v>13</c:v>
                </c:pt>
                <c:pt idx="179">
                  <c:v>13</c:v>
                </c:pt>
                <c:pt idx="180">
                  <c:v>13</c:v>
                </c:pt>
                <c:pt idx="181">
                  <c:v>13</c:v>
                </c:pt>
                <c:pt idx="182">
                  <c:v>13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18</c:v>
                </c:pt>
                <c:pt idx="192">
                  <c:v>9</c:v>
                </c:pt>
                <c:pt idx="193">
                  <c:v>5</c:v>
                </c:pt>
                <c:pt idx="194">
                  <c:v>3</c:v>
                </c:pt>
                <c:pt idx="195">
                  <c:v>2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6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10</c:v>
                </c:pt>
                <c:pt idx="240">
                  <c:v>10</c:v>
                </c:pt>
                <c:pt idx="241">
                  <c:v>10</c:v>
                </c:pt>
                <c:pt idx="242">
                  <c:v>10</c:v>
                </c:pt>
                <c:pt idx="243">
                  <c:v>10</c:v>
                </c:pt>
                <c:pt idx="244">
                  <c:v>10</c:v>
                </c:pt>
                <c:pt idx="245">
                  <c:v>10</c:v>
                </c:pt>
                <c:pt idx="246">
                  <c:v>11</c:v>
                </c:pt>
                <c:pt idx="247">
                  <c:v>11</c:v>
                </c:pt>
                <c:pt idx="248">
                  <c:v>11</c:v>
                </c:pt>
                <c:pt idx="249">
                  <c:v>11</c:v>
                </c:pt>
                <c:pt idx="250">
                  <c:v>11</c:v>
                </c:pt>
                <c:pt idx="251">
                  <c:v>11</c:v>
                </c:pt>
                <c:pt idx="252">
                  <c:v>11</c:v>
                </c:pt>
                <c:pt idx="253">
                  <c:v>13</c:v>
                </c:pt>
                <c:pt idx="254">
                  <c:v>13</c:v>
                </c:pt>
                <c:pt idx="255">
                  <c:v>13</c:v>
                </c:pt>
                <c:pt idx="256">
                  <c:v>15</c:v>
                </c:pt>
                <c:pt idx="257">
                  <c:v>15</c:v>
                </c:pt>
                <c:pt idx="258">
                  <c:v>15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19</c:v>
                </c:pt>
                <c:pt idx="274">
                  <c:v>19</c:v>
                </c:pt>
                <c:pt idx="275">
                  <c:v>19</c:v>
                </c:pt>
                <c:pt idx="276">
                  <c:v>19</c:v>
                </c:pt>
                <c:pt idx="277">
                  <c:v>19</c:v>
                </c:pt>
                <c:pt idx="278">
                  <c:v>19</c:v>
                </c:pt>
                <c:pt idx="279">
                  <c:v>19</c:v>
                </c:pt>
                <c:pt idx="280">
                  <c:v>19</c:v>
                </c:pt>
                <c:pt idx="281">
                  <c:v>19</c:v>
                </c:pt>
                <c:pt idx="282">
                  <c:v>19</c:v>
                </c:pt>
                <c:pt idx="283">
                  <c:v>19</c:v>
                </c:pt>
                <c:pt idx="284">
                  <c:v>19</c:v>
                </c:pt>
                <c:pt idx="285">
                  <c:v>19</c:v>
                </c:pt>
                <c:pt idx="286">
                  <c:v>19</c:v>
                </c:pt>
                <c:pt idx="287">
                  <c:v>19</c:v>
                </c:pt>
                <c:pt idx="288">
                  <c:v>19</c:v>
                </c:pt>
                <c:pt idx="289">
                  <c:v>19</c:v>
                </c:pt>
                <c:pt idx="290">
                  <c:v>19</c:v>
                </c:pt>
                <c:pt idx="291">
                  <c:v>19</c:v>
                </c:pt>
                <c:pt idx="292">
                  <c:v>19</c:v>
                </c:pt>
                <c:pt idx="293">
                  <c:v>19</c:v>
                </c:pt>
                <c:pt idx="294">
                  <c:v>19</c:v>
                </c:pt>
                <c:pt idx="295">
                  <c:v>19</c:v>
                </c:pt>
                <c:pt idx="296">
                  <c:v>19</c:v>
                </c:pt>
                <c:pt idx="297">
                  <c:v>19</c:v>
                </c:pt>
                <c:pt idx="298">
                  <c:v>19</c:v>
                </c:pt>
                <c:pt idx="299">
                  <c:v>19</c:v>
                </c:pt>
                <c:pt idx="300">
                  <c:v>20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11</c:v>
                </c:pt>
                <c:pt idx="305">
                  <c:v>6</c:v>
                </c:pt>
                <c:pt idx="306">
                  <c:v>5</c:v>
                </c:pt>
                <c:pt idx="307">
                  <c:v>4</c:v>
                </c:pt>
                <c:pt idx="308">
                  <c:v>3</c:v>
                </c:pt>
                <c:pt idx="309">
                  <c:v>4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20</c:v>
                </c:pt>
                <c:pt idx="314">
                  <c:v>12</c:v>
                </c:pt>
                <c:pt idx="315">
                  <c:v>7</c:v>
                </c:pt>
                <c:pt idx="316">
                  <c:v>4</c:v>
                </c:pt>
                <c:pt idx="317">
                  <c:v>3</c:v>
                </c:pt>
                <c:pt idx="318">
                  <c:v>4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10</c:v>
                </c:pt>
                <c:pt idx="342">
                  <c:v>10</c:v>
                </c:pt>
                <c:pt idx="343">
                  <c:v>10</c:v>
                </c:pt>
                <c:pt idx="344">
                  <c:v>10</c:v>
                </c:pt>
                <c:pt idx="345">
                  <c:v>10</c:v>
                </c:pt>
                <c:pt idx="346">
                  <c:v>11</c:v>
                </c:pt>
                <c:pt idx="347">
                  <c:v>11</c:v>
                </c:pt>
                <c:pt idx="348">
                  <c:v>20</c:v>
                </c:pt>
                <c:pt idx="349">
                  <c:v>11</c:v>
                </c:pt>
                <c:pt idx="350">
                  <c:v>6</c:v>
                </c:pt>
                <c:pt idx="351">
                  <c:v>4</c:v>
                </c:pt>
                <c:pt idx="352">
                  <c:v>3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4</c:v>
                </c:pt>
                <c:pt idx="368">
                  <c:v>5</c:v>
                </c:pt>
                <c:pt idx="369">
                  <c:v>5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20</c:v>
                </c:pt>
                <c:pt idx="379">
                  <c:v>10</c:v>
                </c:pt>
                <c:pt idx="380">
                  <c:v>5</c:v>
                </c:pt>
                <c:pt idx="381">
                  <c:v>2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1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3</c:v>
                </c:pt>
                <c:pt idx="395">
                  <c:v>5</c:v>
                </c:pt>
                <c:pt idx="396">
                  <c:v>5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9</c:v>
                </c:pt>
                <c:pt idx="406">
                  <c:v>9</c:v>
                </c:pt>
                <c:pt idx="407">
                  <c:v>9</c:v>
                </c:pt>
                <c:pt idx="408">
                  <c:v>10</c:v>
                </c:pt>
                <c:pt idx="409">
                  <c:v>10</c:v>
                </c:pt>
                <c:pt idx="410">
                  <c:v>10</c:v>
                </c:pt>
                <c:pt idx="411">
                  <c:v>10</c:v>
                </c:pt>
                <c:pt idx="412">
                  <c:v>11</c:v>
                </c:pt>
                <c:pt idx="413">
                  <c:v>11</c:v>
                </c:pt>
                <c:pt idx="414">
                  <c:v>11</c:v>
                </c:pt>
                <c:pt idx="415">
                  <c:v>11</c:v>
                </c:pt>
                <c:pt idx="416">
                  <c:v>13</c:v>
                </c:pt>
                <c:pt idx="417">
                  <c:v>13</c:v>
                </c:pt>
                <c:pt idx="418">
                  <c:v>13</c:v>
                </c:pt>
                <c:pt idx="419">
                  <c:v>13</c:v>
                </c:pt>
                <c:pt idx="420">
                  <c:v>15</c:v>
                </c:pt>
                <c:pt idx="421">
                  <c:v>15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15</c:v>
                </c:pt>
                <c:pt idx="426">
                  <c:v>15</c:v>
                </c:pt>
                <c:pt idx="427">
                  <c:v>15</c:v>
                </c:pt>
                <c:pt idx="428">
                  <c:v>17</c:v>
                </c:pt>
                <c:pt idx="429">
                  <c:v>18</c:v>
                </c:pt>
                <c:pt idx="430">
                  <c:v>18</c:v>
                </c:pt>
                <c:pt idx="431">
                  <c:v>18</c:v>
                </c:pt>
                <c:pt idx="432">
                  <c:v>18</c:v>
                </c:pt>
                <c:pt idx="433">
                  <c:v>18</c:v>
                </c:pt>
                <c:pt idx="434">
                  <c:v>18</c:v>
                </c:pt>
                <c:pt idx="435">
                  <c:v>18</c:v>
                </c:pt>
                <c:pt idx="436">
                  <c:v>18</c:v>
                </c:pt>
                <c:pt idx="437">
                  <c:v>18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22</c:v>
                </c:pt>
                <c:pt idx="443">
                  <c:v>22</c:v>
                </c:pt>
                <c:pt idx="444">
                  <c:v>22</c:v>
                </c:pt>
                <c:pt idx="445">
                  <c:v>22</c:v>
                </c:pt>
                <c:pt idx="446">
                  <c:v>22</c:v>
                </c:pt>
                <c:pt idx="447">
                  <c:v>24</c:v>
                </c:pt>
                <c:pt idx="448">
                  <c:v>25</c:v>
                </c:pt>
                <c:pt idx="449">
                  <c:v>27</c:v>
                </c:pt>
                <c:pt idx="450">
                  <c:v>27</c:v>
                </c:pt>
                <c:pt idx="451">
                  <c:v>27</c:v>
                </c:pt>
                <c:pt idx="452">
                  <c:v>29</c:v>
                </c:pt>
                <c:pt idx="453">
                  <c:v>29</c:v>
                </c:pt>
                <c:pt idx="454">
                  <c:v>29</c:v>
                </c:pt>
                <c:pt idx="455">
                  <c:v>29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31</c:v>
                </c:pt>
                <c:pt idx="460">
                  <c:v>29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30</c:v>
                </c:pt>
                <c:pt idx="465">
                  <c:v>30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30</c:v>
                </c:pt>
                <c:pt idx="471">
                  <c:v>30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30</c:v>
                </c:pt>
                <c:pt idx="476">
                  <c:v>30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30</c:v>
                </c:pt>
                <c:pt idx="481">
                  <c:v>30</c:v>
                </c:pt>
                <c:pt idx="482">
                  <c:v>30</c:v>
                </c:pt>
                <c:pt idx="483">
                  <c:v>29</c:v>
                </c:pt>
                <c:pt idx="484">
                  <c:v>29</c:v>
                </c:pt>
                <c:pt idx="485">
                  <c:v>29</c:v>
                </c:pt>
                <c:pt idx="486">
                  <c:v>19</c:v>
                </c:pt>
                <c:pt idx="487">
                  <c:v>14</c:v>
                </c:pt>
                <c:pt idx="488">
                  <c:v>11</c:v>
                </c:pt>
                <c:pt idx="489">
                  <c:v>10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20</c:v>
                </c:pt>
                <c:pt idx="497">
                  <c:v>11</c:v>
                </c:pt>
                <c:pt idx="498">
                  <c:v>6</c:v>
                </c:pt>
                <c:pt idx="499">
                  <c:v>4</c:v>
                </c:pt>
                <c:pt idx="500">
                  <c:v>5</c:v>
                </c:pt>
                <c:pt idx="501">
                  <c:v>5</c:v>
                </c:pt>
                <c:pt idx="502">
                  <c:v>5</c:v>
                </c:pt>
                <c:pt idx="503">
                  <c:v>5</c:v>
                </c:pt>
                <c:pt idx="504">
                  <c:v>5</c:v>
                </c:pt>
                <c:pt idx="505">
                  <c:v>5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8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10</c:v>
                </c:pt>
                <c:pt idx="515">
                  <c:v>10</c:v>
                </c:pt>
                <c:pt idx="516">
                  <c:v>12</c:v>
                </c:pt>
                <c:pt idx="517">
                  <c:v>12</c:v>
                </c:pt>
                <c:pt idx="518">
                  <c:v>12</c:v>
                </c:pt>
                <c:pt idx="519">
                  <c:v>13</c:v>
                </c:pt>
                <c:pt idx="520">
                  <c:v>13</c:v>
                </c:pt>
                <c:pt idx="521">
                  <c:v>13</c:v>
                </c:pt>
                <c:pt idx="522">
                  <c:v>13</c:v>
                </c:pt>
                <c:pt idx="523">
                  <c:v>13</c:v>
                </c:pt>
                <c:pt idx="524">
                  <c:v>13</c:v>
                </c:pt>
                <c:pt idx="525">
                  <c:v>13</c:v>
                </c:pt>
                <c:pt idx="526">
                  <c:v>13</c:v>
                </c:pt>
                <c:pt idx="527">
                  <c:v>13</c:v>
                </c:pt>
                <c:pt idx="528">
                  <c:v>13</c:v>
                </c:pt>
                <c:pt idx="529">
                  <c:v>13</c:v>
                </c:pt>
                <c:pt idx="530">
                  <c:v>13</c:v>
                </c:pt>
                <c:pt idx="531">
                  <c:v>20</c:v>
                </c:pt>
                <c:pt idx="532">
                  <c:v>10</c:v>
                </c:pt>
                <c:pt idx="533">
                  <c:v>5</c:v>
                </c:pt>
                <c:pt idx="534">
                  <c:v>2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2</c:v>
                </c:pt>
                <c:pt idx="539">
                  <c:v>2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5</c:v>
                </c:pt>
                <c:pt idx="549">
                  <c:v>5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10</c:v>
                </c:pt>
                <c:pt idx="564">
                  <c:v>10</c:v>
                </c:pt>
                <c:pt idx="565">
                  <c:v>20</c:v>
                </c:pt>
                <c:pt idx="566">
                  <c:v>10</c:v>
                </c:pt>
                <c:pt idx="567">
                  <c:v>5</c:v>
                </c:pt>
                <c:pt idx="568">
                  <c:v>2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3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8</c:v>
                </c:pt>
                <c:pt idx="590">
                  <c:v>8</c:v>
                </c:pt>
                <c:pt idx="591">
                  <c:v>8</c:v>
                </c:pt>
                <c:pt idx="592">
                  <c:v>8</c:v>
                </c:pt>
                <c:pt idx="593">
                  <c:v>8</c:v>
                </c:pt>
                <c:pt idx="594">
                  <c:v>8</c:v>
                </c:pt>
                <c:pt idx="595">
                  <c:v>10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11</c:v>
                </c:pt>
                <c:pt idx="600">
                  <c:v>11</c:v>
                </c:pt>
                <c:pt idx="601">
                  <c:v>11</c:v>
                </c:pt>
                <c:pt idx="602">
                  <c:v>11</c:v>
                </c:pt>
                <c:pt idx="603">
                  <c:v>11</c:v>
                </c:pt>
                <c:pt idx="604">
                  <c:v>11</c:v>
                </c:pt>
                <c:pt idx="605">
                  <c:v>11</c:v>
                </c:pt>
                <c:pt idx="606">
                  <c:v>11</c:v>
                </c:pt>
                <c:pt idx="607">
                  <c:v>11</c:v>
                </c:pt>
                <c:pt idx="608">
                  <c:v>11</c:v>
                </c:pt>
                <c:pt idx="609">
                  <c:v>11</c:v>
                </c:pt>
                <c:pt idx="610">
                  <c:v>11</c:v>
                </c:pt>
                <c:pt idx="611">
                  <c:v>12</c:v>
                </c:pt>
                <c:pt idx="612">
                  <c:v>12</c:v>
                </c:pt>
                <c:pt idx="613">
                  <c:v>12</c:v>
                </c:pt>
                <c:pt idx="614">
                  <c:v>12</c:v>
                </c:pt>
                <c:pt idx="615">
                  <c:v>12</c:v>
                </c:pt>
                <c:pt idx="616">
                  <c:v>12</c:v>
                </c:pt>
                <c:pt idx="617">
                  <c:v>12</c:v>
                </c:pt>
                <c:pt idx="618">
                  <c:v>14</c:v>
                </c:pt>
                <c:pt idx="619">
                  <c:v>14</c:v>
                </c:pt>
                <c:pt idx="620">
                  <c:v>14</c:v>
                </c:pt>
                <c:pt idx="621">
                  <c:v>14</c:v>
                </c:pt>
                <c:pt idx="622">
                  <c:v>14</c:v>
                </c:pt>
                <c:pt idx="623">
                  <c:v>14</c:v>
                </c:pt>
                <c:pt idx="624">
                  <c:v>16</c:v>
                </c:pt>
                <c:pt idx="625">
                  <c:v>16</c:v>
                </c:pt>
                <c:pt idx="626">
                  <c:v>18</c:v>
                </c:pt>
                <c:pt idx="627">
                  <c:v>18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20</c:v>
                </c:pt>
                <c:pt idx="633">
                  <c:v>20</c:v>
                </c:pt>
                <c:pt idx="634">
                  <c:v>20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22</c:v>
                </c:pt>
                <c:pt idx="644">
                  <c:v>22</c:v>
                </c:pt>
                <c:pt idx="645">
                  <c:v>22</c:v>
                </c:pt>
                <c:pt idx="646">
                  <c:v>22</c:v>
                </c:pt>
                <c:pt idx="647">
                  <c:v>22</c:v>
                </c:pt>
                <c:pt idx="648">
                  <c:v>22</c:v>
                </c:pt>
                <c:pt idx="649">
                  <c:v>24</c:v>
                </c:pt>
                <c:pt idx="650">
                  <c:v>24</c:v>
                </c:pt>
                <c:pt idx="651">
                  <c:v>24</c:v>
                </c:pt>
                <c:pt idx="652">
                  <c:v>24</c:v>
                </c:pt>
                <c:pt idx="653">
                  <c:v>24</c:v>
                </c:pt>
                <c:pt idx="654">
                  <c:v>24</c:v>
                </c:pt>
                <c:pt idx="655">
                  <c:v>24</c:v>
                </c:pt>
                <c:pt idx="656">
                  <c:v>25</c:v>
                </c:pt>
                <c:pt idx="657">
                  <c:v>25</c:v>
                </c:pt>
                <c:pt idx="658">
                  <c:v>25</c:v>
                </c:pt>
                <c:pt idx="659">
                  <c:v>25</c:v>
                </c:pt>
                <c:pt idx="660">
                  <c:v>25</c:v>
                </c:pt>
                <c:pt idx="661">
                  <c:v>25</c:v>
                </c:pt>
                <c:pt idx="662">
                  <c:v>25</c:v>
                </c:pt>
                <c:pt idx="663">
                  <c:v>26</c:v>
                </c:pt>
                <c:pt idx="664">
                  <c:v>27</c:v>
                </c:pt>
                <c:pt idx="665">
                  <c:v>27</c:v>
                </c:pt>
                <c:pt idx="666">
                  <c:v>27</c:v>
                </c:pt>
                <c:pt idx="667">
                  <c:v>28</c:v>
                </c:pt>
                <c:pt idx="668">
                  <c:v>20</c:v>
                </c:pt>
                <c:pt idx="669">
                  <c:v>17</c:v>
                </c:pt>
                <c:pt idx="670">
                  <c:v>14</c:v>
                </c:pt>
                <c:pt idx="671">
                  <c:v>13</c:v>
                </c:pt>
                <c:pt idx="672">
                  <c:v>12</c:v>
                </c:pt>
                <c:pt idx="673">
                  <c:v>12</c:v>
                </c:pt>
                <c:pt idx="674">
                  <c:v>12</c:v>
                </c:pt>
                <c:pt idx="675">
                  <c:v>13</c:v>
                </c:pt>
                <c:pt idx="676">
                  <c:v>13</c:v>
                </c:pt>
                <c:pt idx="677">
                  <c:v>13</c:v>
                </c:pt>
                <c:pt idx="678">
                  <c:v>15</c:v>
                </c:pt>
                <c:pt idx="679">
                  <c:v>15</c:v>
                </c:pt>
                <c:pt idx="680">
                  <c:v>15</c:v>
                </c:pt>
                <c:pt idx="681">
                  <c:v>15</c:v>
                </c:pt>
                <c:pt idx="682">
                  <c:v>20</c:v>
                </c:pt>
                <c:pt idx="683">
                  <c:v>10</c:v>
                </c:pt>
                <c:pt idx="684">
                  <c:v>5</c:v>
                </c:pt>
                <c:pt idx="685">
                  <c:v>2</c:v>
                </c:pt>
                <c:pt idx="686">
                  <c:v>1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1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3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20</c:v>
                </c:pt>
                <c:pt idx="717">
                  <c:v>10</c:v>
                </c:pt>
                <c:pt idx="718">
                  <c:v>5</c:v>
                </c:pt>
                <c:pt idx="719">
                  <c:v>2</c:v>
                </c:pt>
                <c:pt idx="720">
                  <c:v>1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1</c:v>
                </c:pt>
                <c:pt idx="726">
                  <c:v>2</c:v>
                </c:pt>
                <c:pt idx="727">
                  <c:v>2</c:v>
                </c:pt>
                <c:pt idx="728">
                  <c:v>4</c:v>
                </c:pt>
                <c:pt idx="729">
                  <c:v>6</c:v>
                </c:pt>
                <c:pt idx="730">
                  <c:v>7</c:v>
                </c:pt>
                <c:pt idx="731">
                  <c:v>7</c:v>
                </c:pt>
                <c:pt idx="732">
                  <c:v>7</c:v>
                </c:pt>
                <c:pt idx="733">
                  <c:v>9</c:v>
                </c:pt>
                <c:pt idx="734">
                  <c:v>10</c:v>
                </c:pt>
                <c:pt idx="735">
                  <c:v>10</c:v>
                </c:pt>
                <c:pt idx="736">
                  <c:v>10</c:v>
                </c:pt>
                <c:pt idx="737">
                  <c:v>10</c:v>
                </c:pt>
                <c:pt idx="738">
                  <c:v>10</c:v>
                </c:pt>
                <c:pt idx="739">
                  <c:v>10</c:v>
                </c:pt>
                <c:pt idx="740">
                  <c:v>10</c:v>
                </c:pt>
                <c:pt idx="741">
                  <c:v>10</c:v>
                </c:pt>
                <c:pt idx="742">
                  <c:v>10</c:v>
                </c:pt>
                <c:pt idx="743">
                  <c:v>12</c:v>
                </c:pt>
                <c:pt idx="744">
                  <c:v>12</c:v>
                </c:pt>
                <c:pt idx="745">
                  <c:v>12</c:v>
                </c:pt>
                <c:pt idx="746">
                  <c:v>14</c:v>
                </c:pt>
                <c:pt idx="747">
                  <c:v>14</c:v>
                </c:pt>
                <c:pt idx="748">
                  <c:v>16</c:v>
                </c:pt>
                <c:pt idx="749">
                  <c:v>20</c:v>
                </c:pt>
                <c:pt idx="750">
                  <c:v>10</c:v>
                </c:pt>
                <c:pt idx="751">
                  <c:v>5</c:v>
                </c:pt>
                <c:pt idx="752">
                  <c:v>2</c:v>
                </c:pt>
                <c:pt idx="753">
                  <c:v>3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4</c:v>
                </c:pt>
                <c:pt idx="758">
                  <c:v>4</c:v>
                </c:pt>
                <c:pt idx="759">
                  <c:v>4</c:v>
                </c:pt>
                <c:pt idx="760">
                  <c:v>4</c:v>
                </c:pt>
                <c:pt idx="761">
                  <c:v>4</c:v>
                </c:pt>
                <c:pt idx="762">
                  <c:v>4</c:v>
                </c:pt>
                <c:pt idx="763">
                  <c:v>5</c:v>
                </c:pt>
                <c:pt idx="764">
                  <c:v>5</c:v>
                </c:pt>
                <c:pt idx="765">
                  <c:v>7</c:v>
                </c:pt>
                <c:pt idx="766">
                  <c:v>7</c:v>
                </c:pt>
                <c:pt idx="767">
                  <c:v>8</c:v>
                </c:pt>
                <c:pt idx="768">
                  <c:v>8</c:v>
                </c:pt>
                <c:pt idx="769">
                  <c:v>8</c:v>
                </c:pt>
                <c:pt idx="770">
                  <c:v>9</c:v>
                </c:pt>
                <c:pt idx="771">
                  <c:v>9</c:v>
                </c:pt>
                <c:pt idx="772">
                  <c:v>10</c:v>
                </c:pt>
                <c:pt idx="773">
                  <c:v>10</c:v>
                </c:pt>
                <c:pt idx="774">
                  <c:v>10</c:v>
                </c:pt>
                <c:pt idx="775">
                  <c:v>10</c:v>
                </c:pt>
                <c:pt idx="776">
                  <c:v>10</c:v>
                </c:pt>
                <c:pt idx="777">
                  <c:v>12</c:v>
                </c:pt>
                <c:pt idx="778">
                  <c:v>12</c:v>
                </c:pt>
                <c:pt idx="779">
                  <c:v>12</c:v>
                </c:pt>
                <c:pt idx="780">
                  <c:v>12</c:v>
                </c:pt>
                <c:pt idx="781">
                  <c:v>12</c:v>
                </c:pt>
                <c:pt idx="782">
                  <c:v>12</c:v>
                </c:pt>
                <c:pt idx="783">
                  <c:v>12</c:v>
                </c:pt>
                <c:pt idx="784">
                  <c:v>12</c:v>
                </c:pt>
                <c:pt idx="785">
                  <c:v>12</c:v>
                </c:pt>
                <c:pt idx="786">
                  <c:v>13</c:v>
                </c:pt>
                <c:pt idx="787">
                  <c:v>13</c:v>
                </c:pt>
                <c:pt idx="788">
                  <c:v>13</c:v>
                </c:pt>
                <c:pt idx="789">
                  <c:v>13</c:v>
                </c:pt>
                <c:pt idx="790">
                  <c:v>15</c:v>
                </c:pt>
                <c:pt idx="791">
                  <c:v>15</c:v>
                </c:pt>
                <c:pt idx="792">
                  <c:v>15</c:v>
                </c:pt>
                <c:pt idx="793">
                  <c:v>15</c:v>
                </c:pt>
                <c:pt idx="794">
                  <c:v>15</c:v>
                </c:pt>
                <c:pt idx="795">
                  <c:v>15</c:v>
                </c:pt>
                <c:pt idx="796">
                  <c:v>15</c:v>
                </c:pt>
                <c:pt idx="797">
                  <c:v>15</c:v>
                </c:pt>
                <c:pt idx="798">
                  <c:v>15</c:v>
                </c:pt>
                <c:pt idx="799">
                  <c:v>15</c:v>
                </c:pt>
                <c:pt idx="800">
                  <c:v>15</c:v>
                </c:pt>
                <c:pt idx="801">
                  <c:v>15</c:v>
                </c:pt>
                <c:pt idx="802">
                  <c:v>16</c:v>
                </c:pt>
                <c:pt idx="803">
                  <c:v>19</c:v>
                </c:pt>
                <c:pt idx="804">
                  <c:v>19</c:v>
                </c:pt>
                <c:pt idx="805">
                  <c:v>19</c:v>
                </c:pt>
                <c:pt idx="806">
                  <c:v>21</c:v>
                </c:pt>
                <c:pt idx="807">
                  <c:v>21</c:v>
                </c:pt>
                <c:pt idx="808">
                  <c:v>21</c:v>
                </c:pt>
                <c:pt idx="809">
                  <c:v>21</c:v>
                </c:pt>
                <c:pt idx="810">
                  <c:v>21</c:v>
                </c:pt>
                <c:pt idx="811">
                  <c:v>21</c:v>
                </c:pt>
                <c:pt idx="812">
                  <c:v>21</c:v>
                </c:pt>
                <c:pt idx="813">
                  <c:v>21</c:v>
                </c:pt>
                <c:pt idx="814">
                  <c:v>21</c:v>
                </c:pt>
                <c:pt idx="815">
                  <c:v>21</c:v>
                </c:pt>
                <c:pt idx="816">
                  <c:v>21</c:v>
                </c:pt>
                <c:pt idx="817">
                  <c:v>21</c:v>
                </c:pt>
                <c:pt idx="818">
                  <c:v>21</c:v>
                </c:pt>
                <c:pt idx="819">
                  <c:v>21</c:v>
                </c:pt>
                <c:pt idx="820">
                  <c:v>21</c:v>
                </c:pt>
                <c:pt idx="821">
                  <c:v>22</c:v>
                </c:pt>
                <c:pt idx="822">
                  <c:v>22</c:v>
                </c:pt>
                <c:pt idx="823">
                  <c:v>22</c:v>
                </c:pt>
                <c:pt idx="824">
                  <c:v>22</c:v>
                </c:pt>
                <c:pt idx="825">
                  <c:v>24</c:v>
                </c:pt>
                <c:pt idx="826">
                  <c:v>24</c:v>
                </c:pt>
                <c:pt idx="827">
                  <c:v>24</c:v>
                </c:pt>
                <c:pt idx="828">
                  <c:v>24</c:v>
                </c:pt>
                <c:pt idx="829">
                  <c:v>26</c:v>
                </c:pt>
                <c:pt idx="830">
                  <c:v>26</c:v>
                </c:pt>
                <c:pt idx="831">
                  <c:v>27</c:v>
                </c:pt>
                <c:pt idx="832">
                  <c:v>27</c:v>
                </c:pt>
                <c:pt idx="833">
                  <c:v>28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30</c:v>
                </c:pt>
                <c:pt idx="846">
                  <c:v>30</c:v>
                </c:pt>
                <c:pt idx="847">
                  <c:v>30</c:v>
                </c:pt>
                <c:pt idx="848">
                  <c:v>30</c:v>
                </c:pt>
                <c:pt idx="849">
                  <c:v>30</c:v>
                </c:pt>
                <c:pt idx="850">
                  <c:v>20</c:v>
                </c:pt>
                <c:pt idx="851">
                  <c:v>15</c:v>
                </c:pt>
                <c:pt idx="852">
                  <c:v>12</c:v>
                </c:pt>
                <c:pt idx="853">
                  <c:v>11</c:v>
                </c:pt>
                <c:pt idx="854">
                  <c:v>12</c:v>
                </c:pt>
                <c:pt idx="855">
                  <c:v>12</c:v>
                </c:pt>
                <c:pt idx="856">
                  <c:v>12</c:v>
                </c:pt>
                <c:pt idx="857">
                  <c:v>12</c:v>
                </c:pt>
                <c:pt idx="858">
                  <c:v>12</c:v>
                </c:pt>
                <c:pt idx="859">
                  <c:v>12</c:v>
                </c:pt>
                <c:pt idx="860">
                  <c:v>12</c:v>
                </c:pt>
                <c:pt idx="861">
                  <c:v>12</c:v>
                </c:pt>
                <c:pt idx="862">
                  <c:v>14</c:v>
                </c:pt>
                <c:pt idx="863">
                  <c:v>14</c:v>
                </c:pt>
                <c:pt idx="864">
                  <c:v>14</c:v>
                </c:pt>
                <c:pt idx="865">
                  <c:v>14</c:v>
                </c:pt>
                <c:pt idx="866">
                  <c:v>14</c:v>
                </c:pt>
                <c:pt idx="867">
                  <c:v>14</c:v>
                </c:pt>
                <c:pt idx="868">
                  <c:v>14</c:v>
                </c:pt>
                <c:pt idx="869">
                  <c:v>14</c:v>
                </c:pt>
                <c:pt idx="870">
                  <c:v>17</c:v>
                </c:pt>
                <c:pt idx="871">
                  <c:v>17</c:v>
                </c:pt>
                <c:pt idx="872">
                  <c:v>20</c:v>
                </c:pt>
                <c:pt idx="873">
                  <c:v>10</c:v>
                </c:pt>
                <c:pt idx="874">
                  <c:v>5</c:v>
                </c:pt>
                <c:pt idx="875">
                  <c:v>2</c:v>
                </c:pt>
                <c:pt idx="876">
                  <c:v>1</c:v>
                </c:pt>
                <c:pt idx="877">
                  <c:v>2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5</c:v>
                </c:pt>
                <c:pt idx="889">
                  <c:v>5</c:v>
                </c:pt>
                <c:pt idx="890">
                  <c:v>5</c:v>
                </c:pt>
                <c:pt idx="891">
                  <c:v>7</c:v>
                </c:pt>
                <c:pt idx="892">
                  <c:v>7</c:v>
                </c:pt>
                <c:pt idx="893">
                  <c:v>7</c:v>
                </c:pt>
                <c:pt idx="894">
                  <c:v>7</c:v>
                </c:pt>
                <c:pt idx="895">
                  <c:v>7</c:v>
                </c:pt>
                <c:pt idx="896">
                  <c:v>7</c:v>
                </c:pt>
                <c:pt idx="897">
                  <c:v>7</c:v>
                </c:pt>
                <c:pt idx="898">
                  <c:v>20</c:v>
                </c:pt>
                <c:pt idx="899">
                  <c:v>10</c:v>
                </c:pt>
                <c:pt idx="900">
                  <c:v>5</c:v>
                </c:pt>
                <c:pt idx="901">
                  <c:v>2</c:v>
                </c:pt>
                <c:pt idx="902">
                  <c:v>1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4</c:v>
                </c:pt>
                <c:pt idx="920">
                  <c:v>5</c:v>
                </c:pt>
                <c:pt idx="921">
                  <c:v>6</c:v>
                </c:pt>
                <c:pt idx="922">
                  <c:v>6</c:v>
                </c:pt>
                <c:pt idx="923">
                  <c:v>8</c:v>
                </c:pt>
                <c:pt idx="924">
                  <c:v>8</c:v>
                </c:pt>
                <c:pt idx="925">
                  <c:v>8</c:v>
                </c:pt>
                <c:pt idx="926">
                  <c:v>8</c:v>
                </c:pt>
                <c:pt idx="927">
                  <c:v>8</c:v>
                </c:pt>
                <c:pt idx="928">
                  <c:v>8</c:v>
                </c:pt>
                <c:pt idx="929">
                  <c:v>8</c:v>
                </c:pt>
                <c:pt idx="930">
                  <c:v>8</c:v>
                </c:pt>
                <c:pt idx="931">
                  <c:v>8</c:v>
                </c:pt>
                <c:pt idx="932">
                  <c:v>8</c:v>
                </c:pt>
                <c:pt idx="933">
                  <c:v>8</c:v>
                </c:pt>
                <c:pt idx="934">
                  <c:v>9</c:v>
                </c:pt>
                <c:pt idx="935">
                  <c:v>20</c:v>
                </c:pt>
                <c:pt idx="936">
                  <c:v>10</c:v>
                </c:pt>
                <c:pt idx="937">
                  <c:v>5</c:v>
                </c:pt>
                <c:pt idx="938">
                  <c:v>2</c:v>
                </c:pt>
                <c:pt idx="939">
                  <c:v>1</c:v>
                </c:pt>
                <c:pt idx="940">
                  <c:v>0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2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7</c:v>
                </c:pt>
                <c:pt idx="960">
                  <c:v>7</c:v>
                </c:pt>
                <c:pt idx="961">
                  <c:v>7</c:v>
                </c:pt>
                <c:pt idx="962">
                  <c:v>7</c:v>
                </c:pt>
                <c:pt idx="963">
                  <c:v>8</c:v>
                </c:pt>
                <c:pt idx="964">
                  <c:v>8</c:v>
                </c:pt>
                <c:pt idx="965">
                  <c:v>8</c:v>
                </c:pt>
                <c:pt idx="966">
                  <c:v>9</c:v>
                </c:pt>
                <c:pt idx="967">
                  <c:v>10</c:v>
                </c:pt>
                <c:pt idx="968">
                  <c:v>10</c:v>
                </c:pt>
                <c:pt idx="969">
                  <c:v>11</c:v>
                </c:pt>
                <c:pt idx="970">
                  <c:v>11</c:v>
                </c:pt>
                <c:pt idx="971">
                  <c:v>11</c:v>
                </c:pt>
                <c:pt idx="972">
                  <c:v>11</c:v>
                </c:pt>
                <c:pt idx="973">
                  <c:v>13</c:v>
                </c:pt>
                <c:pt idx="974">
                  <c:v>13</c:v>
                </c:pt>
                <c:pt idx="975">
                  <c:v>15</c:v>
                </c:pt>
                <c:pt idx="976">
                  <c:v>17</c:v>
                </c:pt>
                <c:pt idx="977">
                  <c:v>17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17</c:v>
                </c:pt>
                <c:pt idx="982">
                  <c:v>17</c:v>
                </c:pt>
                <c:pt idx="983">
                  <c:v>17</c:v>
                </c:pt>
                <c:pt idx="984">
                  <c:v>17</c:v>
                </c:pt>
                <c:pt idx="985">
                  <c:v>17</c:v>
                </c:pt>
                <c:pt idx="986">
                  <c:v>17</c:v>
                </c:pt>
                <c:pt idx="987">
                  <c:v>19</c:v>
                </c:pt>
                <c:pt idx="988">
                  <c:v>19</c:v>
                </c:pt>
                <c:pt idx="989">
                  <c:v>19</c:v>
                </c:pt>
                <c:pt idx="990">
                  <c:v>19</c:v>
                </c:pt>
                <c:pt idx="991">
                  <c:v>19</c:v>
                </c:pt>
                <c:pt idx="992">
                  <c:v>19</c:v>
                </c:pt>
                <c:pt idx="993">
                  <c:v>19</c:v>
                </c:pt>
                <c:pt idx="994">
                  <c:v>19</c:v>
                </c:pt>
                <c:pt idx="995">
                  <c:v>19</c:v>
                </c:pt>
                <c:pt idx="996">
                  <c:v>20</c:v>
                </c:pt>
                <c:pt idx="997">
                  <c:v>22</c:v>
                </c:pt>
                <c:pt idx="998">
                  <c:v>22</c:v>
                </c:pt>
                <c:pt idx="999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D7-4E93-A3B1-71D3C6A77D5E}"/>
            </c:ext>
          </c:extLst>
        </c:ser>
        <c:ser>
          <c:idx val="1"/>
          <c:order val="1"/>
          <c:tx>
            <c:strRef>
              <c:f>elevatorSim!$C$1</c:f>
              <c:strCache>
                <c:ptCount val="1"/>
                <c:pt idx="0">
                  <c:v> 2nd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val>
            <c:numRef>
              <c:f>elevatorSim!$C$2:$C$1001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13</c:v>
                </c:pt>
                <c:pt idx="138">
                  <c:v>7</c:v>
                </c:pt>
                <c:pt idx="139">
                  <c:v>4</c:v>
                </c:pt>
                <c:pt idx="140">
                  <c:v>2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8</c:v>
                </c:pt>
                <c:pt idx="152">
                  <c:v>4</c:v>
                </c:pt>
                <c:pt idx="153">
                  <c:v>2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</c:v>
                </c:pt>
                <c:pt idx="181">
                  <c:v>1</c:v>
                </c:pt>
                <c:pt idx="182">
                  <c:v>4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12</c:v>
                </c:pt>
                <c:pt idx="213">
                  <c:v>7</c:v>
                </c:pt>
                <c:pt idx="214">
                  <c:v>5</c:v>
                </c:pt>
                <c:pt idx="215">
                  <c:v>4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5</c:v>
                </c:pt>
                <c:pt idx="303">
                  <c:v>5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5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17</c:v>
                </c:pt>
                <c:pt idx="325">
                  <c:v>11</c:v>
                </c:pt>
                <c:pt idx="326">
                  <c:v>8</c:v>
                </c:pt>
                <c:pt idx="327">
                  <c:v>6</c:v>
                </c:pt>
                <c:pt idx="328">
                  <c:v>5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10</c:v>
                </c:pt>
                <c:pt idx="335">
                  <c:v>8</c:v>
                </c:pt>
                <c:pt idx="336">
                  <c:v>7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13</c:v>
                </c:pt>
                <c:pt idx="370">
                  <c:v>10</c:v>
                </c:pt>
                <c:pt idx="371">
                  <c:v>8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8</c:v>
                </c:pt>
                <c:pt idx="390">
                  <c:v>8</c:v>
                </c:pt>
                <c:pt idx="391">
                  <c:v>8</c:v>
                </c:pt>
                <c:pt idx="392">
                  <c:v>8</c:v>
                </c:pt>
                <c:pt idx="393">
                  <c:v>8</c:v>
                </c:pt>
                <c:pt idx="394">
                  <c:v>8</c:v>
                </c:pt>
                <c:pt idx="395">
                  <c:v>8</c:v>
                </c:pt>
                <c:pt idx="396">
                  <c:v>8</c:v>
                </c:pt>
                <c:pt idx="397">
                  <c:v>8</c:v>
                </c:pt>
                <c:pt idx="398">
                  <c:v>8</c:v>
                </c:pt>
                <c:pt idx="399">
                  <c:v>12</c:v>
                </c:pt>
                <c:pt idx="400">
                  <c:v>10</c:v>
                </c:pt>
                <c:pt idx="401">
                  <c:v>9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8</c:v>
                </c:pt>
                <c:pt idx="418">
                  <c:v>8</c:v>
                </c:pt>
                <c:pt idx="419">
                  <c:v>8</c:v>
                </c:pt>
                <c:pt idx="420">
                  <c:v>8</c:v>
                </c:pt>
                <c:pt idx="421">
                  <c:v>8</c:v>
                </c:pt>
                <c:pt idx="422">
                  <c:v>8</c:v>
                </c:pt>
                <c:pt idx="423">
                  <c:v>8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8</c:v>
                </c:pt>
                <c:pt idx="433">
                  <c:v>8</c:v>
                </c:pt>
                <c:pt idx="434">
                  <c:v>8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8</c:v>
                </c:pt>
                <c:pt idx="444">
                  <c:v>8</c:v>
                </c:pt>
                <c:pt idx="445">
                  <c:v>8</c:v>
                </c:pt>
                <c:pt idx="446">
                  <c:v>8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8</c:v>
                </c:pt>
                <c:pt idx="475">
                  <c:v>8</c:v>
                </c:pt>
                <c:pt idx="476">
                  <c:v>8</c:v>
                </c:pt>
                <c:pt idx="477">
                  <c:v>8</c:v>
                </c:pt>
                <c:pt idx="478">
                  <c:v>8</c:v>
                </c:pt>
                <c:pt idx="479">
                  <c:v>8</c:v>
                </c:pt>
                <c:pt idx="480">
                  <c:v>8</c:v>
                </c:pt>
                <c:pt idx="481">
                  <c:v>8</c:v>
                </c:pt>
                <c:pt idx="482">
                  <c:v>8</c:v>
                </c:pt>
                <c:pt idx="483">
                  <c:v>8</c:v>
                </c:pt>
                <c:pt idx="484">
                  <c:v>8</c:v>
                </c:pt>
                <c:pt idx="485">
                  <c:v>8</c:v>
                </c:pt>
                <c:pt idx="486">
                  <c:v>8</c:v>
                </c:pt>
                <c:pt idx="487">
                  <c:v>8</c:v>
                </c:pt>
                <c:pt idx="488">
                  <c:v>8</c:v>
                </c:pt>
                <c:pt idx="489">
                  <c:v>8</c:v>
                </c:pt>
                <c:pt idx="490">
                  <c:v>8</c:v>
                </c:pt>
                <c:pt idx="491">
                  <c:v>8</c:v>
                </c:pt>
                <c:pt idx="492">
                  <c:v>8</c:v>
                </c:pt>
                <c:pt idx="493">
                  <c:v>8</c:v>
                </c:pt>
                <c:pt idx="494">
                  <c:v>8</c:v>
                </c:pt>
                <c:pt idx="495">
                  <c:v>8</c:v>
                </c:pt>
                <c:pt idx="496">
                  <c:v>8</c:v>
                </c:pt>
                <c:pt idx="497">
                  <c:v>8</c:v>
                </c:pt>
                <c:pt idx="498">
                  <c:v>8</c:v>
                </c:pt>
                <c:pt idx="499">
                  <c:v>8</c:v>
                </c:pt>
                <c:pt idx="500">
                  <c:v>8</c:v>
                </c:pt>
                <c:pt idx="501">
                  <c:v>8</c:v>
                </c:pt>
                <c:pt idx="502">
                  <c:v>8</c:v>
                </c:pt>
                <c:pt idx="503">
                  <c:v>8</c:v>
                </c:pt>
                <c:pt idx="504">
                  <c:v>8</c:v>
                </c:pt>
                <c:pt idx="505">
                  <c:v>8</c:v>
                </c:pt>
                <c:pt idx="506">
                  <c:v>20</c:v>
                </c:pt>
                <c:pt idx="507">
                  <c:v>14</c:v>
                </c:pt>
                <c:pt idx="508">
                  <c:v>11</c:v>
                </c:pt>
                <c:pt idx="509">
                  <c:v>9</c:v>
                </c:pt>
                <c:pt idx="510">
                  <c:v>8</c:v>
                </c:pt>
                <c:pt idx="511">
                  <c:v>8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14</c:v>
                </c:pt>
                <c:pt idx="518">
                  <c:v>11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9</c:v>
                </c:pt>
                <c:pt idx="533">
                  <c:v>9</c:v>
                </c:pt>
                <c:pt idx="534">
                  <c:v>9</c:v>
                </c:pt>
                <c:pt idx="535">
                  <c:v>9</c:v>
                </c:pt>
                <c:pt idx="536">
                  <c:v>9</c:v>
                </c:pt>
                <c:pt idx="537">
                  <c:v>9</c:v>
                </c:pt>
                <c:pt idx="538">
                  <c:v>9</c:v>
                </c:pt>
                <c:pt idx="539">
                  <c:v>9</c:v>
                </c:pt>
                <c:pt idx="540">
                  <c:v>9</c:v>
                </c:pt>
                <c:pt idx="541">
                  <c:v>9</c:v>
                </c:pt>
                <c:pt idx="542">
                  <c:v>9</c:v>
                </c:pt>
                <c:pt idx="543">
                  <c:v>9</c:v>
                </c:pt>
                <c:pt idx="544">
                  <c:v>9</c:v>
                </c:pt>
                <c:pt idx="545">
                  <c:v>9</c:v>
                </c:pt>
                <c:pt idx="546">
                  <c:v>9</c:v>
                </c:pt>
                <c:pt idx="547">
                  <c:v>9</c:v>
                </c:pt>
                <c:pt idx="548">
                  <c:v>9</c:v>
                </c:pt>
                <c:pt idx="549">
                  <c:v>9</c:v>
                </c:pt>
                <c:pt idx="550">
                  <c:v>9</c:v>
                </c:pt>
                <c:pt idx="551">
                  <c:v>9</c:v>
                </c:pt>
                <c:pt idx="552">
                  <c:v>18</c:v>
                </c:pt>
                <c:pt idx="553">
                  <c:v>13</c:v>
                </c:pt>
                <c:pt idx="554">
                  <c:v>11</c:v>
                </c:pt>
                <c:pt idx="555">
                  <c:v>10</c:v>
                </c:pt>
                <c:pt idx="556">
                  <c:v>9</c:v>
                </c:pt>
                <c:pt idx="557">
                  <c:v>9</c:v>
                </c:pt>
                <c:pt idx="558">
                  <c:v>9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9</c:v>
                </c:pt>
                <c:pt idx="563">
                  <c:v>9</c:v>
                </c:pt>
                <c:pt idx="564">
                  <c:v>9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9</c:v>
                </c:pt>
                <c:pt idx="570">
                  <c:v>9</c:v>
                </c:pt>
                <c:pt idx="571">
                  <c:v>9</c:v>
                </c:pt>
                <c:pt idx="572">
                  <c:v>9</c:v>
                </c:pt>
                <c:pt idx="573">
                  <c:v>9</c:v>
                </c:pt>
                <c:pt idx="574">
                  <c:v>9</c:v>
                </c:pt>
                <c:pt idx="575">
                  <c:v>9</c:v>
                </c:pt>
                <c:pt idx="576">
                  <c:v>9</c:v>
                </c:pt>
                <c:pt idx="577">
                  <c:v>9</c:v>
                </c:pt>
                <c:pt idx="578">
                  <c:v>9</c:v>
                </c:pt>
                <c:pt idx="579">
                  <c:v>9</c:v>
                </c:pt>
                <c:pt idx="580">
                  <c:v>9</c:v>
                </c:pt>
                <c:pt idx="581">
                  <c:v>9</c:v>
                </c:pt>
                <c:pt idx="582">
                  <c:v>9</c:v>
                </c:pt>
                <c:pt idx="583">
                  <c:v>9</c:v>
                </c:pt>
                <c:pt idx="584">
                  <c:v>9</c:v>
                </c:pt>
                <c:pt idx="585">
                  <c:v>9</c:v>
                </c:pt>
                <c:pt idx="586">
                  <c:v>15</c:v>
                </c:pt>
                <c:pt idx="587">
                  <c:v>12</c:v>
                </c:pt>
                <c:pt idx="588">
                  <c:v>10</c:v>
                </c:pt>
                <c:pt idx="589">
                  <c:v>9</c:v>
                </c:pt>
                <c:pt idx="590">
                  <c:v>9</c:v>
                </c:pt>
                <c:pt idx="591">
                  <c:v>9</c:v>
                </c:pt>
                <c:pt idx="592">
                  <c:v>10</c:v>
                </c:pt>
                <c:pt idx="593">
                  <c:v>10</c:v>
                </c:pt>
                <c:pt idx="594">
                  <c:v>10</c:v>
                </c:pt>
                <c:pt idx="595">
                  <c:v>10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10</c:v>
                </c:pt>
                <c:pt idx="600">
                  <c:v>10</c:v>
                </c:pt>
                <c:pt idx="601">
                  <c:v>10</c:v>
                </c:pt>
                <c:pt idx="602">
                  <c:v>10</c:v>
                </c:pt>
                <c:pt idx="603">
                  <c:v>10</c:v>
                </c:pt>
                <c:pt idx="604">
                  <c:v>10</c:v>
                </c:pt>
                <c:pt idx="605">
                  <c:v>10</c:v>
                </c:pt>
                <c:pt idx="606">
                  <c:v>10</c:v>
                </c:pt>
                <c:pt idx="607">
                  <c:v>10</c:v>
                </c:pt>
                <c:pt idx="608">
                  <c:v>10</c:v>
                </c:pt>
                <c:pt idx="609">
                  <c:v>10</c:v>
                </c:pt>
                <c:pt idx="610">
                  <c:v>10</c:v>
                </c:pt>
                <c:pt idx="611">
                  <c:v>11</c:v>
                </c:pt>
                <c:pt idx="612">
                  <c:v>11</c:v>
                </c:pt>
                <c:pt idx="613">
                  <c:v>11</c:v>
                </c:pt>
                <c:pt idx="614">
                  <c:v>11</c:v>
                </c:pt>
                <c:pt idx="615">
                  <c:v>11</c:v>
                </c:pt>
                <c:pt idx="616">
                  <c:v>11</c:v>
                </c:pt>
                <c:pt idx="617">
                  <c:v>11</c:v>
                </c:pt>
                <c:pt idx="618">
                  <c:v>11</c:v>
                </c:pt>
                <c:pt idx="619">
                  <c:v>11</c:v>
                </c:pt>
                <c:pt idx="620">
                  <c:v>11</c:v>
                </c:pt>
                <c:pt idx="621">
                  <c:v>11</c:v>
                </c:pt>
                <c:pt idx="622">
                  <c:v>11</c:v>
                </c:pt>
                <c:pt idx="623">
                  <c:v>11</c:v>
                </c:pt>
                <c:pt idx="624">
                  <c:v>11</c:v>
                </c:pt>
                <c:pt idx="625">
                  <c:v>11</c:v>
                </c:pt>
                <c:pt idx="626">
                  <c:v>11</c:v>
                </c:pt>
                <c:pt idx="627">
                  <c:v>11</c:v>
                </c:pt>
                <c:pt idx="628">
                  <c:v>11</c:v>
                </c:pt>
                <c:pt idx="629">
                  <c:v>11</c:v>
                </c:pt>
                <c:pt idx="630">
                  <c:v>11</c:v>
                </c:pt>
                <c:pt idx="631">
                  <c:v>11</c:v>
                </c:pt>
                <c:pt idx="632">
                  <c:v>11</c:v>
                </c:pt>
                <c:pt idx="633">
                  <c:v>11</c:v>
                </c:pt>
                <c:pt idx="634">
                  <c:v>11</c:v>
                </c:pt>
                <c:pt idx="635">
                  <c:v>11</c:v>
                </c:pt>
                <c:pt idx="636">
                  <c:v>11</c:v>
                </c:pt>
                <c:pt idx="637">
                  <c:v>11</c:v>
                </c:pt>
                <c:pt idx="638">
                  <c:v>11</c:v>
                </c:pt>
                <c:pt idx="639">
                  <c:v>11</c:v>
                </c:pt>
                <c:pt idx="640">
                  <c:v>11</c:v>
                </c:pt>
                <c:pt idx="641">
                  <c:v>11</c:v>
                </c:pt>
                <c:pt idx="642">
                  <c:v>11</c:v>
                </c:pt>
                <c:pt idx="643">
                  <c:v>11</c:v>
                </c:pt>
                <c:pt idx="644">
                  <c:v>11</c:v>
                </c:pt>
                <c:pt idx="645">
                  <c:v>11</c:v>
                </c:pt>
                <c:pt idx="646">
                  <c:v>11</c:v>
                </c:pt>
                <c:pt idx="647">
                  <c:v>11</c:v>
                </c:pt>
                <c:pt idx="648">
                  <c:v>11</c:v>
                </c:pt>
                <c:pt idx="649">
                  <c:v>11</c:v>
                </c:pt>
                <c:pt idx="650">
                  <c:v>11</c:v>
                </c:pt>
                <c:pt idx="651">
                  <c:v>11</c:v>
                </c:pt>
                <c:pt idx="652">
                  <c:v>11</c:v>
                </c:pt>
                <c:pt idx="653">
                  <c:v>11</c:v>
                </c:pt>
                <c:pt idx="654">
                  <c:v>11</c:v>
                </c:pt>
                <c:pt idx="655">
                  <c:v>11</c:v>
                </c:pt>
                <c:pt idx="656">
                  <c:v>11</c:v>
                </c:pt>
                <c:pt idx="657">
                  <c:v>11</c:v>
                </c:pt>
                <c:pt idx="658">
                  <c:v>11</c:v>
                </c:pt>
                <c:pt idx="659">
                  <c:v>11</c:v>
                </c:pt>
                <c:pt idx="660">
                  <c:v>11</c:v>
                </c:pt>
                <c:pt idx="661">
                  <c:v>11</c:v>
                </c:pt>
                <c:pt idx="662">
                  <c:v>11</c:v>
                </c:pt>
                <c:pt idx="663">
                  <c:v>11</c:v>
                </c:pt>
                <c:pt idx="664">
                  <c:v>11</c:v>
                </c:pt>
                <c:pt idx="665">
                  <c:v>11</c:v>
                </c:pt>
                <c:pt idx="666">
                  <c:v>11</c:v>
                </c:pt>
                <c:pt idx="667">
                  <c:v>11</c:v>
                </c:pt>
                <c:pt idx="668">
                  <c:v>11</c:v>
                </c:pt>
                <c:pt idx="669">
                  <c:v>11</c:v>
                </c:pt>
                <c:pt idx="670">
                  <c:v>11</c:v>
                </c:pt>
                <c:pt idx="671">
                  <c:v>11</c:v>
                </c:pt>
                <c:pt idx="672">
                  <c:v>11</c:v>
                </c:pt>
                <c:pt idx="673">
                  <c:v>11</c:v>
                </c:pt>
                <c:pt idx="674">
                  <c:v>11</c:v>
                </c:pt>
                <c:pt idx="675">
                  <c:v>11</c:v>
                </c:pt>
                <c:pt idx="676">
                  <c:v>11</c:v>
                </c:pt>
                <c:pt idx="677">
                  <c:v>11</c:v>
                </c:pt>
                <c:pt idx="678">
                  <c:v>11</c:v>
                </c:pt>
                <c:pt idx="679">
                  <c:v>11</c:v>
                </c:pt>
                <c:pt idx="680">
                  <c:v>11</c:v>
                </c:pt>
                <c:pt idx="681">
                  <c:v>12</c:v>
                </c:pt>
                <c:pt idx="682">
                  <c:v>12</c:v>
                </c:pt>
                <c:pt idx="683">
                  <c:v>12</c:v>
                </c:pt>
                <c:pt idx="684">
                  <c:v>12</c:v>
                </c:pt>
                <c:pt idx="685">
                  <c:v>12</c:v>
                </c:pt>
                <c:pt idx="686">
                  <c:v>12</c:v>
                </c:pt>
                <c:pt idx="687">
                  <c:v>12</c:v>
                </c:pt>
                <c:pt idx="688">
                  <c:v>24</c:v>
                </c:pt>
                <c:pt idx="689">
                  <c:v>19</c:v>
                </c:pt>
                <c:pt idx="690">
                  <c:v>16</c:v>
                </c:pt>
                <c:pt idx="691">
                  <c:v>14</c:v>
                </c:pt>
                <c:pt idx="692">
                  <c:v>13</c:v>
                </c:pt>
                <c:pt idx="693">
                  <c:v>13</c:v>
                </c:pt>
                <c:pt idx="694">
                  <c:v>13</c:v>
                </c:pt>
                <c:pt idx="695">
                  <c:v>13</c:v>
                </c:pt>
                <c:pt idx="696">
                  <c:v>14</c:v>
                </c:pt>
                <c:pt idx="697">
                  <c:v>14</c:v>
                </c:pt>
                <c:pt idx="698">
                  <c:v>14</c:v>
                </c:pt>
                <c:pt idx="699">
                  <c:v>14</c:v>
                </c:pt>
                <c:pt idx="700">
                  <c:v>14</c:v>
                </c:pt>
                <c:pt idx="701">
                  <c:v>14</c:v>
                </c:pt>
                <c:pt idx="702">
                  <c:v>14</c:v>
                </c:pt>
                <c:pt idx="703">
                  <c:v>23</c:v>
                </c:pt>
                <c:pt idx="704">
                  <c:v>18</c:v>
                </c:pt>
                <c:pt idx="705">
                  <c:v>16</c:v>
                </c:pt>
                <c:pt idx="706">
                  <c:v>15</c:v>
                </c:pt>
                <c:pt idx="707">
                  <c:v>14</c:v>
                </c:pt>
                <c:pt idx="708">
                  <c:v>14</c:v>
                </c:pt>
                <c:pt idx="709">
                  <c:v>14</c:v>
                </c:pt>
                <c:pt idx="710">
                  <c:v>14</c:v>
                </c:pt>
                <c:pt idx="711">
                  <c:v>14</c:v>
                </c:pt>
                <c:pt idx="712">
                  <c:v>14</c:v>
                </c:pt>
                <c:pt idx="713">
                  <c:v>14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14</c:v>
                </c:pt>
                <c:pt idx="719">
                  <c:v>14</c:v>
                </c:pt>
                <c:pt idx="720">
                  <c:v>14</c:v>
                </c:pt>
                <c:pt idx="721">
                  <c:v>14</c:v>
                </c:pt>
                <c:pt idx="722">
                  <c:v>14</c:v>
                </c:pt>
                <c:pt idx="723">
                  <c:v>14</c:v>
                </c:pt>
                <c:pt idx="724">
                  <c:v>14</c:v>
                </c:pt>
                <c:pt idx="725">
                  <c:v>14</c:v>
                </c:pt>
                <c:pt idx="726">
                  <c:v>14</c:v>
                </c:pt>
                <c:pt idx="727">
                  <c:v>14</c:v>
                </c:pt>
                <c:pt idx="728">
                  <c:v>14</c:v>
                </c:pt>
                <c:pt idx="729">
                  <c:v>14</c:v>
                </c:pt>
                <c:pt idx="730">
                  <c:v>14</c:v>
                </c:pt>
                <c:pt idx="731">
                  <c:v>14</c:v>
                </c:pt>
                <c:pt idx="732">
                  <c:v>14</c:v>
                </c:pt>
                <c:pt idx="733">
                  <c:v>14</c:v>
                </c:pt>
                <c:pt idx="734">
                  <c:v>14</c:v>
                </c:pt>
                <c:pt idx="735">
                  <c:v>14</c:v>
                </c:pt>
                <c:pt idx="736">
                  <c:v>14</c:v>
                </c:pt>
                <c:pt idx="737">
                  <c:v>16</c:v>
                </c:pt>
                <c:pt idx="738">
                  <c:v>15</c:v>
                </c:pt>
                <c:pt idx="739">
                  <c:v>14</c:v>
                </c:pt>
                <c:pt idx="740">
                  <c:v>14</c:v>
                </c:pt>
                <c:pt idx="741">
                  <c:v>14</c:v>
                </c:pt>
                <c:pt idx="742">
                  <c:v>14</c:v>
                </c:pt>
                <c:pt idx="743">
                  <c:v>14</c:v>
                </c:pt>
                <c:pt idx="744">
                  <c:v>14</c:v>
                </c:pt>
                <c:pt idx="745">
                  <c:v>14</c:v>
                </c:pt>
                <c:pt idx="746">
                  <c:v>14</c:v>
                </c:pt>
                <c:pt idx="747">
                  <c:v>15</c:v>
                </c:pt>
                <c:pt idx="748">
                  <c:v>15</c:v>
                </c:pt>
                <c:pt idx="749">
                  <c:v>15</c:v>
                </c:pt>
                <c:pt idx="750">
                  <c:v>15</c:v>
                </c:pt>
                <c:pt idx="751">
                  <c:v>15</c:v>
                </c:pt>
                <c:pt idx="752">
                  <c:v>15</c:v>
                </c:pt>
                <c:pt idx="753">
                  <c:v>15</c:v>
                </c:pt>
                <c:pt idx="754">
                  <c:v>15</c:v>
                </c:pt>
                <c:pt idx="755">
                  <c:v>15</c:v>
                </c:pt>
                <c:pt idx="756">
                  <c:v>15</c:v>
                </c:pt>
                <c:pt idx="757">
                  <c:v>15</c:v>
                </c:pt>
                <c:pt idx="758">
                  <c:v>15</c:v>
                </c:pt>
                <c:pt idx="759">
                  <c:v>15</c:v>
                </c:pt>
                <c:pt idx="760">
                  <c:v>15</c:v>
                </c:pt>
                <c:pt idx="761">
                  <c:v>15</c:v>
                </c:pt>
                <c:pt idx="762">
                  <c:v>15</c:v>
                </c:pt>
                <c:pt idx="763">
                  <c:v>15</c:v>
                </c:pt>
                <c:pt idx="764">
                  <c:v>15</c:v>
                </c:pt>
                <c:pt idx="765">
                  <c:v>15</c:v>
                </c:pt>
                <c:pt idx="766">
                  <c:v>15</c:v>
                </c:pt>
                <c:pt idx="767">
                  <c:v>15</c:v>
                </c:pt>
                <c:pt idx="768">
                  <c:v>16</c:v>
                </c:pt>
                <c:pt idx="769">
                  <c:v>16</c:v>
                </c:pt>
                <c:pt idx="770">
                  <c:v>26</c:v>
                </c:pt>
                <c:pt idx="771">
                  <c:v>21</c:v>
                </c:pt>
                <c:pt idx="772">
                  <c:v>18</c:v>
                </c:pt>
                <c:pt idx="773">
                  <c:v>17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16</c:v>
                </c:pt>
                <c:pt idx="783">
                  <c:v>16</c:v>
                </c:pt>
                <c:pt idx="784">
                  <c:v>16</c:v>
                </c:pt>
                <c:pt idx="785">
                  <c:v>16</c:v>
                </c:pt>
                <c:pt idx="786">
                  <c:v>16</c:v>
                </c:pt>
                <c:pt idx="787">
                  <c:v>16</c:v>
                </c:pt>
                <c:pt idx="788">
                  <c:v>16</c:v>
                </c:pt>
                <c:pt idx="789">
                  <c:v>16</c:v>
                </c:pt>
                <c:pt idx="790">
                  <c:v>16</c:v>
                </c:pt>
                <c:pt idx="791">
                  <c:v>16</c:v>
                </c:pt>
                <c:pt idx="792">
                  <c:v>16</c:v>
                </c:pt>
                <c:pt idx="793">
                  <c:v>16</c:v>
                </c:pt>
                <c:pt idx="794">
                  <c:v>16</c:v>
                </c:pt>
                <c:pt idx="795">
                  <c:v>16</c:v>
                </c:pt>
                <c:pt idx="796">
                  <c:v>16</c:v>
                </c:pt>
                <c:pt idx="797">
                  <c:v>16</c:v>
                </c:pt>
                <c:pt idx="798">
                  <c:v>16</c:v>
                </c:pt>
                <c:pt idx="799">
                  <c:v>16</c:v>
                </c:pt>
                <c:pt idx="800">
                  <c:v>16</c:v>
                </c:pt>
                <c:pt idx="801">
                  <c:v>16</c:v>
                </c:pt>
                <c:pt idx="802">
                  <c:v>16</c:v>
                </c:pt>
                <c:pt idx="803">
                  <c:v>16</c:v>
                </c:pt>
                <c:pt idx="804">
                  <c:v>16</c:v>
                </c:pt>
                <c:pt idx="805">
                  <c:v>16</c:v>
                </c:pt>
                <c:pt idx="806">
                  <c:v>16</c:v>
                </c:pt>
                <c:pt idx="807">
                  <c:v>16</c:v>
                </c:pt>
                <c:pt idx="808">
                  <c:v>16</c:v>
                </c:pt>
                <c:pt idx="809">
                  <c:v>16</c:v>
                </c:pt>
                <c:pt idx="810">
                  <c:v>16</c:v>
                </c:pt>
                <c:pt idx="811">
                  <c:v>16</c:v>
                </c:pt>
                <c:pt idx="812">
                  <c:v>16</c:v>
                </c:pt>
                <c:pt idx="813">
                  <c:v>16</c:v>
                </c:pt>
                <c:pt idx="814">
                  <c:v>16</c:v>
                </c:pt>
                <c:pt idx="815">
                  <c:v>16</c:v>
                </c:pt>
                <c:pt idx="816">
                  <c:v>16</c:v>
                </c:pt>
                <c:pt idx="817">
                  <c:v>16</c:v>
                </c:pt>
                <c:pt idx="818">
                  <c:v>16</c:v>
                </c:pt>
                <c:pt idx="819">
                  <c:v>16</c:v>
                </c:pt>
                <c:pt idx="820">
                  <c:v>16</c:v>
                </c:pt>
                <c:pt idx="821">
                  <c:v>17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18</c:v>
                </c:pt>
                <c:pt idx="836">
                  <c:v>18</c:v>
                </c:pt>
                <c:pt idx="837">
                  <c:v>18</c:v>
                </c:pt>
                <c:pt idx="838">
                  <c:v>19</c:v>
                </c:pt>
                <c:pt idx="839">
                  <c:v>19</c:v>
                </c:pt>
                <c:pt idx="840">
                  <c:v>19</c:v>
                </c:pt>
                <c:pt idx="841">
                  <c:v>19</c:v>
                </c:pt>
                <c:pt idx="842">
                  <c:v>19</c:v>
                </c:pt>
                <c:pt idx="843">
                  <c:v>19</c:v>
                </c:pt>
                <c:pt idx="844">
                  <c:v>19</c:v>
                </c:pt>
                <c:pt idx="845">
                  <c:v>19</c:v>
                </c:pt>
                <c:pt idx="846">
                  <c:v>19</c:v>
                </c:pt>
                <c:pt idx="847">
                  <c:v>19</c:v>
                </c:pt>
                <c:pt idx="848">
                  <c:v>19</c:v>
                </c:pt>
                <c:pt idx="849">
                  <c:v>19</c:v>
                </c:pt>
                <c:pt idx="850">
                  <c:v>19</c:v>
                </c:pt>
                <c:pt idx="851">
                  <c:v>19</c:v>
                </c:pt>
                <c:pt idx="852">
                  <c:v>19</c:v>
                </c:pt>
                <c:pt idx="853">
                  <c:v>19</c:v>
                </c:pt>
                <c:pt idx="854">
                  <c:v>19</c:v>
                </c:pt>
                <c:pt idx="855">
                  <c:v>19</c:v>
                </c:pt>
                <c:pt idx="856">
                  <c:v>19</c:v>
                </c:pt>
                <c:pt idx="857">
                  <c:v>19</c:v>
                </c:pt>
                <c:pt idx="858">
                  <c:v>19</c:v>
                </c:pt>
                <c:pt idx="859">
                  <c:v>19</c:v>
                </c:pt>
                <c:pt idx="860">
                  <c:v>19</c:v>
                </c:pt>
                <c:pt idx="861">
                  <c:v>19</c:v>
                </c:pt>
                <c:pt idx="862">
                  <c:v>19</c:v>
                </c:pt>
                <c:pt idx="863">
                  <c:v>19</c:v>
                </c:pt>
                <c:pt idx="864">
                  <c:v>19</c:v>
                </c:pt>
                <c:pt idx="865">
                  <c:v>19</c:v>
                </c:pt>
                <c:pt idx="866">
                  <c:v>19</c:v>
                </c:pt>
                <c:pt idx="867">
                  <c:v>19</c:v>
                </c:pt>
                <c:pt idx="868">
                  <c:v>19</c:v>
                </c:pt>
                <c:pt idx="869">
                  <c:v>19</c:v>
                </c:pt>
                <c:pt idx="870">
                  <c:v>31</c:v>
                </c:pt>
                <c:pt idx="871">
                  <c:v>25</c:v>
                </c:pt>
                <c:pt idx="872">
                  <c:v>22</c:v>
                </c:pt>
                <c:pt idx="873">
                  <c:v>20</c:v>
                </c:pt>
                <c:pt idx="874">
                  <c:v>19</c:v>
                </c:pt>
                <c:pt idx="875">
                  <c:v>19</c:v>
                </c:pt>
                <c:pt idx="876">
                  <c:v>19</c:v>
                </c:pt>
                <c:pt idx="877">
                  <c:v>19</c:v>
                </c:pt>
                <c:pt idx="878">
                  <c:v>19</c:v>
                </c:pt>
                <c:pt idx="879">
                  <c:v>19</c:v>
                </c:pt>
                <c:pt idx="880">
                  <c:v>19</c:v>
                </c:pt>
                <c:pt idx="881">
                  <c:v>19</c:v>
                </c:pt>
                <c:pt idx="882">
                  <c:v>19</c:v>
                </c:pt>
                <c:pt idx="883">
                  <c:v>19</c:v>
                </c:pt>
                <c:pt idx="884">
                  <c:v>19</c:v>
                </c:pt>
                <c:pt idx="885">
                  <c:v>19</c:v>
                </c:pt>
                <c:pt idx="886">
                  <c:v>19</c:v>
                </c:pt>
                <c:pt idx="887">
                  <c:v>20</c:v>
                </c:pt>
                <c:pt idx="888">
                  <c:v>20</c:v>
                </c:pt>
                <c:pt idx="889">
                  <c:v>20</c:v>
                </c:pt>
                <c:pt idx="890">
                  <c:v>20</c:v>
                </c:pt>
                <c:pt idx="891">
                  <c:v>20</c:v>
                </c:pt>
                <c:pt idx="892">
                  <c:v>20</c:v>
                </c:pt>
                <c:pt idx="893">
                  <c:v>31</c:v>
                </c:pt>
                <c:pt idx="894">
                  <c:v>25</c:v>
                </c:pt>
                <c:pt idx="895">
                  <c:v>22</c:v>
                </c:pt>
                <c:pt idx="896">
                  <c:v>21</c:v>
                </c:pt>
                <c:pt idx="897">
                  <c:v>20</c:v>
                </c:pt>
                <c:pt idx="898">
                  <c:v>20</c:v>
                </c:pt>
                <c:pt idx="899">
                  <c:v>20</c:v>
                </c:pt>
                <c:pt idx="900">
                  <c:v>20</c:v>
                </c:pt>
                <c:pt idx="901">
                  <c:v>20</c:v>
                </c:pt>
                <c:pt idx="902">
                  <c:v>20</c:v>
                </c:pt>
                <c:pt idx="903">
                  <c:v>20</c:v>
                </c:pt>
                <c:pt idx="904">
                  <c:v>20</c:v>
                </c:pt>
                <c:pt idx="905">
                  <c:v>20</c:v>
                </c:pt>
                <c:pt idx="906">
                  <c:v>20</c:v>
                </c:pt>
                <c:pt idx="907">
                  <c:v>20</c:v>
                </c:pt>
                <c:pt idx="908">
                  <c:v>20</c:v>
                </c:pt>
                <c:pt idx="909">
                  <c:v>20</c:v>
                </c:pt>
                <c:pt idx="910">
                  <c:v>20</c:v>
                </c:pt>
                <c:pt idx="911">
                  <c:v>20</c:v>
                </c:pt>
                <c:pt idx="912">
                  <c:v>20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25</c:v>
                </c:pt>
                <c:pt idx="920">
                  <c:v>23</c:v>
                </c:pt>
                <c:pt idx="921">
                  <c:v>22</c:v>
                </c:pt>
                <c:pt idx="922">
                  <c:v>21</c:v>
                </c:pt>
                <c:pt idx="923">
                  <c:v>21</c:v>
                </c:pt>
                <c:pt idx="924">
                  <c:v>21</c:v>
                </c:pt>
                <c:pt idx="925">
                  <c:v>21</c:v>
                </c:pt>
                <c:pt idx="926">
                  <c:v>21</c:v>
                </c:pt>
                <c:pt idx="927">
                  <c:v>21</c:v>
                </c:pt>
                <c:pt idx="928">
                  <c:v>21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27</c:v>
                </c:pt>
                <c:pt idx="957">
                  <c:v>24</c:v>
                </c:pt>
                <c:pt idx="958">
                  <c:v>22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21</c:v>
                </c:pt>
                <c:pt idx="966">
                  <c:v>21</c:v>
                </c:pt>
                <c:pt idx="967">
                  <c:v>21</c:v>
                </c:pt>
                <c:pt idx="968">
                  <c:v>21</c:v>
                </c:pt>
                <c:pt idx="969">
                  <c:v>21</c:v>
                </c:pt>
                <c:pt idx="970">
                  <c:v>21</c:v>
                </c:pt>
                <c:pt idx="971">
                  <c:v>21</c:v>
                </c:pt>
                <c:pt idx="972">
                  <c:v>21</c:v>
                </c:pt>
                <c:pt idx="973">
                  <c:v>21</c:v>
                </c:pt>
                <c:pt idx="974">
                  <c:v>21</c:v>
                </c:pt>
                <c:pt idx="975">
                  <c:v>21</c:v>
                </c:pt>
                <c:pt idx="976">
                  <c:v>21</c:v>
                </c:pt>
                <c:pt idx="977">
                  <c:v>21</c:v>
                </c:pt>
                <c:pt idx="978">
                  <c:v>21</c:v>
                </c:pt>
                <c:pt idx="979">
                  <c:v>21</c:v>
                </c:pt>
                <c:pt idx="980">
                  <c:v>21</c:v>
                </c:pt>
                <c:pt idx="981">
                  <c:v>21</c:v>
                </c:pt>
                <c:pt idx="982">
                  <c:v>21</c:v>
                </c:pt>
                <c:pt idx="983">
                  <c:v>21</c:v>
                </c:pt>
                <c:pt idx="984">
                  <c:v>21</c:v>
                </c:pt>
                <c:pt idx="985">
                  <c:v>21</c:v>
                </c:pt>
                <c:pt idx="986">
                  <c:v>21</c:v>
                </c:pt>
                <c:pt idx="987">
                  <c:v>21</c:v>
                </c:pt>
                <c:pt idx="988">
                  <c:v>21</c:v>
                </c:pt>
                <c:pt idx="989">
                  <c:v>21</c:v>
                </c:pt>
                <c:pt idx="990">
                  <c:v>21</c:v>
                </c:pt>
                <c:pt idx="991">
                  <c:v>21</c:v>
                </c:pt>
                <c:pt idx="992">
                  <c:v>21</c:v>
                </c:pt>
                <c:pt idx="993">
                  <c:v>21</c:v>
                </c:pt>
                <c:pt idx="994">
                  <c:v>21</c:v>
                </c:pt>
                <c:pt idx="995">
                  <c:v>21</c:v>
                </c:pt>
                <c:pt idx="996">
                  <c:v>21</c:v>
                </c:pt>
                <c:pt idx="997">
                  <c:v>21</c:v>
                </c:pt>
                <c:pt idx="998">
                  <c:v>21</c:v>
                </c:pt>
                <c:pt idx="999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0D7-4E93-A3B1-71D3C6A77D5E}"/>
            </c:ext>
          </c:extLst>
        </c:ser>
        <c:ser>
          <c:idx val="2"/>
          <c:order val="2"/>
          <c:tx>
            <c:strRef>
              <c:f>elevatorSim!$D$1</c:f>
              <c:strCache>
                <c:ptCount val="1"/>
                <c:pt idx="0">
                  <c:v> 3rd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elevatorSim!$D$2:$D$1001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6</c:v>
                </c:pt>
                <c:pt idx="157">
                  <c:v>4</c:v>
                </c:pt>
                <c:pt idx="158">
                  <c:v>3</c:v>
                </c:pt>
                <c:pt idx="159">
                  <c:v>2</c:v>
                </c:pt>
                <c:pt idx="160">
                  <c:v>2</c:v>
                </c:pt>
                <c:pt idx="161">
                  <c:v>0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3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4</c:v>
                </c:pt>
                <c:pt idx="231">
                  <c:v>3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5</c:v>
                </c:pt>
                <c:pt idx="290">
                  <c:v>5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12</c:v>
                </c:pt>
                <c:pt idx="344">
                  <c:v>10</c:v>
                </c:pt>
                <c:pt idx="345">
                  <c:v>9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8</c:v>
                </c:pt>
                <c:pt idx="350">
                  <c:v>9</c:v>
                </c:pt>
                <c:pt idx="351">
                  <c:v>8</c:v>
                </c:pt>
                <c:pt idx="352">
                  <c:v>8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8</c:v>
                </c:pt>
                <c:pt idx="368">
                  <c:v>8</c:v>
                </c:pt>
                <c:pt idx="369">
                  <c:v>8</c:v>
                </c:pt>
                <c:pt idx="370">
                  <c:v>8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11</c:v>
                </c:pt>
                <c:pt idx="387">
                  <c:v>10</c:v>
                </c:pt>
                <c:pt idx="388">
                  <c:v>9</c:v>
                </c:pt>
                <c:pt idx="389">
                  <c:v>9</c:v>
                </c:pt>
                <c:pt idx="390">
                  <c:v>9</c:v>
                </c:pt>
                <c:pt idx="391">
                  <c:v>9</c:v>
                </c:pt>
                <c:pt idx="392">
                  <c:v>9</c:v>
                </c:pt>
                <c:pt idx="393">
                  <c:v>9</c:v>
                </c:pt>
                <c:pt idx="394">
                  <c:v>9</c:v>
                </c:pt>
                <c:pt idx="395">
                  <c:v>9</c:v>
                </c:pt>
                <c:pt idx="396">
                  <c:v>9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10</c:v>
                </c:pt>
                <c:pt idx="406">
                  <c:v>10</c:v>
                </c:pt>
                <c:pt idx="407">
                  <c:v>10</c:v>
                </c:pt>
                <c:pt idx="408">
                  <c:v>10</c:v>
                </c:pt>
                <c:pt idx="409">
                  <c:v>10</c:v>
                </c:pt>
                <c:pt idx="410">
                  <c:v>10</c:v>
                </c:pt>
                <c:pt idx="411">
                  <c:v>10</c:v>
                </c:pt>
                <c:pt idx="412">
                  <c:v>10</c:v>
                </c:pt>
                <c:pt idx="413">
                  <c:v>10</c:v>
                </c:pt>
                <c:pt idx="414">
                  <c:v>10</c:v>
                </c:pt>
                <c:pt idx="415">
                  <c:v>11</c:v>
                </c:pt>
                <c:pt idx="416">
                  <c:v>10</c:v>
                </c:pt>
                <c:pt idx="417">
                  <c:v>10</c:v>
                </c:pt>
                <c:pt idx="418">
                  <c:v>10</c:v>
                </c:pt>
                <c:pt idx="419">
                  <c:v>10</c:v>
                </c:pt>
                <c:pt idx="420">
                  <c:v>10</c:v>
                </c:pt>
                <c:pt idx="421">
                  <c:v>10</c:v>
                </c:pt>
                <c:pt idx="422">
                  <c:v>10</c:v>
                </c:pt>
                <c:pt idx="423">
                  <c:v>10</c:v>
                </c:pt>
                <c:pt idx="424">
                  <c:v>10</c:v>
                </c:pt>
                <c:pt idx="425">
                  <c:v>10</c:v>
                </c:pt>
                <c:pt idx="426">
                  <c:v>10</c:v>
                </c:pt>
                <c:pt idx="427">
                  <c:v>10</c:v>
                </c:pt>
                <c:pt idx="428">
                  <c:v>10</c:v>
                </c:pt>
                <c:pt idx="429">
                  <c:v>10</c:v>
                </c:pt>
                <c:pt idx="430">
                  <c:v>10</c:v>
                </c:pt>
                <c:pt idx="431">
                  <c:v>10</c:v>
                </c:pt>
                <c:pt idx="432">
                  <c:v>10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11</c:v>
                </c:pt>
                <c:pt idx="442">
                  <c:v>11</c:v>
                </c:pt>
                <c:pt idx="443">
                  <c:v>11</c:v>
                </c:pt>
                <c:pt idx="444">
                  <c:v>11</c:v>
                </c:pt>
                <c:pt idx="445">
                  <c:v>11</c:v>
                </c:pt>
                <c:pt idx="446">
                  <c:v>11</c:v>
                </c:pt>
                <c:pt idx="447">
                  <c:v>11</c:v>
                </c:pt>
                <c:pt idx="448">
                  <c:v>11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11</c:v>
                </c:pt>
                <c:pt idx="466">
                  <c:v>11</c:v>
                </c:pt>
                <c:pt idx="467">
                  <c:v>11</c:v>
                </c:pt>
                <c:pt idx="468">
                  <c:v>11</c:v>
                </c:pt>
                <c:pt idx="469">
                  <c:v>11</c:v>
                </c:pt>
                <c:pt idx="470">
                  <c:v>11</c:v>
                </c:pt>
                <c:pt idx="471">
                  <c:v>11</c:v>
                </c:pt>
                <c:pt idx="472">
                  <c:v>11</c:v>
                </c:pt>
                <c:pt idx="473">
                  <c:v>11</c:v>
                </c:pt>
                <c:pt idx="474">
                  <c:v>11</c:v>
                </c:pt>
                <c:pt idx="475">
                  <c:v>11</c:v>
                </c:pt>
                <c:pt idx="476">
                  <c:v>11</c:v>
                </c:pt>
                <c:pt idx="477">
                  <c:v>11</c:v>
                </c:pt>
                <c:pt idx="478">
                  <c:v>11</c:v>
                </c:pt>
                <c:pt idx="479">
                  <c:v>11</c:v>
                </c:pt>
                <c:pt idx="480">
                  <c:v>11</c:v>
                </c:pt>
                <c:pt idx="481">
                  <c:v>11</c:v>
                </c:pt>
                <c:pt idx="482">
                  <c:v>11</c:v>
                </c:pt>
                <c:pt idx="483">
                  <c:v>11</c:v>
                </c:pt>
                <c:pt idx="484">
                  <c:v>11</c:v>
                </c:pt>
                <c:pt idx="485">
                  <c:v>11</c:v>
                </c:pt>
                <c:pt idx="486">
                  <c:v>11</c:v>
                </c:pt>
                <c:pt idx="487">
                  <c:v>11</c:v>
                </c:pt>
                <c:pt idx="488">
                  <c:v>11</c:v>
                </c:pt>
                <c:pt idx="489">
                  <c:v>11</c:v>
                </c:pt>
                <c:pt idx="490">
                  <c:v>11</c:v>
                </c:pt>
                <c:pt idx="491">
                  <c:v>11</c:v>
                </c:pt>
                <c:pt idx="492">
                  <c:v>11</c:v>
                </c:pt>
                <c:pt idx="493">
                  <c:v>11</c:v>
                </c:pt>
                <c:pt idx="494">
                  <c:v>11</c:v>
                </c:pt>
                <c:pt idx="495">
                  <c:v>11</c:v>
                </c:pt>
                <c:pt idx="496">
                  <c:v>11</c:v>
                </c:pt>
                <c:pt idx="497">
                  <c:v>11</c:v>
                </c:pt>
                <c:pt idx="498">
                  <c:v>11</c:v>
                </c:pt>
                <c:pt idx="499">
                  <c:v>11</c:v>
                </c:pt>
                <c:pt idx="500">
                  <c:v>11</c:v>
                </c:pt>
                <c:pt idx="501">
                  <c:v>11</c:v>
                </c:pt>
                <c:pt idx="502">
                  <c:v>11</c:v>
                </c:pt>
                <c:pt idx="503">
                  <c:v>11</c:v>
                </c:pt>
                <c:pt idx="504">
                  <c:v>11</c:v>
                </c:pt>
                <c:pt idx="505">
                  <c:v>11</c:v>
                </c:pt>
                <c:pt idx="506">
                  <c:v>11</c:v>
                </c:pt>
                <c:pt idx="507">
                  <c:v>11</c:v>
                </c:pt>
                <c:pt idx="508">
                  <c:v>11</c:v>
                </c:pt>
                <c:pt idx="509">
                  <c:v>11</c:v>
                </c:pt>
                <c:pt idx="510">
                  <c:v>11</c:v>
                </c:pt>
                <c:pt idx="511">
                  <c:v>11</c:v>
                </c:pt>
                <c:pt idx="512">
                  <c:v>11</c:v>
                </c:pt>
                <c:pt idx="513">
                  <c:v>11</c:v>
                </c:pt>
                <c:pt idx="514">
                  <c:v>11</c:v>
                </c:pt>
                <c:pt idx="515">
                  <c:v>12</c:v>
                </c:pt>
                <c:pt idx="516">
                  <c:v>12</c:v>
                </c:pt>
                <c:pt idx="517">
                  <c:v>12</c:v>
                </c:pt>
                <c:pt idx="518">
                  <c:v>12</c:v>
                </c:pt>
                <c:pt idx="519">
                  <c:v>12</c:v>
                </c:pt>
                <c:pt idx="520">
                  <c:v>12</c:v>
                </c:pt>
                <c:pt idx="521">
                  <c:v>12</c:v>
                </c:pt>
                <c:pt idx="522">
                  <c:v>12</c:v>
                </c:pt>
                <c:pt idx="523">
                  <c:v>12</c:v>
                </c:pt>
                <c:pt idx="524">
                  <c:v>12</c:v>
                </c:pt>
                <c:pt idx="525">
                  <c:v>16</c:v>
                </c:pt>
                <c:pt idx="526">
                  <c:v>14</c:v>
                </c:pt>
                <c:pt idx="527">
                  <c:v>13</c:v>
                </c:pt>
                <c:pt idx="528">
                  <c:v>12</c:v>
                </c:pt>
                <c:pt idx="529">
                  <c:v>12</c:v>
                </c:pt>
                <c:pt idx="530">
                  <c:v>12</c:v>
                </c:pt>
                <c:pt idx="531">
                  <c:v>12</c:v>
                </c:pt>
                <c:pt idx="532">
                  <c:v>12</c:v>
                </c:pt>
                <c:pt idx="533">
                  <c:v>12</c:v>
                </c:pt>
                <c:pt idx="534">
                  <c:v>14</c:v>
                </c:pt>
                <c:pt idx="535">
                  <c:v>13</c:v>
                </c:pt>
                <c:pt idx="536">
                  <c:v>12</c:v>
                </c:pt>
                <c:pt idx="537">
                  <c:v>12</c:v>
                </c:pt>
                <c:pt idx="538">
                  <c:v>12</c:v>
                </c:pt>
                <c:pt idx="539">
                  <c:v>12</c:v>
                </c:pt>
                <c:pt idx="540">
                  <c:v>12</c:v>
                </c:pt>
                <c:pt idx="541">
                  <c:v>12</c:v>
                </c:pt>
                <c:pt idx="542">
                  <c:v>12</c:v>
                </c:pt>
                <c:pt idx="543">
                  <c:v>12</c:v>
                </c:pt>
                <c:pt idx="544">
                  <c:v>12</c:v>
                </c:pt>
                <c:pt idx="545">
                  <c:v>12</c:v>
                </c:pt>
                <c:pt idx="546">
                  <c:v>12</c:v>
                </c:pt>
                <c:pt idx="547">
                  <c:v>12</c:v>
                </c:pt>
                <c:pt idx="548">
                  <c:v>12</c:v>
                </c:pt>
                <c:pt idx="549">
                  <c:v>12</c:v>
                </c:pt>
                <c:pt idx="550">
                  <c:v>12</c:v>
                </c:pt>
                <c:pt idx="551">
                  <c:v>12</c:v>
                </c:pt>
                <c:pt idx="552">
                  <c:v>12</c:v>
                </c:pt>
                <c:pt idx="553">
                  <c:v>12</c:v>
                </c:pt>
                <c:pt idx="554">
                  <c:v>12</c:v>
                </c:pt>
                <c:pt idx="555">
                  <c:v>12</c:v>
                </c:pt>
                <c:pt idx="556">
                  <c:v>12</c:v>
                </c:pt>
                <c:pt idx="557">
                  <c:v>12</c:v>
                </c:pt>
                <c:pt idx="558">
                  <c:v>12</c:v>
                </c:pt>
                <c:pt idx="559">
                  <c:v>12</c:v>
                </c:pt>
                <c:pt idx="560">
                  <c:v>12</c:v>
                </c:pt>
                <c:pt idx="561">
                  <c:v>12</c:v>
                </c:pt>
                <c:pt idx="562">
                  <c:v>12</c:v>
                </c:pt>
                <c:pt idx="563">
                  <c:v>12</c:v>
                </c:pt>
                <c:pt idx="564">
                  <c:v>12</c:v>
                </c:pt>
                <c:pt idx="565">
                  <c:v>12</c:v>
                </c:pt>
                <c:pt idx="566">
                  <c:v>12</c:v>
                </c:pt>
                <c:pt idx="567">
                  <c:v>12</c:v>
                </c:pt>
                <c:pt idx="568">
                  <c:v>12</c:v>
                </c:pt>
                <c:pt idx="569">
                  <c:v>12</c:v>
                </c:pt>
                <c:pt idx="570">
                  <c:v>14</c:v>
                </c:pt>
                <c:pt idx="571">
                  <c:v>13</c:v>
                </c:pt>
                <c:pt idx="572">
                  <c:v>12</c:v>
                </c:pt>
                <c:pt idx="573">
                  <c:v>12</c:v>
                </c:pt>
                <c:pt idx="574">
                  <c:v>12</c:v>
                </c:pt>
                <c:pt idx="575">
                  <c:v>12</c:v>
                </c:pt>
                <c:pt idx="576">
                  <c:v>12</c:v>
                </c:pt>
                <c:pt idx="577">
                  <c:v>12</c:v>
                </c:pt>
                <c:pt idx="578">
                  <c:v>12</c:v>
                </c:pt>
                <c:pt idx="579">
                  <c:v>12</c:v>
                </c:pt>
                <c:pt idx="580">
                  <c:v>12</c:v>
                </c:pt>
                <c:pt idx="581">
                  <c:v>12</c:v>
                </c:pt>
                <c:pt idx="582">
                  <c:v>12</c:v>
                </c:pt>
                <c:pt idx="583">
                  <c:v>12</c:v>
                </c:pt>
                <c:pt idx="584">
                  <c:v>12</c:v>
                </c:pt>
                <c:pt idx="585">
                  <c:v>12</c:v>
                </c:pt>
                <c:pt idx="586">
                  <c:v>12</c:v>
                </c:pt>
                <c:pt idx="587">
                  <c:v>12</c:v>
                </c:pt>
                <c:pt idx="588">
                  <c:v>12</c:v>
                </c:pt>
                <c:pt idx="589">
                  <c:v>12</c:v>
                </c:pt>
                <c:pt idx="590">
                  <c:v>12</c:v>
                </c:pt>
                <c:pt idx="591">
                  <c:v>12</c:v>
                </c:pt>
                <c:pt idx="592">
                  <c:v>12</c:v>
                </c:pt>
                <c:pt idx="593">
                  <c:v>13</c:v>
                </c:pt>
                <c:pt idx="594">
                  <c:v>13</c:v>
                </c:pt>
                <c:pt idx="595">
                  <c:v>13</c:v>
                </c:pt>
                <c:pt idx="596">
                  <c:v>13</c:v>
                </c:pt>
                <c:pt idx="597">
                  <c:v>13</c:v>
                </c:pt>
                <c:pt idx="598">
                  <c:v>13</c:v>
                </c:pt>
                <c:pt idx="599">
                  <c:v>13</c:v>
                </c:pt>
                <c:pt idx="600">
                  <c:v>13</c:v>
                </c:pt>
                <c:pt idx="601">
                  <c:v>13</c:v>
                </c:pt>
                <c:pt idx="602">
                  <c:v>13</c:v>
                </c:pt>
                <c:pt idx="603">
                  <c:v>15</c:v>
                </c:pt>
                <c:pt idx="604">
                  <c:v>14</c:v>
                </c:pt>
                <c:pt idx="605">
                  <c:v>13</c:v>
                </c:pt>
                <c:pt idx="606">
                  <c:v>13</c:v>
                </c:pt>
                <c:pt idx="607">
                  <c:v>13</c:v>
                </c:pt>
                <c:pt idx="608">
                  <c:v>13</c:v>
                </c:pt>
                <c:pt idx="609">
                  <c:v>13</c:v>
                </c:pt>
                <c:pt idx="610">
                  <c:v>13</c:v>
                </c:pt>
                <c:pt idx="611">
                  <c:v>13</c:v>
                </c:pt>
                <c:pt idx="612">
                  <c:v>13</c:v>
                </c:pt>
                <c:pt idx="613">
                  <c:v>13</c:v>
                </c:pt>
                <c:pt idx="614">
                  <c:v>13</c:v>
                </c:pt>
                <c:pt idx="615">
                  <c:v>13</c:v>
                </c:pt>
                <c:pt idx="616">
                  <c:v>13</c:v>
                </c:pt>
                <c:pt idx="617">
                  <c:v>13</c:v>
                </c:pt>
                <c:pt idx="618">
                  <c:v>13</c:v>
                </c:pt>
                <c:pt idx="619">
                  <c:v>13</c:v>
                </c:pt>
                <c:pt idx="620">
                  <c:v>13</c:v>
                </c:pt>
                <c:pt idx="621">
                  <c:v>13</c:v>
                </c:pt>
                <c:pt idx="622">
                  <c:v>13</c:v>
                </c:pt>
                <c:pt idx="623">
                  <c:v>13</c:v>
                </c:pt>
                <c:pt idx="624">
                  <c:v>13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14</c:v>
                </c:pt>
                <c:pt idx="629">
                  <c:v>14</c:v>
                </c:pt>
                <c:pt idx="630">
                  <c:v>14</c:v>
                </c:pt>
                <c:pt idx="631">
                  <c:v>14</c:v>
                </c:pt>
                <c:pt idx="632">
                  <c:v>14</c:v>
                </c:pt>
                <c:pt idx="633">
                  <c:v>14</c:v>
                </c:pt>
                <c:pt idx="634">
                  <c:v>14</c:v>
                </c:pt>
                <c:pt idx="635">
                  <c:v>14</c:v>
                </c:pt>
                <c:pt idx="636">
                  <c:v>14</c:v>
                </c:pt>
                <c:pt idx="637">
                  <c:v>14</c:v>
                </c:pt>
                <c:pt idx="638">
                  <c:v>14</c:v>
                </c:pt>
                <c:pt idx="639">
                  <c:v>14</c:v>
                </c:pt>
                <c:pt idx="640">
                  <c:v>14</c:v>
                </c:pt>
                <c:pt idx="641">
                  <c:v>14</c:v>
                </c:pt>
                <c:pt idx="642">
                  <c:v>14</c:v>
                </c:pt>
                <c:pt idx="643">
                  <c:v>14</c:v>
                </c:pt>
                <c:pt idx="644">
                  <c:v>14</c:v>
                </c:pt>
                <c:pt idx="645">
                  <c:v>14</c:v>
                </c:pt>
                <c:pt idx="646">
                  <c:v>14</c:v>
                </c:pt>
                <c:pt idx="647">
                  <c:v>14</c:v>
                </c:pt>
                <c:pt idx="648">
                  <c:v>14</c:v>
                </c:pt>
                <c:pt idx="649">
                  <c:v>14</c:v>
                </c:pt>
                <c:pt idx="650">
                  <c:v>14</c:v>
                </c:pt>
                <c:pt idx="651">
                  <c:v>14</c:v>
                </c:pt>
                <c:pt idx="652">
                  <c:v>14</c:v>
                </c:pt>
                <c:pt idx="653">
                  <c:v>14</c:v>
                </c:pt>
                <c:pt idx="654">
                  <c:v>14</c:v>
                </c:pt>
                <c:pt idx="655">
                  <c:v>14</c:v>
                </c:pt>
                <c:pt idx="656">
                  <c:v>14</c:v>
                </c:pt>
                <c:pt idx="657">
                  <c:v>14</c:v>
                </c:pt>
                <c:pt idx="658">
                  <c:v>14</c:v>
                </c:pt>
                <c:pt idx="659">
                  <c:v>14</c:v>
                </c:pt>
                <c:pt idx="660">
                  <c:v>14</c:v>
                </c:pt>
                <c:pt idx="661">
                  <c:v>14</c:v>
                </c:pt>
                <c:pt idx="662">
                  <c:v>14</c:v>
                </c:pt>
                <c:pt idx="663">
                  <c:v>14</c:v>
                </c:pt>
                <c:pt idx="664">
                  <c:v>14</c:v>
                </c:pt>
                <c:pt idx="665">
                  <c:v>14</c:v>
                </c:pt>
                <c:pt idx="666">
                  <c:v>14</c:v>
                </c:pt>
                <c:pt idx="667">
                  <c:v>14</c:v>
                </c:pt>
                <c:pt idx="668">
                  <c:v>14</c:v>
                </c:pt>
                <c:pt idx="669">
                  <c:v>14</c:v>
                </c:pt>
                <c:pt idx="670">
                  <c:v>14</c:v>
                </c:pt>
                <c:pt idx="671">
                  <c:v>14</c:v>
                </c:pt>
                <c:pt idx="672">
                  <c:v>14</c:v>
                </c:pt>
                <c:pt idx="673">
                  <c:v>14</c:v>
                </c:pt>
                <c:pt idx="674">
                  <c:v>14</c:v>
                </c:pt>
                <c:pt idx="675">
                  <c:v>14</c:v>
                </c:pt>
                <c:pt idx="676">
                  <c:v>14</c:v>
                </c:pt>
                <c:pt idx="677">
                  <c:v>14</c:v>
                </c:pt>
                <c:pt idx="678">
                  <c:v>14</c:v>
                </c:pt>
                <c:pt idx="679">
                  <c:v>14</c:v>
                </c:pt>
                <c:pt idx="680">
                  <c:v>14</c:v>
                </c:pt>
                <c:pt idx="681">
                  <c:v>14</c:v>
                </c:pt>
                <c:pt idx="682">
                  <c:v>14</c:v>
                </c:pt>
                <c:pt idx="683">
                  <c:v>14</c:v>
                </c:pt>
                <c:pt idx="684">
                  <c:v>14</c:v>
                </c:pt>
                <c:pt idx="685">
                  <c:v>14</c:v>
                </c:pt>
                <c:pt idx="686">
                  <c:v>14</c:v>
                </c:pt>
                <c:pt idx="687">
                  <c:v>14</c:v>
                </c:pt>
                <c:pt idx="688">
                  <c:v>14</c:v>
                </c:pt>
                <c:pt idx="689">
                  <c:v>14</c:v>
                </c:pt>
                <c:pt idx="690">
                  <c:v>14</c:v>
                </c:pt>
                <c:pt idx="691">
                  <c:v>14</c:v>
                </c:pt>
                <c:pt idx="692">
                  <c:v>14</c:v>
                </c:pt>
                <c:pt idx="693">
                  <c:v>14</c:v>
                </c:pt>
                <c:pt idx="694">
                  <c:v>14</c:v>
                </c:pt>
                <c:pt idx="695">
                  <c:v>14</c:v>
                </c:pt>
                <c:pt idx="696">
                  <c:v>14</c:v>
                </c:pt>
                <c:pt idx="697">
                  <c:v>14</c:v>
                </c:pt>
                <c:pt idx="698">
                  <c:v>14</c:v>
                </c:pt>
                <c:pt idx="699">
                  <c:v>14</c:v>
                </c:pt>
                <c:pt idx="700">
                  <c:v>14</c:v>
                </c:pt>
                <c:pt idx="701">
                  <c:v>14</c:v>
                </c:pt>
                <c:pt idx="702">
                  <c:v>14</c:v>
                </c:pt>
                <c:pt idx="703">
                  <c:v>15</c:v>
                </c:pt>
                <c:pt idx="704">
                  <c:v>15</c:v>
                </c:pt>
                <c:pt idx="705">
                  <c:v>15</c:v>
                </c:pt>
                <c:pt idx="706">
                  <c:v>15</c:v>
                </c:pt>
                <c:pt idx="707">
                  <c:v>19</c:v>
                </c:pt>
                <c:pt idx="708">
                  <c:v>17</c:v>
                </c:pt>
                <c:pt idx="709">
                  <c:v>16</c:v>
                </c:pt>
                <c:pt idx="710">
                  <c:v>15</c:v>
                </c:pt>
                <c:pt idx="711">
                  <c:v>15</c:v>
                </c:pt>
                <c:pt idx="712">
                  <c:v>15</c:v>
                </c:pt>
                <c:pt idx="713">
                  <c:v>15</c:v>
                </c:pt>
                <c:pt idx="714">
                  <c:v>15</c:v>
                </c:pt>
                <c:pt idx="715">
                  <c:v>15</c:v>
                </c:pt>
                <c:pt idx="716">
                  <c:v>15</c:v>
                </c:pt>
                <c:pt idx="717">
                  <c:v>15</c:v>
                </c:pt>
                <c:pt idx="718">
                  <c:v>15</c:v>
                </c:pt>
                <c:pt idx="719">
                  <c:v>15</c:v>
                </c:pt>
                <c:pt idx="720">
                  <c:v>15</c:v>
                </c:pt>
                <c:pt idx="721">
                  <c:v>18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17</c:v>
                </c:pt>
                <c:pt idx="730">
                  <c:v>17</c:v>
                </c:pt>
                <c:pt idx="731">
                  <c:v>17</c:v>
                </c:pt>
                <c:pt idx="732">
                  <c:v>17</c:v>
                </c:pt>
                <c:pt idx="733">
                  <c:v>17</c:v>
                </c:pt>
                <c:pt idx="734">
                  <c:v>17</c:v>
                </c:pt>
                <c:pt idx="735">
                  <c:v>18</c:v>
                </c:pt>
                <c:pt idx="736">
                  <c:v>18</c:v>
                </c:pt>
                <c:pt idx="737">
                  <c:v>19</c:v>
                </c:pt>
                <c:pt idx="738">
                  <c:v>19</c:v>
                </c:pt>
                <c:pt idx="739">
                  <c:v>19</c:v>
                </c:pt>
                <c:pt idx="740">
                  <c:v>19</c:v>
                </c:pt>
                <c:pt idx="741">
                  <c:v>19</c:v>
                </c:pt>
                <c:pt idx="742">
                  <c:v>19</c:v>
                </c:pt>
                <c:pt idx="743">
                  <c:v>19</c:v>
                </c:pt>
                <c:pt idx="744">
                  <c:v>19</c:v>
                </c:pt>
                <c:pt idx="745">
                  <c:v>19</c:v>
                </c:pt>
                <c:pt idx="746">
                  <c:v>19</c:v>
                </c:pt>
                <c:pt idx="747">
                  <c:v>19</c:v>
                </c:pt>
                <c:pt idx="748">
                  <c:v>19</c:v>
                </c:pt>
                <c:pt idx="749">
                  <c:v>19</c:v>
                </c:pt>
                <c:pt idx="750">
                  <c:v>19</c:v>
                </c:pt>
                <c:pt idx="751">
                  <c:v>19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  <c:pt idx="771">
                  <c:v>19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20</c:v>
                </c:pt>
                <c:pt idx="785">
                  <c:v>20</c:v>
                </c:pt>
                <c:pt idx="786">
                  <c:v>20</c:v>
                </c:pt>
                <c:pt idx="787">
                  <c:v>20</c:v>
                </c:pt>
                <c:pt idx="788">
                  <c:v>23</c:v>
                </c:pt>
                <c:pt idx="789">
                  <c:v>21</c:v>
                </c:pt>
                <c:pt idx="790">
                  <c:v>20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  <c:pt idx="801">
                  <c:v>20</c:v>
                </c:pt>
                <c:pt idx="802">
                  <c:v>20</c:v>
                </c:pt>
                <c:pt idx="803">
                  <c:v>20</c:v>
                </c:pt>
                <c:pt idx="804">
                  <c:v>20</c:v>
                </c:pt>
                <c:pt idx="805">
                  <c:v>20</c:v>
                </c:pt>
                <c:pt idx="806">
                  <c:v>20</c:v>
                </c:pt>
                <c:pt idx="807">
                  <c:v>20</c:v>
                </c:pt>
                <c:pt idx="808">
                  <c:v>20</c:v>
                </c:pt>
                <c:pt idx="809">
                  <c:v>20</c:v>
                </c:pt>
                <c:pt idx="810">
                  <c:v>20</c:v>
                </c:pt>
                <c:pt idx="811">
                  <c:v>20</c:v>
                </c:pt>
                <c:pt idx="812">
                  <c:v>20</c:v>
                </c:pt>
                <c:pt idx="813">
                  <c:v>20</c:v>
                </c:pt>
                <c:pt idx="814">
                  <c:v>20</c:v>
                </c:pt>
                <c:pt idx="815">
                  <c:v>20</c:v>
                </c:pt>
                <c:pt idx="816">
                  <c:v>21</c:v>
                </c:pt>
                <c:pt idx="817">
                  <c:v>21</c:v>
                </c:pt>
                <c:pt idx="818">
                  <c:v>21</c:v>
                </c:pt>
                <c:pt idx="819">
                  <c:v>21</c:v>
                </c:pt>
                <c:pt idx="820">
                  <c:v>21</c:v>
                </c:pt>
                <c:pt idx="821">
                  <c:v>21</c:v>
                </c:pt>
                <c:pt idx="822">
                  <c:v>21</c:v>
                </c:pt>
                <c:pt idx="823">
                  <c:v>21</c:v>
                </c:pt>
                <c:pt idx="824">
                  <c:v>21</c:v>
                </c:pt>
                <c:pt idx="825">
                  <c:v>21</c:v>
                </c:pt>
                <c:pt idx="826">
                  <c:v>21</c:v>
                </c:pt>
                <c:pt idx="827">
                  <c:v>21</c:v>
                </c:pt>
                <c:pt idx="828">
                  <c:v>21</c:v>
                </c:pt>
                <c:pt idx="829">
                  <c:v>21</c:v>
                </c:pt>
                <c:pt idx="830">
                  <c:v>21</c:v>
                </c:pt>
                <c:pt idx="831">
                  <c:v>21</c:v>
                </c:pt>
                <c:pt idx="832">
                  <c:v>21</c:v>
                </c:pt>
                <c:pt idx="833">
                  <c:v>21</c:v>
                </c:pt>
                <c:pt idx="834">
                  <c:v>21</c:v>
                </c:pt>
                <c:pt idx="835">
                  <c:v>21</c:v>
                </c:pt>
                <c:pt idx="836">
                  <c:v>21</c:v>
                </c:pt>
                <c:pt idx="837">
                  <c:v>21</c:v>
                </c:pt>
                <c:pt idx="838">
                  <c:v>21</c:v>
                </c:pt>
                <c:pt idx="839">
                  <c:v>21</c:v>
                </c:pt>
                <c:pt idx="840">
                  <c:v>21</c:v>
                </c:pt>
                <c:pt idx="841">
                  <c:v>21</c:v>
                </c:pt>
                <c:pt idx="842">
                  <c:v>21</c:v>
                </c:pt>
                <c:pt idx="843">
                  <c:v>21</c:v>
                </c:pt>
                <c:pt idx="844">
                  <c:v>21</c:v>
                </c:pt>
                <c:pt idx="845">
                  <c:v>21</c:v>
                </c:pt>
                <c:pt idx="846">
                  <c:v>21</c:v>
                </c:pt>
                <c:pt idx="847">
                  <c:v>21</c:v>
                </c:pt>
                <c:pt idx="848">
                  <c:v>21</c:v>
                </c:pt>
                <c:pt idx="849">
                  <c:v>21</c:v>
                </c:pt>
                <c:pt idx="850">
                  <c:v>21</c:v>
                </c:pt>
                <c:pt idx="851">
                  <c:v>21</c:v>
                </c:pt>
                <c:pt idx="852">
                  <c:v>21</c:v>
                </c:pt>
                <c:pt idx="853">
                  <c:v>21</c:v>
                </c:pt>
                <c:pt idx="854">
                  <c:v>21</c:v>
                </c:pt>
                <c:pt idx="855">
                  <c:v>21</c:v>
                </c:pt>
                <c:pt idx="856">
                  <c:v>21</c:v>
                </c:pt>
                <c:pt idx="857">
                  <c:v>21</c:v>
                </c:pt>
                <c:pt idx="858">
                  <c:v>21</c:v>
                </c:pt>
                <c:pt idx="859">
                  <c:v>21</c:v>
                </c:pt>
                <c:pt idx="860">
                  <c:v>21</c:v>
                </c:pt>
                <c:pt idx="861">
                  <c:v>21</c:v>
                </c:pt>
                <c:pt idx="862">
                  <c:v>21</c:v>
                </c:pt>
                <c:pt idx="863">
                  <c:v>21</c:v>
                </c:pt>
                <c:pt idx="864">
                  <c:v>21</c:v>
                </c:pt>
                <c:pt idx="865">
                  <c:v>21</c:v>
                </c:pt>
                <c:pt idx="866">
                  <c:v>21</c:v>
                </c:pt>
                <c:pt idx="867">
                  <c:v>21</c:v>
                </c:pt>
                <c:pt idx="868">
                  <c:v>21</c:v>
                </c:pt>
                <c:pt idx="869">
                  <c:v>21</c:v>
                </c:pt>
                <c:pt idx="870">
                  <c:v>21</c:v>
                </c:pt>
                <c:pt idx="871">
                  <c:v>21</c:v>
                </c:pt>
                <c:pt idx="872">
                  <c:v>21</c:v>
                </c:pt>
                <c:pt idx="873">
                  <c:v>21</c:v>
                </c:pt>
                <c:pt idx="874">
                  <c:v>21</c:v>
                </c:pt>
                <c:pt idx="875">
                  <c:v>21</c:v>
                </c:pt>
                <c:pt idx="876">
                  <c:v>21</c:v>
                </c:pt>
                <c:pt idx="877">
                  <c:v>21</c:v>
                </c:pt>
                <c:pt idx="878">
                  <c:v>21</c:v>
                </c:pt>
                <c:pt idx="879">
                  <c:v>21</c:v>
                </c:pt>
                <c:pt idx="880">
                  <c:v>21</c:v>
                </c:pt>
                <c:pt idx="881">
                  <c:v>21</c:v>
                </c:pt>
                <c:pt idx="882">
                  <c:v>21</c:v>
                </c:pt>
                <c:pt idx="883">
                  <c:v>21</c:v>
                </c:pt>
                <c:pt idx="884">
                  <c:v>21</c:v>
                </c:pt>
                <c:pt idx="885">
                  <c:v>21</c:v>
                </c:pt>
                <c:pt idx="886">
                  <c:v>21</c:v>
                </c:pt>
                <c:pt idx="887">
                  <c:v>21</c:v>
                </c:pt>
                <c:pt idx="888">
                  <c:v>21</c:v>
                </c:pt>
                <c:pt idx="889">
                  <c:v>25</c:v>
                </c:pt>
                <c:pt idx="890">
                  <c:v>23</c:v>
                </c:pt>
                <c:pt idx="891">
                  <c:v>22</c:v>
                </c:pt>
                <c:pt idx="892">
                  <c:v>21</c:v>
                </c:pt>
                <c:pt idx="893">
                  <c:v>21</c:v>
                </c:pt>
                <c:pt idx="894">
                  <c:v>21</c:v>
                </c:pt>
                <c:pt idx="895">
                  <c:v>21</c:v>
                </c:pt>
                <c:pt idx="896">
                  <c:v>21</c:v>
                </c:pt>
                <c:pt idx="897">
                  <c:v>21</c:v>
                </c:pt>
                <c:pt idx="898">
                  <c:v>21</c:v>
                </c:pt>
                <c:pt idx="899">
                  <c:v>21</c:v>
                </c:pt>
                <c:pt idx="900">
                  <c:v>21</c:v>
                </c:pt>
                <c:pt idx="901">
                  <c:v>21</c:v>
                </c:pt>
                <c:pt idx="902">
                  <c:v>21</c:v>
                </c:pt>
                <c:pt idx="903">
                  <c:v>21</c:v>
                </c:pt>
                <c:pt idx="904">
                  <c:v>21</c:v>
                </c:pt>
                <c:pt idx="905">
                  <c:v>21</c:v>
                </c:pt>
                <c:pt idx="906">
                  <c:v>21</c:v>
                </c:pt>
                <c:pt idx="907">
                  <c:v>21</c:v>
                </c:pt>
                <c:pt idx="908">
                  <c:v>21</c:v>
                </c:pt>
                <c:pt idx="909">
                  <c:v>21</c:v>
                </c:pt>
                <c:pt idx="910">
                  <c:v>21</c:v>
                </c:pt>
                <c:pt idx="911">
                  <c:v>24</c:v>
                </c:pt>
                <c:pt idx="912">
                  <c:v>22</c:v>
                </c:pt>
                <c:pt idx="913">
                  <c:v>21</c:v>
                </c:pt>
                <c:pt idx="914">
                  <c:v>21</c:v>
                </c:pt>
                <c:pt idx="915">
                  <c:v>21</c:v>
                </c:pt>
                <c:pt idx="916">
                  <c:v>21</c:v>
                </c:pt>
                <c:pt idx="917">
                  <c:v>21</c:v>
                </c:pt>
                <c:pt idx="918">
                  <c:v>21</c:v>
                </c:pt>
                <c:pt idx="919">
                  <c:v>21</c:v>
                </c:pt>
                <c:pt idx="920">
                  <c:v>21</c:v>
                </c:pt>
                <c:pt idx="921">
                  <c:v>21</c:v>
                </c:pt>
                <c:pt idx="922">
                  <c:v>21</c:v>
                </c:pt>
                <c:pt idx="923">
                  <c:v>21</c:v>
                </c:pt>
                <c:pt idx="924">
                  <c:v>21</c:v>
                </c:pt>
                <c:pt idx="925">
                  <c:v>21</c:v>
                </c:pt>
                <c:pt idx="926">
                  <c:v>21</c:v>
                </c:pt>
                <c:pt idx="927">
                  <c:v>21</c:v>
                </c:pt>
                <c:pt idx="928">
                  <c:v>21</c:v>
                </c:pt>
                <c:pt idx="929">
                  <c:v>21</c:v>
                </c:pt>
                <c:pt idx="930">
                  <c:v>22</c:v>
                </c:pt>
                <c:pt idx="931">
                  <c:v>22</c:v>
                </c:pt>
                <c:pt idx="932">
                  <c:v>22</c:v>
                </c:pt>
                <c:pt idx="933">
                  <c:v>22</c:v>
                </c:pt>
                <c:pt idx="934">
                  <c:v>22</c:v>
                </c:pt>
                <c:pt idx="935">
                  <c:v>25</c:v>
                </c:pt>
                <c:pt idx="936">
                  <c:v>24</c:v>
                </c:pt>
                <c:pt idx="937">
                  <c:v>23</c:v>
                </c:pt>
                <c:pt idx="938">
                  <c:v>23</c:v>
                </c:pt>
                <c:pt idx="939">
                  <c:v>23</c:v>
                </c:pt>
                <c:pt idx="940">
                  <c:v>23</c:v>
                </c:pt>
                <c:pt idx="941">
                  <c:v>23</c:v>
                </c:pt>
                <c:pt idx="942">
                  <c:v>23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24</c:v>
                </c:pt>
                <c:pt idx="948">
                  <c:v>24</c:v>
                </c:pt>
                <c:pt idx="949">
                  <c:v>25</c:v>
                </c:pt>
                <c:pt idx="950">
                  <c:v>25</c:v>
                </c:pt>
                <c:pt idx="951">
                  <c:v>25</c:v>
                </c:pt>
                <c:pt idx="952">
                  <c:v>25</c:v>
                </c:pt>
                <c:pt idx="953">
                  <c:v>25</c:v>
                </c:pt>
                <c:pt idx="954">
                  <c:v>25</c:v>
                </c:pt>
                <c:pt idx="955">
                  <c:v>25</c:v>
                </c:pt>
                <c:pt idx="956">
                  <c:v>25</c:v>
                </c:pt>
                <c:pt idx="957">
                  <c:v>25</c:v>
                </c:pt>
                <c:pt idx="958">
                  <c:v>25</c:v>
                </c:pt>
                <c:pt idx="959">
                  <c:v>25</c:v>
                </c:pt>
                <c:pt idx="960">
                  <c:v>25</c:v>
                </c:pt>
                <c:pt idx="961">
                  <c:v>25</c:v>
                </c:pt>
                <c:pt idx="962">
                  <c:v>25</c:v>
                </c:pt>
                <c:pt idx="963">
                  <c:v>25</c:v>
                </c:pt>
                <c:pt idx="964">
                  <c:v>25</c:v>
                </c:pt>
                <c:pt idx="965">
                  <c:v>25</c:v>
                </c:pt>
                <c:pt idx="966">
                  <c:v>25</c:v>
                </c:pt>
                <c:pt idx="967">
                  <c:v>25</c:v>
                </c:pt>
                <c:pt idx="968">
                  <c:v>25</c:v>
                </c:pt>
                <c:pt idx="969">
                  <c:v>25</c:v>
                </c:pt>
                <c:pt idx="970">
                  <c:v>25</c:v>
                </c:pt>
                <c:pt idx="971">
                  <c:v>25</c:v>
                </c:pt>
                <c:pt idx="972">
                  <c:v>25</c:v>
                </c:pt>
                <c:pt idx="973">
                  <c:v>27</c:v>
                </c:pt>
                <c:pt idx="974">
                  <c:v>26</c:v>
                </c:pt>
                <c:pt idx="975">
                  <c:v>25</c:v>
                </c:pt>
                <c:pt idx="976">
                  <c:v>25</c:v>
                </c:pt>
                <c:pt idx="977">
                  <c:v>25</c:v>
                </c:pt>
                <c:pt idx="978">
                  <c:v>25</c:v>
                </c:pt>
                <c:pt idx="979">
                  <c:v>25</c:v>
                </c:pt>
                <c:pt idx="980">
                  <c:v>25</c:v>
                </c:pt>
                <c:pt idx="981">
                  <c:v>25</c:v>
                </c:pt>
                <c:pt idx="982">
                  <c:v>25</c:v>
                </c:pt>
                <c:pt idx="983">
                  <c:v>25</c:v>
                </c:pt>
                <c:pt idx="984">
                  <c:v>25</c:v>
                </c:pt>
                <c:pt idx="985">
                  <c:v>25</c:v>
                </c:pt>
                <c:pt idx="986">
                  <c:v>25</c:v>
                </c:pt>
                <c:pt idx="987">
                  <c:v>25</c:v>
                </c:pt>
                <c:pt idx="988">
                  <c:v>25</c:v>
                </c:pt>
                <c:pt idx="989">
                  <c:v>25</c:v>
                </c:pt>
                <c:pt idx="990">
                  <c:v>25</c:v>
                </c:pt>
                <c:pt idx="991">
                  <c:v>25</c:v>
                </c:pt>
                <c:pt idx="992">
                  <c:v>25</c:v>
                </c:pt>
                <c:pt idx="993">
                  <c:v>25</c:v>
                </c:pt>
                <c:pt idx="994">
                  <c:v>25</c:v>
                </c:pt>
                <c:pt idx="995">
                  <c:v>25</c:v>
                </c:pt>
                <c:pt idx="996">
                  <c:v>25</c:v>
                </c:pt>
                <c:pt idx="997">
                  <c:v>25</c:v>
                </c:pt>
                <c:pt idx="998">
                  <c:v>25</c:v>
                </c:pt>
                <c:pt idx="999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0D7-4E93-A3B1-71D3C6A77D5E}"/>
            </c:ext>
          </c:extLst>
        </c:ser>
        <c:ser>
          <c:idx val="3"/>
          <c:order val="3"/>
          <c:tx>
            <c:strRef>
              <c:f>elevatorSim!$E$1</c:f>
              <c:strCache>
                <c:ptCount val="1"/>
                <c:pt idx="0">
                  <c:v> 4th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elevatorSim!$E$2:$E$1001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2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4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2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2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3</c:v>
                </c:pt>
                <c:pt idx="541">
                  <c:v>4</c:v>
                </c:pt>
                <c:pt idx="542">
                  <c:v>3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6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6</c:v>
                </c:pt>
                <c:pt idx="624">
                  <c:v>6</c:v>
                </c:pt>
                <c:pt idx="625">
                  <c:v>6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7</c:v>
                </c:pt>
                <c:pt idx="650">
                  <c:v>7</c:v>
                </c:pt>
                <c:pt idx="651">
                  <c:v>7</c:v>
                </c:pt>
                <c:pt idx="652">
                  <c:v>7</c:v>
                </c:pt>
                <c:pt idx="653">
                  <c:v>7</c:v>
                </c:pt>
                <c:pt idx="654">
                  <c:v>7</c:v>
                </c:pt>
                <c:pt idx="655">
                  <c:v>7</c:v>
                </c:pt>
                <c:pt idx="656">
                  <c:v>7</c:v>
                </c:pt>
                <c:pt idx="657">
                  <c:v>7</c:v>
                </c:pt>
                <c:pt idx="658">
                  <c:v>7</c:v>
                </c:pt>
                <c:pt idx="659">
                  <c:v>7</c:v>
                </c:pt>
                <c:pt idx="660">
                  <c:v>7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7</c:v>
                </c:pt>
                <c:pt idx="665">
                  <c:v>7</c:v>
                </c:pt>
                <c:pt idx="666">
                  <c:v>7</c:v>
                </c:pt>
                <c:pt idx="667">
                  <c:v>7</c:v>
                </c:pt>
                <c:pt idx="668">
                  <c:v>7</c:v>
                </c:pt>
                <c:pt idx="669">
                  <c:v>7</c:v>
                </c:pt>
                <c:pt idx="670">
                  <c:v>7</c:v>
                </c:pt>
                <c:pt idx="671">
                  <c:v>7</c:v>
                </c:pt>
                <c:pt idx="672">
                  <c:v>7</c:v>
                </c:pt>
                <c:pt idx="673">
                  <c:v>7</c:v>
                </c:pt>
                <c:pt idx="674">
                  <c:v>7</c:v>
                </c:pt>
                <c:pt idx="675">
                  <c:v>7</c:v>
                </c:pt>
                <c:pt idx="676">
                  <c:v>7</c:v>
                </c:pt>
                <c:pt idx="677">
                  <c:v>7</c:v>
                </c:pt>
                <c:pt idx="678">
                  <c:v>7</c:v>
                </c:pt>
                <c:pt idx="679">
                  <c:v>7</c:v>
                </c:pt>
                <c:pt idx="680">
                  <c:v>7</c:v>
                </c:pt>
                <c:pt idx="681">
                  <c:v>7</c:v>
                </c:pt>
                <c:pt idx="682">
                  <c:v>7</c:v>
                </c:pt>
                <c:pt idx="683">
                  <c:v>7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7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7</c:v>
                </c:pt>
                <c:pt idx="722">
                  <c:v>7</c:v>
                </c:pt>
                <c:pt idx="723">
                  <c:v>8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7</c:v>
                </c:pt>
                <c:pt idx="728">
                  <c:v>7</c:v>
                </c:pt>
                <c:pt idx="729">
                  <c:v>7</c:v>
                </c:pt>
                <c:pt idx="730">
                  <c:v>7</c:v>
                </c:pt>
                <c:pt idx="731">
                  <c:v>7</c:v>
                </c:pt>
                <c:pt idx="732">
                  <c:v>7</c:v>
                </c:pt>
                <c:pt idx="733">
                  <c:v>7</c:v>
                </c:pt>
                <c:pt idx="734">
                  <c:v>7</c:v>
                </c:pt>
                <c:pt idx="735">
                  <c:v>7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7</c:v>
                </c:pt>
                <c:pt idx="743">
                  <c:v>7</c:v>
                </c:pt>
                <c:pt idx="744">
                  <c:v>7</c:v>
                </c:pt>
                <c:pt idx="745">
                  <c:v>7</c:v>
                </c:pt>
                <c:pt idx="746">
                  <c:v>7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</c:v>
                </c:pt>
                <c:pt idx="754">
                  <c:v>7</c:v>
                </c:pt>
                <c:pt idx="755">
                  <c:v>7</c:v>
                </c:pt>
                <c:pt idx="756">
                  <c:v>7</c:v>
                </c:pt>
                <c:pt idx="757">
                  <c:v>7</c:v>
                </c:pt>
                <c:pt idx="758">
                  <c:v>7</c:v>
                </c:pt>
                <c:pt idx="759">
                  <c:v>7</c:v>
                </c:pt>
                <c:pt idx="760">
                  <c:v>7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7</c:v>
                </c:pt>
                <c:pt idx="765">
                  <c:v>7</c:v>
                </c:pt>
                <c:pt idx="766">
                  <c:v>8</c:v>
                </c:pt>
                <c:pt idx="767">
                  <c:v>8</c:v>
                </c:pt>
                <c:pt idx="768">
                  <c:v>8</c:v>
                </c:pt>
                <c:pt idx="769">
                  <c:v>8</c:v>
                </c:pt>
                <c:pt idx="770">
                  <c:v>8</c:v>
                </c:pt>
                <c:pt idx="771">
                  <c:v>8</c:v>
                </c:pt>
                <c:pt idx="772">
                  <c:v>8</c:v>
                </c:pt>
                <c:pt idx="773">
                  <c:v>8</c:v>
                </c:pt>
                <c:pt idx="774">
                  <c:v>8</c:v>
                </c:pt>
                <c:pt idx="775">
                  <c:v>8</c:v>
                </c:pt>
                <c:pt idx="776">
                  <c:v>8</c:v>
                </c:pt>
                <c:pt idx="777">
                  <c:v>8</c:v>
                </c:pt>
                <c:pt idx="778">
                  <c:v>8</c:v>
                </c:pt>
                <c:pt idx="779">
                  <c:v>8</c:v>
                </c:pt>
                <c:pt idx="780">
                  <c:v>8</c:v>
                </c:pt>
                <c:pt idx="781">
                  <c:v>8</c:v>
                </c:pt>
                <c:pt idx="782">
                  <c:v>8</c:v>
                </c:pt>
                <c:pt idx="783">
                  <c:v>8</c:v>
                </c:pt>
                <c:pt idx="784">
                  <c:v>8</c:v>
                </c:pt>
                <c:pt idx="785">
                  <c:v>8</c:v>
                </c:pt>
                <c:pt idx="786">
                  <c:v>8</c:v>
                </c:pt>
                <c:pt idx="787">
                  <c:v>8</c:v>
                </c:pt>
                <c:pt idx="788">
                  <c:v>8</c:v>
                </c:pt>
                <c:pt idx="789">
                  <c:v>8</c:v>
                </c:pt>
                <c:pt idx="790">
                  <c:v>8</c:v>
                </c:pt>
                <c:pt idx="791">
                  <c:v>8</c:v>
                </c:pt>
                <c:pt idx="792">
                  <c:v>8</c:v>
                </c:pt>
                <c:pt idx="793">
                  <c:v>8</c:v>
                </c:pt>
                <c:pt idx="794">
                  <c:v>8</c:v>
                </c:pt>
                <c:pt idx="795">
                  <c:v>8</c:v>
                </c:pt>
                <c:pt idx="796">
                  <c:v>8</c:v>
                </c:pt>
                <c:pt idx="797">
                  <c:v>8</c:v>
                </c:pt>
                <c:pt idx="798">
                  <c:v>8</c:v>
                </c:pt>
                <c:pt idx="799">
                  <c:v>8</c:v>
                </c:pt>
                <c:pt idx="800">
                  <c:v>8</c:v>
                </c:pt>
                <c:pt idx="801">
                  <c:v>8</c:v>
                </c:pt>
                <c:pt idx="802">
                  <c:v>8</c:v>
                </c:pt>
                <c:pt idx="803">
                  <c:v>8</c:v>
                </c:pt>
                <c:pt idx="804">
                  <c:v>9</c:v>
                </c:pt>
                <c:pt idx="805">
                  <c:v>8</c:v>
                </c:pt>
                <c:pt idx="806">
                  <c:v>8</c:v>
                </c:pt>
                <c:pt idx="807">
                  <c:v>8</c:v>
                </c:pt>
                <c:pt idx="808">
                  <c:v>8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8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8</c:v>
                </c:pt>
                <c:pt idx="819">
                  <c:v>8</c:v>
                </c:pt>
                <c:pt idx="820">
                  <c:v>8</c:v>
                </c:pt>
                <c:pt idx="821">
                  <c:v>8</c:v>
                </c:pt>
                <c:pt idx="822">
                  <c:v>8</c:v>
                </c:pt>
                <c:pt idx="823">
                  <c:v>8</c:v>
                </c:pt>
                <c:pt idx="824">
                  <c:v>8</c:v>
                </c:pt>
                <c:pt idx="825">
                  <c:v>8</c:v>
                </c:pt>
                <c:pt idx="826">
                  <c:v>8</c:v>
                </c:pt>
                <c:pt idx="827">
                  <c:v>8</c:v>
                </c:pt>
                <c:pt idx="828">
                  <c:v>8</c:v>
                </c:pt>
                <c:pt idx="829">
                  <c:v>8</c:v>
                </c:pt>
                <c:pt idx="830">
                  <c:v>8</c:v>
                </c:pt>
                <c:pt idx="831">
                  <c:v>8</c:v>
                </c:pt>
                <c:pt idx="832">
                  <c:v>8</c:v>
                </c:pt>
                <c:pt idx="833">
                  <c:v>8</c:v>
                </c:pt>
                <c:pt idx="834">
                  <c:v>8</c:v>
                </c:pt>
                <c:pt idx="835">
                  <c:v>8</c:v>
                </c:pt>
                <c:pt idx="836">
                  <c:v>8</c:v>
                </c:pt>
                <c:pt idx="837">
                  <c:v>8</c:v>
                </c:pt>
                <c:pt idx="838">
                  <c:v>8</c:v>
                </c:pt>
                <c:pt idx="839">
                  <c:v>8</c:v>
                </c:pt>
                <c:pt idx="840">
                  <c:v>8</c:v>
                </c:pt>
                <c:pt idx="841">
                  <c:v>8</c:v>
                </c:pt>
                <c:pt idx="842">
                  <c:v>8</c:v>
                </c:pt>
                <c:pt idx="843">
                  <c:v>8</c:v>
                </c:pt>
                <c:pt idx="844">
                  <c:v>8</c:v>
                </c:pt>
                <c:pt idx="845">
                  <c:v>8</c:v>
                </c:pt>
                <c:pt idx="846">
                  <c:v>8</c:v>
                </c:pt>
                <c:pt idx="847">
                  <c:v>8</c:v>
                </c:pt>
                <c:pt idx="848">
                  <c:v>8</c:v>
                </c:pt>
                <c:pt idx="849">
                  <c:v>8</c:v>
                </c:pt>
                <c:pt idx="850">
                  <c:v>8</c:v>
                </c:pt>
                <c:pt idx="851">
                  <c:v>8</c:v>
                </c:pt>
                <c:pt idx="852">
                  <c:v>8</c:v>
                </c:pt>
                <c:pt idx="853">
                  <c:v>8</c:v>
                </c:pt>
                <c:pt idx="854">
                  <c:v>8</c:v>
                </c:pt>
                <c:pt idx="855">
                  <c:v>8</c:v>
                </c:pt>
                <c:pt idx="856">
                  <c:v>8</c:v>
                </c:pt>
                <c:pt idx="857">
                  <c:v>8</c:v>
                </c:pt>
                <c:pt idx="858">
                  <c:v>8</c:v>
                </c:pt>
                <c:pt idx="859">
                  <c:v>8</c:v>
                </c:pt>
                <c:pt idx="860">
                  <c:v>8</c:v>
                </c:pt>
                <c:pt idx="861">
                  <c:v>8</c:v>
                </c:pt>
                <c:pt idx="862">
                  <c:v>8</c:v>
                </c:pt>
                <c:pt idx="863">
                  <c:v>8</c:v>
                </c:pt>
                <c:pt idx="864">
                  <c:v>8</c:v>
                </c:pt>
                <c:pt idx="865">
                  <c:v>8</c:v>
                </c:pt>
                <c:pt idx="866">
                  <c:v>8</c:v>
                </c:pt>
                <c:pt idx="867">
                  <c:v>8</c:v>
                </c:pt>
                <c:pt idx="868">
                  <c:v>8</c:v>
                </c:pt>
                <c:pt idx="869">
                  <c:v>8</c:v>
                </c:pt>
                <c:pt idx="870">
                  <c:v>9</c:v>
                </c:pt>
                <c:pt idx="871">
                  <c:v>9</c:v>
                </c:pt>
                <c:pt idx="872">
                  <c:v>9</c:v>
                </c:pt>
                <c:pt idx="873">
                  <c:v>9</c:v>
                </c:pt>
                <c:pt idx="874">
                  <c:v>9</c:v>
                </c:pt>
                <c:pt idx="875">
                  <c:v>9</c:v>
                </c:pt>
                <c:pt idx="876">
                  <c:v>9</c:v>
                </c:pt>
                <c:pt idx="877">
                  <c:v>9</c:v>
                </c:pt>
                <c:pt idx="878">
                  <c:v>9</c:v>
                </c:pt>
                <c:pt idx="879">
                  <c:v>9</c:v>
                </c:pt>
                <c:pt idx="880">
                  <c:v>9</c:v>
                </c:pt>
                <c:pt idx="881">
                  <c:v>9</c:v>
                </c:pt>
                <c:pt idx="882">
                  <c:v>9</c:v>
                </c:pt>
                <c:pt idx="883">
                  <c:v>9</c:v>
                </c:pt>
                <c:pt idx="884">
                  <c:v>9</c:v>
                </c:pt>
                <c:pt idx="885">
                  <c:v>9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10</c:v>
                </c:pt>
                <c:pt idx="894">
                  <c:v>10</c:v>
                </c:pt>
                <c:pt idx="895">
                  <c:v>10</c:v>
                </c:pt>
                <c:pt idx="896">
                  <c:v>10</c:v>
                </c:pt>
                <c:pt idx="897">
                  <c:v>10</c:v>
                </c:pt>
                <c:pt idx="898">
                  <c:v>10</c:v>
                </c:pt>
                <c:pt idx="899">
                  <c:v>10</c:v>
                </c:pt>
                <c:pt idx="900">
                  <c:v>10</c:v>
                </c:pt>
                <c:pt idx="901">
                  <c:v>10</c:v>
                </c:pt>
                <c:pt idx="902">
                  <c:v>10</c:v>
                </c:pt>
                <c:pt idx="903">
                  <c:v>10</c:v>
                </c:pt>
                <c:pt idx="904">
                  <c:v>10</c:v>
                </c:pt>
                <c:pt idx="905">
                  <c:v>11</c:v>
                </c:pt>
                <c:pt idx="906">
                  <c:v>10</c:v>
                </c:pt>
                <c:pt idx="907">
                  <c:v>10</c:v>
                </c:pt>
                <c:pt idx="908">
                  <c:v>11</c:v>
                </c:pt>
                <c:pt idx="909">
                  <c:v>11</c:v>
                </c:pt>
                <c:pt idx="910">
                  <c:v>11</c:v>
                </c:pt>
                <c:pt idx="911">
                  <c:v>11</c:v>
                </c:pt>
                <c:pt idx="912">
                  <c:v>11</c:v>
                </c:pt>
                <c:pt idx="913">
                  <c:v>11</c:v>
                </c:pt>
                <c:pt idx="914">
                  <c:v>11</c:v>
                </c:pt>
                <c:pt idx="915">
                  <c:v>11</c:v>
                </c:pt>
                <c:pt idx="916">
                  <c:v>11</c:v>
                </c:pt>
                <c:pt idx="917">
                  <c:v>11</c:v>
                </c:pt>
                <c:pt idx="918">
                  <c:v>11</c:v>
                </c:pt>
                <c:pt idx="919">
                  <c:v>11</c:v>
                </c:pt>
                <c:pt idx="920">
                  <c:v>11</c:v>
                </c:pt>
                <c:pt idx="921">
                  <c:v>11</c:v>
                </c:pt>
                <c:pt idx="922">
                  <c:v>11</c:v>
                </c:pt>
                <c:pt idx="923">
                  <c:v>11</c:v>
                </c:pt>
                <c:pt idx="924">
                  <c:v>11</c:v>
                </c:pt>
                <c:pt idx="925">
                  <c:v>11</c:v>
                </c:pt>
                <c:pt idx="926">
                  <c:v>11</c:v>
                </c:pt>
                <c:pt idx="927">
                  <c:v>12</c:v>
                </c:pt>
                <c:pt idx="928">
                  <c:v>11</c:v>
                </c:pt>
                <c:pt idx="929">
                  <c:v>11</c:v>
                </c:pt>
                <c:pt idx="930">
                  <c:v>11</c:v>
                </c:pt>
                <c:pt idx="931">
                  <c:v>11</c:v>
                </c:pt>
                <c:pt idx="932">
                  <c:v>11</c:v>
                </c:pt>
                <c:pt idx="933">
                  <c:v>11</c:v>
                </c:pt>
                <c:pt idx="934">
                  <c:v>11</c:v>
                </c:pt>
                <c:pt idx="935">
                  <c:v>11</c:v>
                </c:pt>
                <c:pt idx="936">
                  <c:v>11</c:v>
                </c:pt>
                <c:pt idx="937">
                  <c:v>11</c:v>
                </c:pt>
                <c:pt idx="938">
                  <c:v>11</c:v>
                </c:pt>
                <c:pt idx="939">
                  <c:v>11</c:v>
                </c:pt>
                <c:pt idx="940">
                  <c:v>11</c:v>
                </c:pt>
                <c:pt idx="941">
                  <c:v>11</c:v>
                </c:pt>
                <c:pt idx="942">
                  <c:v>11</c:v>
                </c:pt>
                <c:pt idx="943">
                  <c:v>11</c:v>
                </c:pt>
                <c:pt idx="944">
                  <c:v>11</c:v>
                </c:pt>
                <c:pt idx="945">
                  <c:v>11</c:v>
                </c:pt>
                <c:pt idx="946">
                  <c:v>11</c:v>
                </c:pt>
                <c:pt idx="947">
                  <c:v>11</c:v>
                </c:pt>
                <c:pt idx="948">
                  <c:v>11</c:v>
                </c:pt>
                <c:pt idx="949">
                  <c:v>11</c:v>
                </c:pt>
                <c:pt idx="950">
                  <c:v>11</c:v>
                </c:pt>
                <c:pt idx="951">
                  <c:v>11</c:v>
                </c:pt>
                <c:pt idx="952">
                  <c:v>11</c:v>
                </c:pt>
                <c:pt idx="953">
                  <c:v>11</c:v>
                </c:pt>
                <c:pt idx="954">
                  <c:v>11</c:v>
                </c:pt>
                <c:pt idx="955">
                  <c:v>11</c:v>
                </c:pt>
                <c:pt idx="956">
                  <c:v>11</c:v>
                </c:pt>
                <c:pt idx="957">
                  <c:v>11</c:v>
                </c:pt>
                <c:pt idx="958">
                  <c:v>11</c:v>
                </c:pt>
                <c:pt idx="959">
                  <c:v>11</c:v>
                </c:pt>
                <c:pt idx="960">
                  <c:v>11</c:v>
                </c:pt>
                <c:pt idx="961">
                  <c:v>11</c:v>
                </c:pt>
                <c:pt idx="962">
                  <c:v>11</c:v>
                </c:pt>
                <c:pt idx="963">
                  <c:v>11</c:v>
                </c:pt>
                <c:pt idx="964">
                  <c:v>11</c:v>
                </c:pt>
                <c:pt idx="965">
                  <c:v>11</c:v>
                </c:pt>
                <c:pt idx="966">
                  <c:v>11</c:v>
                </c:pt>
                <c:pt idx="967">
                  <c:v>11</c:v>
                </c:pt>
                <c:pt idx="968">
                  <c:v>11</c:v>
                </c:pt>
                <c:pt idx="969">
                  <c:v>11</c:v>
                </c:pt>
                <c:pt idx="970">
                  <c:v>11</c:v>
                </c:pt>
                <c:pt idx="971">
                  <c:v>11</c:v>
                </c:pt>
                <c:pt idx="972">
                  <c:v>11</c:v>
                </c:pt>
                <c:pt idx="973">
                  <c:v>11</c:v>
                </c:pt>
                <c:pt idx="974">
                  <c:v>11</c:v>
                </c:pt>
                <c:pt idx="975">
                  <c:v>11</c:v>
                </c:pt>
                <c:pt idx="976">
                  <c:v>11</c:v>
                </c:pt>
                <c:pt idx="977">
                  <c:v>11</c:v>
                </c:pt>
                <c:pt idx="978">
                  <c:v>11</c:v>
                </c:pt>
                <c:pt idx="979">
                  <c:v>11</c:v>
                </c:pt>
                <c:pt idx="980">
                  <c:v>11</c:v>
                </c:pt>
                <c:pt idx="981">
                  <c:v>12</c:v>
                </c:pt>
                <c:pt idx="982">
                  <c:v>12</c:v>
                </c:pt>
                <c:pt idx="983">
                  <c:v>12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12</c:v>
                </c:pt>
                <c:pt idx="988">
                  <c:v>12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13</c:v>
                </c:pt>
                <c:pt idx="994">
                  <c:v>13</c:v>
                </c:pt>
                <c:pt idx="995">
                  <c:v>13</c:v>
                </c:pt>
                <c:pt idx="996">
                  <c:v>13</c:v>
                </c:pt>
                <c:pt idx="997">
                  <c:v>13</c:v>
                </c:pt>
                <c:pt idx="998">
                  <c:v>13</c:v>
                </c:pt>
                <c:pt idx="999">
                  <c:v>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0D7-4E93-A3B1-71D3C6A77D5E}"/>
            </c:ext>
          </c:extLst>
        </c:ser>
        <c:ser>
          <c:idx val="4"/>
          <c:order val="4"/>
          <c:tx>
            <c:strRef>
              <c:f>elevatorSim!$F$1</c:f>
              <c:strCache>
                <c:ptCount val="1"/>
                <c:pt idx="0">
                  <c:v> 5th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elevatorSim!$F$2:$F$1001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6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7</c:v>
                </c:pt>
                <c:pt idx="623">
                  <c:v>7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7</c:v>
                </c:pt>
                <c:pt idx="635">
                  <c:v>7</c:v>
                </c:pt>
                <c:pt idx="636">
                  <c:v>7</c:v>
                </c:pt>
                <c:pt idx="637">
                  <c:v>7</c:v>
                </c:pt>
                <c:pt idx="638">
                  <c:v>7</c:v>
                </c:pt>
                <c:pt idx="639">
                  <c:v>7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7</c:v>
                </c:pt>
                <c:pt idx="650">
                  <c:v>7</c:v>
                </c:pt>
                <c:pt idx="651">
                  <c:v>7</c:v>
                </c:pt>
                <c:pt idx="652">
                  <c:v>7</c:v>
                </c:pt>
                <c:pt idx="653">
                  <c:v>7</c:v>
                </c:pt>
                <c:pt idx="654">
                  <c:v>7</c:v>
                </c:pt>
                <c:pt idx="655">
                  <c:v>7</c:v>
                </c:pt>
                <c:pt idx="656">
                  <c:v>7</c:v>
                </c:pt>
                <c:pt idx="657">
                  <c:v>7</c:v>
                </c:pt>
                <c:pt idx="658">
                  <c:v>7</c:v>
                </c:pt>
                <c:pt idx="659">
                  <c:v>7</c:v>
                </c:pt>
                <c:pt idx="660">
                  <c:v>7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7</c:v>
                </c:pt>
                <c:pt idx="665">
                  <c:v>7</c:v>
                </c:pt>
                <c:pt idx="666">
                  <c:v>7</c:v>
                </c:pt>
                <c:pt idx="667">
                  <c:v>7</c:v>
                </c:pt>
                <c:pt idx="668">
                  <c:v>7</c:v>
                </c:pt>
                <c:pt idx="669">
                  <c:v>7</c:v>
                </c:pt>
                <c:pt idx="670">
                  <c:v>7</c:v>
                </c:pt>
                <c:pt idx="671">
                  <c:v>7</c:v>
                </c:pt>
                <c:pt idx="672">
                  <c:v>7</c:v>
                </c:pt>
                <c:pt idx="673">
                  <c:v>7</c:v>
                </c:pt>
                <c:pt idx="674">
                  <c:v>7</c:v>
                </c:pt>
                <c:pt idx="675">
                  <c:v>7</c:v>
                </c:pt>
                <c:pt idx="676">
                  <c:v>7</c:v>
                </c:pt>
                <c:pt idx="677">
                  <c:v>7</c:v>
                </c:pt>
                <c:pt idx="678">
                  <c:v>7</c:v>
                </c:pt>
                <c:pt idx="679">
                  <c:v>7</c:v>
                </c:pt>
                <c:pt idx="680">
                  <c:v>7</c:v>
                </c:pt>
                <c:pt idx="681">
                  <c:v>7</c:v>
                </c:pt>
                <c:pt idx="682">
                  <c:v>7</c:v>
                </c:pt>
                <c:pt idx="683">
                  <c:v>7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7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8</c:v>
                </c:pt>
                <c:pt idx="716">
                  <c:v>8</c:v>
                </c:pt>
                <c:pt idx="717">
                  <c:v>8</c:v>
                </c:pt>
                <c:pt idx="718">
                  <c:v>8</c:v>
                </c:pt>
                <c:pt idx="719">
                  <c:v>8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8</c:v>
                </c:pt>
                <c:pt idx="747">
                  <c:v>8</c:v>
                </c:pt>
                <c:pt idx="748">
                  <c:v>8</c:v>
                </c:pt>
                <c:pt idx="749">
                  <c:v>8</c:v>
                </c:pt>
                <c:pt idx="750">
                  <c:v>8</c:v>
                </c:pt>
                <c:pt idx="751">
                  <c:v>8</c:v>
                </c:pt>
                <c:pt idx="752">
                  <c:v>8</c:v>
                </c:pt>
                <c:pt idx="753">
                  <c:v>8</c:v>
                </c:pt>
                <c:pt idx="754">
                  <c:v>8</c:v>
                </c:pt>
                <c:pt idx="755">
                  <c:v>8</c:v>
                </c:pt>
                <c:pt idx="756">
                  <c:v>8</c:v>
                </c:pt>
                <c:pt idx="757">
                  <c:v>8</c:v>
                </c:pt>
                <c:pt idx="758">
                  <c:v>8</c:v>
                </c:pt>
                <c:pt idx="759">
                  <c:v>8</c:v>
                </c:pt>
                <c:pt idx="760">
                  <c:v>8</c:v>
                </c:pt>
                <c:pt idx="761">
                  <c:v>8</c:v>
                </c:pt>
                <c:pt idx="762">
                  <c:v>8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9</c:v>
                </c:pt>
                <c:pt idx="767">
                  <c:v>9</c:v>
                </c:pt>
                <c:pt idx="768">
                  <c:v>9</c:v>
                </c:pt>
                <c:pt idx="769">
                  <c:v>9</c:v>
                </c:pt>
                <c:pt idx="770">
                  <c:v>9</c:v>
                </c:pt>
                <c:pt idx="771">
                  <c:v>9</c:v>
                </c:pt>
                <c:pt idx="772">
                  <c:v>9</c:v>
                </c:pt>
                <c:pt idx="773">
                  <c:v>9</c:v>
                </c:pt>
                <c:pt idx="774">
                  <c:v>9</c:v>
                </c:pt>
                <c:pt idx="775">
                  <c:v>9</c:v>
                </c:pt>
                <c:pt idx="776">
                  <c:v>9</c:v>
                </c:pt>
                <c:pt idx="777">
                  <c:v>9</c:v>
                </c:pt>
                <c:pt idx="778">
                  <c:v>9</c:v>
                </c:pt>
                <c:pt idx="779">
                  <c:v>9</c:v>
                </c:pt>
                <c:pt idx="780">
                  <c:v>9</c:v>
                </c:pt>
                <c:pt idx="781">
                  <c:v>9</c:v>
                </c:pt>
                <c:pt idx="782">
                  <c:v>9</c:v>
                </c:pt>
                <c:pt idx="783">
                  <c:v>9</c:v>
                </c:pt>
                <c:pt idx="784">
                  <c:v>9</c:v>
                </c:pt>
                <c:pt idx="785">
                  <c:v>9</c:v>
                </c:pt>
                <c:pt idx="786">
                  <c:v>9</c:v>
                </c:pt>
                <c:pt idx="787">
                  <c:v>9</c:v>
                </c:pt>
                <c:pt idx="788">
                  <c:v>9</c:v>
                </c:pt>
                <c:pt idx="789">
                  <c:v>9</c:v>
                </c:pt>
                <c:pt idx="790">
                  <c:v>9</c:v>
                </c:pt>
                <c:pt idx="791">
                  <c:v>9</c:v>
                </c:pt>
                <c:pt idx="792">
                  <c:v>10</c:v>
                </c:pt>
                <c:pt idx="793">
                  <c:v>10</c:v>
                </c:pt>
                <c:pt idx="794">
                  <c:v>10</c:v>
                </c:pt>
                <c:pt idx="795">
                  <c:v>10</c:v>
                </c:pt>
                <c:pt idx="796">
                  <c:v>10</c:v>
                </c:pt>
                <c:pt idx="797">
                  <c:v>10</c:v>
                </c:pt>
                <c:pt idx="798">
                  <c:v>10</c:v>
                </c:pt>
                <c:pt idx="799">
                  <c:v>10</c:v>
                </c:pt>
                <c:pt idx="800">
                  <c:v>10</c:v>
                </c:pt>
                <c:pt idx="801">
                  <c:v>10</c:v>
                </c:pt>
                <c:pt idx="802">
                  <c:v>10</c:v>
                </c:pt>
                <c:pt idx="803">
                  <c:v>10</c:v>
                </c:pt>
                <c:pt idx="804">
                  <c:v>10</c:v>
                </c:pt>
                <c:pt idx="805">
                  <c:v>10</c:v>
                </c:pt>
                <c:pt idx="806">
                  <c:v>10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10</c:v>
                </c:pt>
                <c:pt idx="811">
                  <c:v>10</c:v>
                </c:pt>
                <c:pt idx="812">
                  <c:v>10</c:v>
                </c:pt>
                <c:pt idx="813">
                  <c:v>10</c:v>
                </c:pt>
                <c:pt idx="814">
                  <c:v>10</c:v>
                </c:pt>
                <c:pt idx="815">
                  <c:v>10</c:v>
                </c:pt>
                <c:pt idx="816">
                  <c:v>10</c:v>
                </c:pt>
                <c:pt idx="817">
                  <c:v>10</c:v>
                </c:pt>
                <c:pt idx="818">
                  <c:v>10</c:v>
                </c:pt>
                <c:pt idx="819">
                  <c:v>10</c:v>
                </c:pt>
                <c:pt idx="820">
                  <c:v>10</c:v>
                </c:pt>
                <c:pt idx="821">
                  <c:v>10</c:v>
                </c:pt>
                <c:pt idx="822">
                  <c:v>10</c:v>
                </c:pt>
                <c:pt idx="823">
                  <c:v>10</c:v>
                </c:pt>
                <c:pt idx="824">
                  <c:v>10</c:v>
                </c:pt>
                <c:pt idx="825">
                  <c:v>10</c:v>
                </c:pt>
                <c:pt idx="826">
                  <c:v>10</c:v>
                </c:pt>
                <c:pt idx="827">
                  <c:v>10</c:v>
                </c:pt>
                <c:pt idx="828">
                  <c:v>10</c:v>
                </c:pt>
                <c:pt idx="829">
                  <c:v>10</c:v>
                </c:pt>
                <c:pt idx="830">
                  <c:v>10</c:v>
                </c:pt>
                <c:pt idx="831">
                  <c:v>10</c:v>
                </c:pt>
                <c:pt idx="832">
                  <c:v>10</c:v>
                </c:pt>
                <c:pt idx="833">
                  <c:v>10</c:v>
                </c:pt>
                <c:pt idx="834">
                  <c:v>10</c:v>
                </c:pt>
                <c:pt idx="835">
                  <c:v>10</c:v>
                </c:pt>
                <c:pt idx="836">
                  <c:v>10</c:v>
                </c:pt>
                <c:pt idx="837">
                  <c:v>10</c:v>
                </c:pt>
                <c:pt idx="838">
                  <c:v>10</c:v>
                </c:pt>
                <c:pt idx="839">
                  <c:v>10</c:v>
                </c:pt>
                <c:pt idx="840">
                  <c:v>10</c:v>
                </c:pt>
                <c:pt idx="841">
                  <c:v>10</c:v>
                </c:pt>
                <c:pt idx="842">
                  <c:v>10</c:v>
                </c:pt>
                <c:pt idx="843">
                  <c:v>10</c:v>
                </c:pt>
                <c:pt idx="844">
                  <c:v>10</c:v>
                </c:pt>
                <c:pt idx="845">
                  <c:v>10</c:v>
                </c:pt>
                <c:pt idx="846">
                  <c:v>10</c:v>
                </c:pt>
                <c:pt idx="847">
                  <c:v>10</c:v>
                </c:pt>
                <c:pt idx="848">
                  <c:v>10</c:v>
                </c:pt>
                <c:pt idx="849">
                  <c:v>10</c:v>
                </c:pt>
                <c:pt idx="850">
                  <c:v>10</c:v>
                </c:pt>
                <c:pt idx="851">
                  <c:v>11</c:v>
                </c:pt>
                <c:pt idx="852">
                  <c:v>11</c:v>
                </c:pt>
                <c:pt idx="853">
                  <c:v>11</c:v>
                </c:pt>
                <c:pt idx="854">
                  <c:v>11</c:v>
                </c:pt>
                <c:pt idx="855">
                  <c:v>11</c:v>
                </c:pt>
                <c:pt idx="856">
                  <c:v>11</c:v>
                </c:pt>
                <c:pt idx="857">
                  <c:v>11</c:v>
                </c:pt>
                <c:pt idx="858">
                  <c:v>12</c:v>
                </c:pt>
                <c:pt idx="859">
                  <c:v>12</c:v>
                </c:pt>
                <c:pt idx="860">
                  <c:v>12</c:v>
                </c:pt>
                <c:pt idx="861">
                  <c:v>12</c:v>
                </c:pt>
                <c:pt idx="862">
                  <c:v>12</c:v>
                </c:pt>
                <c:pt idx="863">
                  <c:v>12</c:v>
                </c:pt>
                <c:pt idx="864">
                  <c:v>12</c:v>
                </c:pt>
                <c:pt idx="865">
                  <c:v>12</c:v>
                </c:pt>
                <c:pt idx="866">
                  <c:v>12</c:v>
                </c:pt>
                <c:pt idx="867">
                  <c:v>12</c:v>
                </c:pt>
                <c:pt idx="868">
                  <c:v>12</c:v>
                </c:pt>
                <c:pt idx="869">
                  <c:v>12</c:v>
                </c:pt>
                <c:pt idx="870">
                  <c:v>12</c:v>
                </c:pt>
                <c:pt idx="871">
                  <c:v>12</c:v>
                </c:pt>
                <c:pt idx="872">
                  <c:v>12</c:v>
                </c:pt>
                <c:pt idx="873">
                  <c:v>12</c:v>
                </c:pt>
                <c:pt idx="874">
                  <c:v>12</c:v>
                </c:pt>
                <c:pt idx="875">
                  <c:v>12</c:v>
                </c:pt>
                <c:pt idx="876">
                  <c:v>12</c:v>
                </c:pt>
                <c:pt idx="877">
                  <c:v>12</c:v>
                </c:pt>
                <c:pt idx="878">
                  <c:v>12</c:v>
                </c:pt>
                <c:pt idx="879">
                  <c:v>12</c:v>
                </c:pt>
                <c:pt idx="880">
                  <c:v>12</c:v>
                </c:pt>
                <c:pt idx="881">
                  <c:v>12</c:v>
                </c:pt>
                <c:pt idx="882">
                  <c:v>12</c:v>
                </c:pt>
                <c:pt idx="883">
                  <c:v>12</c:v>
                </c:pt>
                <c:pt idx="884">
                  <c:v>12</c:v>
                </c:pt>
                <c:pt idx="885">
                  <c:v>12</c:v>
                </c:pt>
                <c:pt idx="886">
                  <c:v>12</c:v>
                </c:pt>
                <c:pt idx="887">
                  <c:v>12</c:v>
                </c:pt>
                <c:pt idx="888">
                  <c:v>12</c:v>
                </c:pt>
                <c:pt idx="889">
                  <c:v>12</c:v>
                </c:pt>
                <c:pt idx="890">
                  <c:v>12</c:v>
                </c:pt>
                <c:pt idx="891">
                  <c:v>12</c:v>
                </c:pt>
                <c:pt idx="892">
                  <c:v>12</c:v>
                </c:pt>
                <c:pt idx="893">
                  <c:v>12</c:v>
                </c:pt>
                <c:pt idx="894">
                  <c:v>12</c:v>
                </c:pt>
                <c:pt idx="895">
                  <c:v>12</c:v>
                </c:pt>
                <c:pt idx="896">
                  <c:v>12</c:v>
                </c:pt>
                <c:pt idx="897">
                  <c:v>12</c:v>
                </c:pt>
                <c:pt idx="898">
                  <c:v>12</c:v>
                </c:pt>
                <c:pt idx="899">
                  <c:v>12</c:v>
                </c:pt>
                <c:pt idx="900">
                  <c:v>12</c:v>
                </c:pt>
                <c:pt idx="901">
                  <c:v>12</c:v>
                </c:pt>
                <c:pt idx="902">
                  <c:v>12</c:v>
                </c:pt>
                <c:pt idx="903">
                  <c:v>12</c:v>
                </c:pt>
                <c:pt idx="904">
                  <c:v>12</c:v>
                </c:pt>
                <c:pt idx="905">
                  <c:v>12</c:v>
                </c:pt>
                <c:pt idx="906">
                  <c:v>12</c:v>
                </c:pt>
                <c:pt idx="907">
                  <c:v>12</c:v>
                </c:pt>
                <c:pt idx="908">
                  <c:v>12</c:v>
                </c:pt>
                <c:pt idx="909">
                  <c:v>12</c:v>
                </c:pt>
                <c:pt idx="910">
                  <c:v>12</c:v>
                </c:pt>
                <c:pt idx="911">
                  <c:v>12</c:v>
                </c:pt>
                <c:pt idx="912">
                  <c:v>12</c:v>
                </c:pt>
                <c:pt idx="913">
                  <c:v>12</c:v>
                </c:pt>
                <c:pt idx="914">
                  <c:v>12</c:v>
                </c:pt>
                <c:pt idx="915">
                  <c:v>12</c:v>
                </c:pt>
                <c:pt idx="916">
                  <c:v>12</c:v>
                </c:pt>
                <c:pt idx="917">
                  <c:v>12</c:v>
                </c:pt>
                <c:pt idx="918">
                  <c:v>12</c:v>
                </c:pt>
                <c:pt idx="919">
                  <c:v>12</c:v>
                </c:pt>
                <c:pt idx="920">
                  <c:v>12</c:v>
                </c:pt>
                <c:pt idx="921">
                  <c:v>13</c:v>
                </c:pt>
                <c:pt idx="922">
                  <c:v>13</c:v>
                </c:pt>
                <c:pt idx="923">
                  <c:v>13</c:v>
                </c:pt>
                <c:pt idx="924">
                  <c:v>13</c:v>
                </c:pt>
                <c:pt idx="925">
                  <c:v>13</c:v>
                </c:pt>
                <c:pt idx="926">
                  <c:v>13</c:v>
                </c:pt>
                <c:pt idx="927">
                  <c:v>13</c:v>
                </c:pt>
                <c:pt idx="928">
                  <c:v>13</c:v>
                </c:pt>
                <c:pt idx="929">
                  <c:v>13</c:v>
                </c:pt>
                <c:pt idx="930">
                  <c:v>13</c:v>
                </c:pt>
                <c:pt idx="931">
                  <c:v>13</c:v>
                </c:pt>
                <c:pt idx="932">
                  <c:v>13</c:v>
                </c:pt>
                <c:pt idx="933">
                  <c:v>13</c:v>
                </c:pt>
                <c:pt idx="934">
                  <c:v>13</c:v>
                </c:pt>
                <c:pt idx="935">
                  <c:v>13</c:v>
                </c:pt>
                <c:pt idx="936">
                  <c:v>13</c:v>
                </c:pt>
                <c:pt idx="937">
                  <c:v>13</c:v>
                </c:pt>
                <c:pt idx="938">
                  <c:v>13</c:v>
                </c:pt>
                <c:pt idx="939">
                  <c:v>13</c:v>
                </c:pt>
                <c:pt idx="940">
                  <c:v>13</c:v>
                </c:pt>
                <c:pt idx="941">
                  <c:v>13</c:v>
                </c:pt>
                <c:pt idx="942">
                  <c:v>13</c:v>
                </c:pt>
                <c:pt idx="943">
                  <c:v>13</c:v>
                </c:pt>
                <c:pt idx="944">
                  <c:v>13</c:v>
                </c:pt>
                <c:pt idx="945">
                  <c:v>13</c:v>
                </c:pt>
                <c:pt idx="946">
                  <c:v>13</c:v>
                </c:pt>
                <c:pt idx="947">
                  <c:v>14</c:v>
                </c:pt>
                <c:pt idx="948">
                  <c:v>14</c:v>
                </c:pt>
                <c:pt idx="949">
                  <c:v>14</c:v>
                </c:pt>
                <c:pt idx="950">
                  <c:v>14</c:v>
                </c:pt>
                <c:pt idx="951">
                  <c:v>14</c:v>
                </c:pt>
                <c:pt idx="952">
                  <c:v>14</c:v>
                </c:pt>
                <c:pt idx="953">
                  <c:v>14</c:v>
                </c:pt>
                <c:pt idx="954">
                  <c:v>14</c:v>
                </c:pt>
                <c:pt idx="955">
                  <c:v>14</c:v>
                </c:pt>
                <c:pt idx="956">
                  <c:v>14</c:v>
                </c:pt>
                <c:pt idx="957">
                  <c:v>14</c:v>
                </c:pt>
                <c:pt idx="958">
                  <c:v>14</c:v>
                </c:pt>
                <c:pt idx="959">
                  <c:v>14</c:v>
                </c:pt>
                <c:pt idx="960">
                  <c:v>14</c:v>
                </c:pt>
                <c:pt idx="961">
                  <c:v>14</c:v>
                </c:pt>
                <c:pt idx="962">
                  <c:v>14</c:v>
                </c:pt>
                <c:pt idx="963">
                  <c:v>14</c:v>
                </c:pt>
                <c:pt idx="964">
                  <c:v>14</c:v>
                </c:pt>
                <c:pt idx="965">
                  <c:v>14</c:v>
                </c:pt>
                <c:pt idx="966">
                  <c:v>14</c:v>
                </c:pt>
                <c:pt idx="967">
                  <c:v>14</c:v>
                </c:pt>
                <c:pt idx="968">
                  <c:v>14</c:v>
                </c:pt>
                <c:pt idx="969">
                  <c:v>14</c:v>
                </c:pt>
                <c:pt idx="970">
                  <c:v>14</c:v>
                </c:pt>
                <c:pt idx="971">
                  <c:v>14</c:v>
                </c:pt>
                <c:pt idx="972">
                  <c:v>14</c:v>
                </c:pt>
                <c:pt idx="973">
                  <c:v>14</c:v>
                </c:pt>
                <c:pt idx="974">
                  <c:v>14</c:v>
                </c:pt>
                <c:pt idx="975">
                  <c:v>14</c:v>
                </c:pt>
                <c:pt idx="976">
                  <c:v>14</c:v>
                </c:pt>
                <c:pt idx="977">
                  <c:v>14</c:v>
                </c:pt>
                <c:pt idx="978">
                  <c:v>14</c:v>
                </c:pt>
                <c:pt idx="979">
                  <c:v>14</c:v>
                </c:pt>
                <c:pt idx="980">
                  <c:v>14</c:v>
                </c:pt>
                <c:pt idx="981">
                  <c:v>14</c:v>
                </c:pt>
                <c:pt idx="982">
                  <c:v>14</c:v>
                </c:pt>
                <c:pt idx="983">
                  <c:v>14</c:v>
                </c:pt>
                <c:pt idx="984">
                  <c:v>14</c:v>
                </c:pt>
                <c:pt idx="985">
                  <c:v>15</c:v>
                </c:pt>
                <c:pt idx="986">
                  <c:v>15</c:v>
                </c:pt>
                <c:pt idx="987">
                  <c:v>15</c:v>
                </c:pt>
                <c:pt idx="988">
                  <c:v>15</c:v>
                </c:pt>
                <c:pt idx="989">
                  <c:v>15</c:v>
                </c:pt>
                <c:pt idx="990">
                  <c:v>15</c:v>
                </c:pt>
                <c:pt idx="991">
                  <c:v>15</c:v>
                </c:pt>
                <c:pt idx="992">
                  <c:v>15</c:v>
                </c:pt>
                <c:pt idx="993">
                  <c:v>15</c:v>
                </c:pt>
                <c:pt idx="994">
                  <c:v>15</c:v>
                </c:pt>
                <c:pt idx="995">
                  <c:v>15</c:v>
                </c:pt>
                <c:pt idx="996">
                  <c:v>15</c:v>
                </c:pt>
                <c:pt idx="997">
                  <c:v>15</c:v>
                </c:pt>
                <c:pt idx="998">
                  <c:v>15</c:v>
                </c:pt>
                <c:pt idx="999">
                  <c:v>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0D7-4E93-A3B1-71D3C6A77D5E}"/>
            </c:ext>
          </c:extLst>
        </c:ser>
        <c:ser>
          <c:idx val="5"/>
          <c:order val="5"/>
          <c:tx>
            <c:strRef>
              <c:f>elevatorSim!$G$1</c:f>
              <c:strCache>
                <c:ptCount val="1"/>
                <c:pt idx="0">
                  <c:v> 6th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elevatorSim!$G$2:$G$1001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6</c:v>
                </c:pt>
                <c:pt idx="25">
                  <c:v>6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14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4</c:v>
                </c:pt>
                <c:pt idx="97">
                  <c:v>4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2</c:v>
                </c:pt>
                <c:pt idx="124">
                  <c:v>2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9</c:v>
                </c:pt>
                <c:pt idx="165">
                  <c:v>9</c:v>
                </c:pt>
                <c:pt idx="166">
                  <c:v>9</c:v>
                </c:pt>
                <c:pt idx="167">
                  <c:v>9</c:v>
                </c:pt>
                <c:pt idx="168">
                  <c:v>9</c:v>
                </c:pt>
                <c:pt idx="169">
                  <c:v>9</c:v>
                </c:pt>
                <c:pt idx="170">
                  <c:v>9</c:v>
                </c:pt>
                <c:pt idx="171">
                  <c:v>9</c:v>
                </c:pt>
                <c:pt idx="172">
                  <c:v>9</c:v>
                </c:pt>
                <c:pt idx="173">
                  <c:v>9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11</c:v>
                </c:pt>
                <c:pt idx="178">
                  <c:v>11</c:v>
                </c:pt>
                <c:pt idx="179">
                  <c:v>16</c:v>
                </c:pt>
                <c:pt idx="180">
                  <c:v>16</c:v>
                </c:pt>
                <c:pt idx="181">
                  <c:v>16</c:v>
                </c:pt>
                <c:pt idx="182">
                  <c:v>16</c:v>
                </c:pt>
                <c:pt idx="183">
                  <c:v>16</c:v>
                </c:pt>
                <c:pt idx="184">
                  <c:v>16</c:v>
                </c:pt>
                <c:pt idx="185">
                  <c:v>16</c:v>
                </c:pt>
                <c:pt idx="186">
                  <c:v>16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21</c:v>
                </c:pt>
                <c:pt idx="207">
                  <c:v>21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24</c:v>
                </c:pt>
                <c:pt idx="215">
                  <c:v>24</c:v>
                </c:pt>
                <c:pt idx="216">
                  <c:v>24</c:v>
                </c:pt>
                <c:pt idx="217">
                  <c:v>24</c:v>
                </c:pt>
                <c:pt idx="218">
                  <c:v>24</c:v>
                </c:pt>
                <c:pt idx="219">
                  <c:v>24</c:v>
                </c:pt>
                <c:pt idx="220">
                  <c:v>24</c:v>
                </c:pt>
                <c:pt idx="221">
                  <c:v>24</c:v>
                </c:pt>
                <c:pt idx="222">
                  <c:v>26</c:v>
                </c:pt>
                <c:pt idx="223">
                  <c:v>26</c:v>
                </c:pt>
                <c:pt idx="224">
                  <c:v>26</c:v>
                </c:pt>
                <c:pt idx="225">
                  <c:v>26</c:v>
                </c:pt>
                <c:pt idx="226">
                  <c:v>26</c:v>
                </c:pt>
                <c:pt idx="227">
                  <c:v>26</c:v>
                </c:pt>
                <c:pt idx="228">
                  <c:v>26</c:v>
                </c:pt>
                <c:pt idx="229">
                  <c:v>26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16</c:v>
                </c:pt>
                <c:pt idx="235">
                  <c:v>16</c:v>
                </c:pt>
                <c:pt idx="236">
                  <c:v>19</c:v>
                </c:pt>
                <c:pt idx="237">
                  <c:v>19</c:v>
                </c:pt>
                <c:pt idx="238">
                  <c:v>19</c:v>
                </c:pt>
                <c:pt idx="239">
                  <c:v>19</c:v>
                </c:pt>
                <c:pt idx="240">
                  <c:v>19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5</c:v>
                </c:pt>
                <c:pt idx="271">
                  <c:v>5</c:v>
                </c:pt>
                <c:pt idx="272">
                  <c:v>5</c:v>
                </c:pt>
                <c:pt idx="273">
                  <c:v>5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3</c:v>
                </c:pt>
                <c:pt idx="286">
                  <c:v>3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8</c:v>
                </c:pt>
                <c:pt idx="306">
                  <c:v>8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2</c:v>
                </c:pt>
                <c:pt idx="345">
                  <c:v>2</c:v>
                </c:pt>
                <c:pt idx="346">
                  <c:v>4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6</c:v>
                </c:pt>
                <c:pt idx="351">
                  <c:v>6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11</c:v>
                </c:pt>
                <c:pt idx="380">
                  <c:v>11</c:v>
                </c:pt>
                <c:pt idx="381">
                  <c:v>11</c:v>
                </c:pt>
                <c:pt idx="382">
                  <c:v>11</c:v>
                </c:pt>
                <c:pt idx="383">
                  <c:v>11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15</c:v>
                </c:pt>
                <c:pt idx="391">
                  <c:v>15</c:v>
                </c:pt>
                <c:pt idx="392">
                  <c:v>15</c:v>
                </c:pt>
                <c:pt idx="393">
                  <c:v>15</c:v>
                </c:pt>
                <c:pt idx="394">
                  <c:v>15</c:v>
                </c:pt>
                <c:pt idx="395">
                  <c:v>15</c:v>
                </c:pt>
                <c:pt idx="396">
                  <c:v>15</c:v>
                </c:pt>
                <c:pt idx="397">
                  <c:v>15</c:v>
                </c:pt>
                <c:pt idx="398">
                  <c:v>15</c:v>
                </c:pt>
                <c:pt idx="399">
                  <c:v>15</c:v>
                </c:pt>
                <c:pt idx="400">
                  <c:v>15</c:v>
                </c:pt>
                <c:pt idx="401">
                  <c:v>15</c:v>
                </c:pt>
                <c:pt idx="402">
                  <c:v>15</c:v>
                </c:pt>
                <c:pt idx="403">
                  <c:v>15</c:v>
                </c:pt>
                <c:pt idx="404">
                  <c:v>15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18</c:v>
                </c:pt>
                <c:pt idx="410">
                  <c:v>18</c:v>
                </c:pt>
                <c:pt idx="411">
                  <c:v>18</c:v>
                </c:pt>
                <c:pt idx="412">
                  <c:v>18</c:v>
                </c:pt>
                <c:pt idx="413">
                  <c:v>18</c:v>
                </c:pt>
                <c:pt idx="414">
                  <c:v>19</c:v>
                </c:pt>
                <c:pt idx="415">
                  <c:v>19</c:v>
                </c:pt>
                <c:pt idx="416">
                  <c:v>19</c:v>
                </c:pt>
                <c:pt idx="417">
                  <c:v>19</c:v>
                </c:pt>
                <c:pt idx="418">
                  <c:v>19</c:v>
                </c:pt>
                <c:pt idx="419">
                  <c:v>19</c:v>
                </c:pt>
                <c:pt idx="420">
                  <c:v>19</c:v>
                </c:pt>
                <c:pt idx="421">
                  <c:v>19</c:v>
                </c:pt>
                <c:pt idx="422">
                  <c:v>19</c:v>
                </c:pt>
                <c:pt idx="423">
                  <c:v>19</c:v>
                </c:pt>
                <c:pt idx="424">
                  <c:v>19</c:v>
                </c:pt>
                <c:pt idx="425">
                  <c:v>19</c:v>
                </c:pt>
                <c:pt idx="426">
                  <c:v>19</c:v>
                </c:pt>
                <c:pt idx="427">
                  <c:v>6</c:v>
                </c:pt>
                <c:pt idx="428">
                  <c:v>6</c:v>
                </c:pt>
                <c:pt idx="429">
                  <c:v>10</c:v>
                </c:pt>
                <c:pt idx="430">
                  <c:v>10</c:v>
                </c:pt>
                <c:pt idx="431">
                  <c:v>10</c:v>
                </c:pt>
                <c:pt idx="432">
                  <c:v>10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11</c:v>
                </c:pt>
                <c:pt idx="441">
                  <c:v>11</c:v>
                </c:pt>
                <c:pt idx="442">
                  <c:v>11</c:v>
                </c:pt>
                <c:pt idx="443">
                  <c:v>11</c:v>
                </c:pt>
                <c:pt idx="444">
                  <c:v>11</c:v>
                </c:pt>
                <c:pt idx="445">
                  <c:v>11</c:v>
                </c:pt>
                <c:pt idx="446">
                  <c:v>11</c:v>
                </c:pt>
                <c:pt idx="447">
                  <c:v>11</c:v>
                </c:pt>
                <c:pt idx="448">
                  <c:v>11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12</c:v>
                </c:pt>
                <c:pt idx="462">
                  <c:v>12</c:v>
                </c:pt>
                <c:pt idx="463">
                  <c:v>12</c:v>
                </c:pt>
                <c:pt idx="464">
                  <c:v>3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4</c:v>
                </c:pt>
                <c:pt idx="522">
                  <c:v>4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6</c:v>
                </c:pt>
                <c:pt idx="532">
                  <c:v>6</c:v>
                </c:pt>
                <c:pt idx="533">
                  <c:v>6</c:v>
                </c:pt>
                <c:pt idx="534">
                  <c:v>6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8</c:v>
                </c:pt>
                <c:pt idx="554">
                  <c:v>8</c:v>
                </c:pt>
                <c:pt idx="555">
                  <c:v>8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8</c:v>
                </c:pt>
                <c:pt idx="563">
                  <c:v>9</c:v>
                </c:pt>
                <c:pt idx="564">
                  <c:v>9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9</c:v>
                </c:pt>
                <c:pt idx="570">
                  <c:v>9</c:v>
                </c:pt>
                <c:pt idx="571">
                  <c:v>9</c:v>
                </c:pt>
                <c:pt idx="572">
                  <c:v>9</c:v>
                </c:pt>
                <c:pt idx="573">
                  <c:v>13</c:v>
                </c:pt>
                <c:pt idx="574">
                  <c:v>13</c:v>
                </c:pt>
                <c:pt idx="575">
                  <c:v>13</c:v>
                </c:pt>
                <c:pt idx="576">
                  <c:v>13</c:v>
                </c:pt>
                <c:pt idx="577">
                  <c:v>13</c:v>
                </c:pt>
                <c:pt idx="578">
                  <c:v>13</c:v>
                </c:pt>
                <c:pt idx="579">
                  <c:v>14</c:v>
                </c:pt>
                <c:pt idx="580">
                  <c:v>14</c:v>
                </c:pt>
                <c:pt idx="581">
                  <c:v>14</c:v>
                </c:pt>
                <c:pt idx="582">
                  <c:v>14</c:v>
                </c:pt>
                <c:pt idx="583">
                  <c:v>14</c:v>
                </c:pt>
                <c:pt idx="584">
                  <c:v>14</c:v>
                </c:pt>
                <c:pt idx="585">
                  <c:v>14</c:v>
                </c:pt>
                <c:pt idx="586">
                  <c:v>17</c:v>
                </c:pt>
                <c:pt idx="587">
                  <c:v>17</c:v>
                </c:pt>
                <c:pt idx="588">
                  <c:v>17</c:v>
                </c:pt>
                <c:pt idx="589">
                  <c:v>17</c:v>
                </c:pt>
                <c:pt idx="590">
                  <c:v>17</c:v>
                </c:pt>
                <c:pt idx="591">
                  <c:v>18</c:v>
                </c:pt>
                <c:pt idx="592">
                  <c:v>18</c:v>
                </c:pt>
                <c:pt idx="593">
                  <c:v>18</c:v>
                </c:pt>
                <c:pt idx="594">
                  <c:v>18</c:v>
                </c:pt>
                <c:pt idx="595">
                  <c:v>18</c:v>
                </c:pt>
                <c:pt idx="596">
                  <c:v>18</c:v>
                </c:pt>
                <c:pt idx="597">
                  <c:v>18</c:v>
                </c:pt>
                <c:pt idx="598">
                  <c:v>18</c:v>
                </c:pt>
                <c:pt idx="599">
                  <c:v>18</c:v>
                </c:pt>
                <c:pt idx="600">
                  <c:v>18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24</c:v>
                </c:pt>
                <c:pt idx="609">
                  <c:v>24</c:v>
                </c:pt>
                <c:pt idx="610">
                  <c:v>24</c:v>
                </c:pt>
                <c:pt idx="611">
                  <c:v>24</c:v>
                </c:pt>
                <c:pt idx="612">
                  <c:v>24</c:v>
                </c:pt>
                <c:pt idx="613">
                  <c:v>18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22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23</c:v>
                </c:pt>
                <c:pt idx="630">
                  <c:v>23</c:v>
                </c:pt>
                <c:pt idx="631">
                  <c:v>23</c:v>
                </c:pt>
                <c:pt idx="632">
                  <c:v>23</c:v>
                </c:pt>
                <c:pt idx="633">
                  <c:v>26</c:v>
                </c:pt>
                <c:pt idx="634">
                  <c:v>26</c:v>
                </c:pt>
                <c:pt idx="635">
                  <c:v>26</c:v>
                </c:pt>
                <c:pt idx="636">
                  <c:v>26</c:v>
                </c:pt>
                <c:pt idx="637">
                  <c:v>26</c:v>
                </c:pt>
                <c:pt idx="638">
                  <c:v>26</c:v>
                </c:pt>
                <c:pt idx="639">
                  <c:v>26</c:v>
                </c:pt>
                <c:pt idx="640">
                  <c:v>26</c:v>
                </c:pt>
                <c:pt idx="641">
                  <c:v>26</c:v>
                </c:pt>
                <c:pt idx="642">
                  <c:v>26</c:v>
                </c:pt>
                <c:pt idx="643">
                  <c:v>29</c:v>
                </c:pt>
                <c:pt idx="644">
                  <c:v>29</c:v>
                </c:pt>
                <c:pt idx="645">
                  <c:v>29</c:v>
                </c:pt>
                <c:pt idx="646">
                  <c:v>29</c:v>
                </c:pt>
                <c:pt idx="647">
                  <c:v>18</c:v>
                </c:pt>
                <c:pt idx="648">
                  <c:v>18</c:v>
                </c:pt>
                <c:pt idx="649">
                  <c:v>18</c:v>
                </c:pt>
                <c:pt idx="650">
                  <c:v>18</c:v>
                </c:pt>
                <c:pt idx="651">
                  <c:v>18</c:v>
                </c:pt>
                <c:pt idx="652">
                  <c:v>18</c:v>
                </c:pt>
                <c:pt idx="653">
                  <c:v>18</c:v>
                </c:pt>
                <c:pt idx="654">
                  <c:v>19</c:v>
                </c:pt>
                <c:pt idx="655">
                  <c:v>19</c:v>
                </c:pt>
                <c:pt idx="656">
                  <c:v>19</c:v>
                </c:pt>
                <c:pt idx="657">
                  <c:v>19</c:v>
                </c:pt>
                <c:pt idx="658">
                  <c:v>22</c:v>
                </c:pt>
                <c:pt idx="659">
                  <c:v>22</c:v>
                </c:pt>
                <c:pt idx="660">
                  <c:v>22</c:v>
                </c:pt>
                <c:pt idx="661">
                  <c:v>22</c:v>
                </c:pt>
                <c:pt idx="662">
                  <c:v>22</c:v>
                </c:pt>
                <c:pt idx="663">
                  <c:v>22</c:v>
                </c:pt>
                <c:pt idx="664">
                  <c:v>22</c:v>
                </c:pt>
                <c:pt idx="665">
                  <c:v>22</c:v>
                </c:pt>
                <c:pt idx="666">
                  <c:v>22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22</c:v>
                </c:pt>
                <c:pt idx="671">
                  <c:v>22</c:v>
                </c:pt>
                <c:pt idx="672">
                  <c:v>22</c:v>
                </c:pt>
                <c:pt idx="673">
                  <c:v>22</c:v>
                </c:pt>
                <c:pt idx="674">
                  <c:v>22</c:v>
                </c:pt>
                <c:pt idx="675">
                  <c:v>22</c:v>
                </c:pt>
                <c:pt idx="676">
                  <c:v>22</c:v>
                </c:pt>
                <c:pt idx="677">
                  <c:v>22</c:v>
                </c:pt>
                <c:pt idx="678">
                  <c:v>22</c:v>
                </c:pt>
                <c:pt idx="679">
                  <c:v>22</c:v>
                </c:pt>
                <c:pt idx="680">
                  <c:v>9</c:v>
                </c:pt>
                <c:pt idx="681">
                  <c:v>9</c:v>
                </c:pt>
                <c:pt idx="682">
                  <c:v>9</c:v>
                </c:pt>
                <c:pt idx="683">
                  <c:v>9</c:v>
                </c:pt>
                <c:pt idx="684">
                  <c:v>9</c:v>
                </c:pt>
                <c:pt idx="685">
                  <c:v>9</c:v>
                </c:pt>
                <c:pt idx="686">
                  <c:v>10</c:v>
                </c:pt>
                <c:pt idx="687">
                  <c:v>10</c:v>
                </c:pt>
                <c:pt idx="688">
                  <c:v>10</c:v>
                </c:pt>
                <c:pt idx="689">
                  <c:v>10</c:v>
                </c:pt>
                <c:pt idx="690">
                  <c:v>10</c:v>
                </c:pt>
                <c:pt idx="691">
                  <c:v>10</c:v>
                </c:pt>
                <c:pt idx="692">
                  <c:v>10</c:v>
                </c:pt>
                <c:pt idx="693">
                  <c:v>10</c:v>
                </c:pt>
                <c:pt idx="694">
                  <c:v>10</c:v>
                </c:pt>
                <c:pt idx="695">
                  <c:v>10</c:v>
                </c:pt>
                <c:pt idx="696">
                  <c:v>12</c:v>
                </c:pt>
                <c:pt idx="697">
                  <c:v>12</c:v>
                </c:pt>
                <c:pt idx="698">
                  <c:v>12</c:v>
                </c:pt>
                <c:pt idx="699">
                  <c:v>12</c:v>
                </c:pt>
                <c:pt idx="700">
                  <c:v>12</c:v>
                </c:pt>
                <c:pt idx="701">
                  <c:v>12</c:v>
                </c:pt>
                <c:pt idx="702">
                  <c:v>12</c:v>
                </c:pt>
                <c:pt idx="703">
                  <c:v>12</c:v>
                </c:pt>
                <c:pt idx="704">
                  <c:v>12</c:v>
                </c:pt>
                <c:pt idx="705">
                  <c:v>12</c:v>
                </c:pt>
                <c:pt idx="706">
                  <c:v>15</c:v>
                </c:pt>
                <c:pt idx="707">
                  <c:v>15</c:v>
                </c:pt>
                <c:pt idx="708">
                  <c:v>18</c:v>
                </c:pt>
                <c:pt idx="709">
                  <c:v>18</c:v>
                </c:pt>
                <c:pt idx="710">
                  <c:v>18</c:v>
                </c:pt>
                <c:pt idx="711">
                  <c:v>18</c:v>
                </c:pt>
                <c:pt idx="712">
                  <c:v>18</c:v>
                </c:pt>
                <c:pt idx="713">
                  <c:v>18</c:v>
                </c:pt>
                <c:pt idx="714">
                  <c:v>18</c:v>
                </c:pt>
                <c:pt idx="715">
                  <c:v>18</c:v>
                </c:pt>
                <c:pt idx="716">
                  <c:v>18</c:v>
                </c:pt>
                <c:pt idx="717">
                  <c:v>18</c:v>
                </c:pt>
                <c:pt idx="718">
                  <c:v>18</c:v>
                </c:pt>
                <c:pt idx="719">
                  <c:v>19</c:v>
                </c:pt>
                <c:pt idx="720">
                  <c:v>19</c:v>
                </c:pt>
                <c:pt idx="721">
                  <c:v>19</c:v>
                </c:pt>
                <c:pt idx="722">
                  <c:v>19</c:v>
                </c:pt>
                <c:pt idx="723">
                  <c:v>19</c:v>
                </c:pt>
                <c:pt idx="724">
                  <c:v>19</c:v>
                </c:pt>
                <c:pt idx="725">
                  <c:v>19</c:v>
                </c:pt>
                <c:pt idx="726">
                  <c:v>20</c:v>
                </c:pt>
                <c:pt idx="727">
                  <c:v>20</c:v>
                </c:pt>
                <c:pt idx="728">
                  <c:v>20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21</c:v>
                </c:pt>
                <c:pt idx="735">
                  <c:v>21</c:v>
                </c:pt>
                <c:pt idx="736">
                  <c:v>21</c:v>
                </c:pt>
                <c:pt idx="737">
                  <c:v>21</c:v>
                </c:pt>
                <c:pt idx="738">
                  <c:v>23</c:v>
                </c:pt>
                <c:pt idx="739">
                  <c:v>23</c:v>
                </c:pt>
                <c:pt idx="740">
                  <c:v>23</c:v>
                </c:pt>
                <c:pt idx="741">
                  <c:v>23</c:v>
                </c:pt>
                <c:pt idx="742">
                  <c:v>23</c:v>
                </c:pt>
                <c:pt idx="743">
                  <c:v>23</c:v>
                </c:pt>
                <c:pt idx="744">
                  <c:v>23</c:v>
                </c:pt>
                <c:pt idx="745">
                  <c:v>23</c:v>
                </c:pt>
                <c:pt idx="746">
                  <c:v>23</c:v>
                </c:pt>
                <c:pt idx="747">
                  <c:v>23</c:v>
                </c:pt>
                <c:pt idx="748">
                  <c:v>23</c:v>
                </c:pt>
                <c:pt idx="749">
                  <c:v>23</c:v>
                </c:pt>
                <c:pt idx="750">
                  <c:v>23</c:v>
                </c:pt>
                <c:pt idx="751">
                  <c:v>23</c:v>
                </c:pt>
                <c:pt idx="752">
                  <c:v>23</c:v>
                </c:pt>
                <c:pt idx="753">
                  <c:v>23</c:v>
                </c:pt>
                <c:pt idx="754">
                  <c:v>23</c:v>
                </c:pt>
                <c:pt idx="755">
                  <c:v>23</c:v>
                </c:pt>
                <c:pt idx="756">
                  <c:v>23</c:v>
                </c:pt>
                <c:pt idx="757">
                  <c:v>23</c:v>
                </c:pt>
                <c:pt idx="758">
                  <c:v>23</c:v>
                </c:pt>
                <c:pt idx="759">
                  <c:v>23</c:v>
                </c:pt>
                <c:pt idx="760">
                  <c:v>23</c:v>
                </c:pt>
                <c:pt idx="761">
                  <c:v>23</c:v>
                </c:pt>
                <c:pt idx="762">
                  <c:v>23</c:v>
                </c:pt>
                <c:pt idx="763">
                  <c:v>23</c:v>
                </c:pt>
                <c:pt idx="764">
                  <c:v>23</c:v>
                </c:pt>
                <c:pt idx="765">
                  <c:v>23</c:v>
                </c:pt>
                <c:pt idx="766">
                  <c:v>23</c:v>
                </c:pt>
                <c:pt idx="767">
                  <c:v>23</c:v>
                </c:pt>
                <c:pt idx="768">
                  <c:v>23</c:v>
                </c:pt>
                <c:pt idx="769">
                  <c:v>23</c:v>
                </c:pt>
                <c:pt idx="770">
                  <c:v>23</c:v>
                </c:pt>
                <c:pt idx="771">
                  <c:v>23</c:v>
                </c:pt>
                <c:pt idx="772">
                  <c:v>23</c:v>
                </c:pt>
                <c:pt idx="773">
                  <c:v>23</c:v>
                </c:pt>
                <c:pt idx="774">
                  <c:v>23</c:v>
                </c:pt>
                <c:pt idx="775">
                  <c:v>23</c:v>
                </c:pt>
                <c:pt idx="776">
                  <c:v>23</c:v>
                </c:pt>
                <c:pt idx="777">
                  <c:v>23</c:v>
                </c:pt>
                <c:pt idx="778">
                  <c:v>23</c:v>
                </c:pt>
                <c:pt idx="779">
                  <c:v>23</c:v>
                </c:pt>
                <c:pt idx="780">
                  <c:v>23</c:v>
                </c:pt>
                <c:pt idx="781">
                  <c:v>23</c:v>
                </c:pt>
                <c:pt idx="782">
                  <c:v>23</c:v>
                </c:pt>
                <c:pt idx="783">
                  <c:v>23</c:v>
                </c:pt>
                <c:pt idx="784">
                  <c:v>23</c:v>
                </c:pt>
                <c:pt idx="785">
                  <c:v>24</c:v>
                </c:pt>
                <c:pt idx="786">
                  <c:v>24</c:v>
                </c:pt>
                <c:pt idx="787">
                  <c:v>24</c:v>
                </c:pt>
                <c:pt idx="788">
                  <c:v>27</c:v>
                </c:pt>
                <c:pt idx="789">
                  <c:v>27</c:v>
                </c:pt>
                <c:pt idx="790">
                  <c:v>27</c:v>
                </c:pt>
                <c:pt idx="791">
                  <c:v>27</c:v>
                </c:pt>
                <c:pt idx="792">
                  <c:v>27</c:v>
                </c:pt>
                <c:pt idx="793">
                  <c:v>28</c:v>
                </c:pt>
                <c:pt idx="794">
                  <c:v>28</c:v>
                </c:pt>
                <c:pt idx="795">
                  <c:v>28</c:v>
                </c:pt>
                <c:pt idx="796">
                  <c:v>28</c:v>
                </c:pt>
                <c:pt idx="797">
                  <c:v>28</c:v>
                </c:pt>
                <c:pt idx="798">
                  <c:v>28</c:v>
                </c:pt>
                <c:pt idx="799">
                  <c:v>28</c:v>
                </c:pt>
                <c:pt idx="800">
                  <c:v>28</c:v>
                </c:pt>
                <c:pt idx="801">
                  <c:v>31</c:v>
                </c:pt>
                <c:pt idx="802">
                  <c:v>29</c:v>
                </c:pt>
                <c:pt idx="803">
                  <c:v>28</c:v>
                </c:pt>
                <c:pt idx="804">
                  <c:v>28</c:v>
                </c:pt>
                <c:pt idx="805">
                  <c:v>28</c:v>
                </c:pt>
                <c:pt idx="806">
                  <c:v>28</c:v>
                </c:pt>
                <c:pt idx="807">
                  <c:v>28</c:v>
                </c:pt>
                <c:pt idx="808">
                  <c:v>29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29</c:v>
                </c:pt>
                <c:pt idx="815">
                  <c:v>29</c:v>
                </c:pt>
                <c:pt idx="816">
                  <c:v>29</c:v>
                </c:pt>
                <c:pt idx="817">
                  <c:v>29</c:v>
                </c:pt>
                <c:pt idx="818">
                  <c:v>29</c:v>
                </c:pt>
                <c:pt idx="819">
                  <c:v>29</c:v>
                </c:pt>
                <c:pt idx="820">
                  <c:v>29</c:v>
                </c:pt>
                <c:pt idx="821">
                  <c:v>29</c:v>
                </c:pt>
                <c:pt idx="822">
                  <c:v>29</c:v>
                </c:pt>
                <c:pt idx="823">
                  <c:v>29</c:v>
                </c:pt>
                <c:pt idx="824">
                  <c:v>32</c:v>
                </c:pt>
                <c:pt idx="825">
                  <c:v>31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16</c:v>
                </c:pt>
                <c:pt idx="830">
                  <c:v>16</c:v>
                </c:pt>
                <c:pt idx="831">
                  <c:v>16</c:v>
                </c:pt>
                <c:pt idx="832">
                  <c:v>16</c:v>
                </c:pt>
                <c:pt idx="833">
                  <c:v>16</c:v>
                </c:pt>
                <c:pt idx="834">
                  <c:v>16</c:v>
                </c:pt>
                <c:pt idx="835">
                  <c:v>16</c:v>
                </c:pt>
                <c:pt idx="836">
                  <c:v>16</c:v>
                </c:pt>
                <c:pt idx="837">
                  <c:v>16</c:v>
                </c:pt>
                <c:pt idx="838">
                  <c:v>16</c:v>
                </c:pt>
                <c:pt idx="839">
                  <c:v>16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16</c:v>
                </c:pt>
                <c:pt idx="845">
                  <c:v>16</c:v>
                </c:pt>
                <c:pt idx="846">
                  <c:v>16</c:v>
                </c:pt>
                <c:pt idx="847">
                  <c:v>16</c:v>
                </c:pt>
                <c:pt idx="848">
                  <c:v>16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20</c:v>
                </c:pt>
                <c:pt idx="853">
                  <c:v>20</c:v>
                </c:pt>
                <c:pt idx="854">
                  <c:v>20</c:v>
                </c:pt>
                <c:pt idx="855">
                  <c:v>20</c:v>
                </c:pt>
                <c:pt idx="856">
                  <c:v>22</c:v>
                </c:pt>
                <c:pt idx="857">
                  <c:v>22</c:v>
                </c:pt>
                <c:pt idx="858">
                  <c:v>22</c:v>
                </c:pt>
                <c:pt idx="859">
                  <c:v>22</c:v>
                </c:pt>
                <c:pt idx="860">
                  <c:v>25</c:v>
                </c:pt>
                <c:pt idx="861">
                  <c:v>25</c:v>
                </c:pt>
                <c:pt idx="862">
                  <c:v>29</c:v>
                </c:pt>
                <c:pt idx="863">
                  <c:v>29</c:v>
                </c:pt>
                <c:pt idx="864">
                  <c:v>29</c:v>
                </c:pt>
                <c:pt idx="865">
                  <c:v>29</c:v>
                </c:pt>
                <c:pt idx="866">
                  <c:v>16</c:v>
                </c:pt>
                <c:pt idx="867">
                  <c:v>16</c:v>
                </c:pt>
                <c:pt idx="868">
                  <c:v>16</c:v>
                </c:pt>
                <c:pt idx="869">
                  <c:v>16</c:v>
                </c:pt>
                <c:pt idx="870">
                  <c:v>16</c:v>
                </c:pt>
                <c:pt idx="871">
                  <c:v>16</c:v>
                </c:pt>
                <c:pt idx="872">
                  <c:v>17</c:v>
                </c:pt>
                <c:pt idx="873">
                  <c:v>17</c:v>
                </c:pt>
                <c:pt idx="874">
                  <c:v>21</c:v>
                </c:pt>
                <c:pt idx="875">
                  <c:v>21</c:v>
                </c:pt>
                <c:pt idx="876">
                  <c:v>21</c:v>
                </c:pt>
                <c:pt idx="877">
                  <c:v>21</c:v>
                </c:pt>
                <c:pt idx="878">
                  <c:v>21</c:v>
                </c:pt>
                <c:pt idx="879">
                  <c:v>21</c:v>
                </c:pt>
                <c:pt idx="880">
                  <c:v>21</c:v>
                </c:pt>
                <c:pt idx="881">
                  <c:v>21</c:v>
                </c:pt>
                <c:pt idx="882">
                  <c:v>21</c:v>
                </c:pt>
                <c:pt idx="883">
                  <c:v>24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25</c:v>
                </c:pt>
                <c:pt idx="908">
                  <c:v>25</c:v>
                </c:pt>
                <c:pt idx="909">
                  <c:v>25</c:v>
                </c:pt>
                <c:pt idx="910">
                  <c:v>26</c:v>
                </c:pt>
                <c:pt idx="911">
                  <c:v>26</c:v>
                </c:pt>
                <c:pt idx="912">
                  <c:v>27</c:v>
                </c:pt>
                <c:pt idx="913">
                  <c:v>27</c:v>
                </c:pt>
                <c:pt idx="914">
                  <c:v>27</c:v>
                </c:pt>
                <c:pt idx="915">
                  <c:v>27</c:v>
                </c:pt>
                <c:pt idx="916">
                  <c:v>27</c:v>
                </c:pt>
                <c:pt idx="917">
                  <c:v>27</c:v>
                </c:pt>
                <c:pt idx="918">
                  <c:v>27</c:v>
                </c:pt>
                <c:pt idx="919">
                  <c:v>27</c:v>
                </c:pt>
                <c:pt idx="920">
                  <c:v>27</c:v>
                </c:pt>
                <c:pt idx="921">
                  <c:v>30</c:v>
                </c:pt>
                <c:pt idx="922">
                  <c:v>30</c:v>
                </c:pt>
                <c:pt idx="923">
                  <c:v>30</c:v>
                </c:pt>
                <c:pt idx="924">
                  <c:v>30</c:v>
                </c:pt>
                <c:pt idx="925">
                  <c:v>30</c:v>
                </c:pt>
                <c:pt idx="926">
                  <c:v>30</c:v>
                </c:pt>
                <c:pt idx="927">
                  <c:v>30</c:v>
                </c:pt>
                <c:pt idx="928">
                  <c:v>31</c:v>
                </c:pt>
                <c:pt idx="929">
                  <c:v>30</c:v>
                </c:pt>
                <c:pt idx="930">
                  <c:v>30</c:v>
                </c:pt>
                <c:pt idx="931">
                  <c:v>30</c:v>
                </c:pt>
                <c:pt idx="932">
                  <c:v>30</c:v>
                </c:pt>
                <c:pt idx="933">
                  <c:v>30</c:v>
                </c:pt>
                <c:pt idx="934">
                  <c:v>30</c:v>
                </c:pt>
                <c:pt idx="935">
                  <c:v>30</c:v>
                </c:pt>
                <c:pt idx="936">
                  <c:v>31</c:v>
                </c:pt>
                <c:pt idx="937">
                  <c:v>29</c:v>
                </c:pt>
                <c:pt idx="938">
                  <c:v>29</c:v>
                </c:pt>
                <c:pt idx="939">
                  <c:v>29</c:v>
                </c:pt>
                <c:pt idx="940">
                  <c:v>30</c:v>
                </c:pt>
                <c:pt idx="941">
                  <c:v>30</c:v>
                </c:pt>
                <c:pt idx="942">
                  <c:v>30</c:v>
                </c:pt>
                <c:pt idx="943">
                  <c:v>30</c:v>
                </c:pt>
                <c:pt idx="944">
                  <c:v>30</c:v>
                </c:pt>
                <c:pt idx="945">
                  <c:v>30</c:v>
                </c:pt>
                <c:pt idx="946">
                  <c:v>30</c:v>
                </c:pt>
                <c:pt idx="947">
                  <c:v>30</c:v>
                </c:pt>
                <c:pt idx="948">
                  <c:v>30</c:v>
                </c:pt>
                <c:pt idx="949">
                  <c:v>30</c:v>
                </c:pt>
                <c:pt idx="950">
                  <c:v>32</c:v>
                </c:pt>
                <c:pt idx="951">
                  <c:v>34</c:v>
                </c:pt>
                <c:pt idx="952">
                  <c:v>31</c:v>
                </c:pt>
                <c:pt idx="953">
                  <c:v>29</c:v>
                </c:pt>
                <c:pt idx="954">
                  <c:v>29</c:v>
                </c:pt>
                <c:pt idx="955">
                  <c:v>29</c:v>
                </c:pt>
                <c:pt idx="956">
                  <c:v>29</c:v>
                </c:pt>
                <c:pt idx="957">
                  <c:v>29</c:v>
                </c:pt>
                <c:pt idx="958">
                  <c:v>29</c:v>
                </c:pt>
                <c:pt idx="959">
                  <c:v>29</c:v>
                </c:pt>
                <c:pt idx="960">
                  <c:v>29</c:v>
                </c:pt>
                <c:pt idx="961">
                  <c:v>29</c:v>
                </c:pt>
                <c:pt idx="962">
                  <c:v>29</c:v>
                </c:pt>
                <c:pt idx="963">
                  <c:v>29</c:v>
                </c:pt>
                <c:pt idx="964">
                  <c:v>33</c:v>
                </c:pt>
                <c:pt idx="965">
                  <c:v>31</c:v>
                </c:pt>
                <c:pt idx="966">
                  <c:v>29</c:v>
                </c:pt>
                <c:pt idx="967">
                  <c:v>29</c:v>
                </c:pt>
                <c:pt idx="968">
                  <c:v>29</c:v>
                </c:pt>
                <c:pt idx="969">
                  <c:v>29</c:v>
                </c:pt>
                <c:pt idx="970">
                  <c:v>29</c:v>
                </c:pt>
                <c:pt idx="971">
                  <c:v>29</c:v>
                </c:pt>
                <c:pt idx="972">
                  <c:v>29</c:v>
                </c:pt>
                <c:pt idx="973">
                  <c:v>29</c:v>
                </c:pt>
                <c:pt idx="974">
                  <c:v>29</c:v>
                </c:pt>
                <c:pt idx="975">
                  <c:v>29</c:v>
                </c:pt>
                <c:pt idx="976">
                  <c:v>29</c:v>
                </c:pt>
                <c:pt idx="977">
                  <c:v>29</c:v>
                </c:pt>
                <c:pt idx="978">
                  <c:v>29</c:v>
                </c:pt>
                <c:pt idx="979">
                  <c:v>29</c:v>
                </c:pt>
                <c:pt idx="980">
                  <c:v>29</c:v>
                </c:pt>
                <c:pt idx="981">
                  <c:v>29</c:v>
                </c:pt>
                <c:pt idx="982">
                  <c:v>29</c:v>
                </c:pt>
                <c:pt idx="983">
                  <c:v>29</c:v>
                </c:pt>
                <c:pt idx="984">
                  <c:v>29</c:v>
                </c:pt>
                <c:pt idx="985">
                  <c:v>29</c:v>
                </c:pt>
                <c:pt idx="986">
                  <c:v>29</c:v>
                </c:pt>
                <c:pt idx="987">
                  <c:v>29</c:v>
                </c:pt>
                <c:pt idx="988">
                  <c:v>29</c:v>
                </c:pt>
                <c:pt idx="989">
                  <c:v>29</c:v>
                </c:pt>
                <c:pt idx="990">
                  <c:v>20</c:v>
                </c:pt>
                <c:pt idx="991">
                  <c:v>20</c:v>
                </c:pt>
                <c:pt idx="992">
                  <c:v>20</c:v>
                </c:pt>
                <c:pt idx="993">
                  <c:v>20</c:v>
                </c:pt>
                <c:pt idx="994">
                  <c:v>20</c:v>
                </c:pt>
                <c:pt idx="995">
                  <c:v>20</c:v>
                </c:pt>
                <c:pt idx="996">
                  <c:v>20</c:v>
                </c:pt>
                <c:pt idx="997">
                  <c:v>20</c:v>
                </c:pt>
                <c:pt idx="998">
                  <c:v>20</c:v>
                </c:pt>
                <c:pt idx="999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0D7-4E93-A3B1-71D3C6A77D5E}"/>
            </c:ext>
          </c:extLst>
        </c:ser>
        <c:ser>
          <c:idx val="6"/>
          <c:order val="6"/>
          <c:tx>
            <c:strRef>
              <c:f>elevatorSim!$H$1</c:f>
              <c:strCache>
                <c:ptCount val="1"/>
                <c:pt idx="0">
                  <c:v> 7th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elevatorSim!$H$2:$H$1001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4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9</c:v>
                </c:pt>
                <c:pt idx="349">
                  <c:v>9</c:v>
                </c:pt>
                <c:pt idx="350">
                  <c:v>9</c:v>
                </c:pt>
                <c:pt idx="351">
                  <c:v>9</c:v>
                </c:pt>
                <c:pt idx="352">
                  <c:v>9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11</c:v>
                </c:pt>
                <c:pt idx="357">
                  <c:v>11</c:v>
                </c:pt>
                <c:pt idx="358">
                  <c:v>14</c:v>
                </c:pt>
                <c:pt idx="359">
                  <c:v>18</c:v>
                </c:pt>
                <c:pt idx="360">
                  <c:v>18</c:v>
                </c:pt>
                <c:pt idx="361">
                  <c:v>18</c:v>
                </c:pt>
                <c:pt idx="362">
                  <c:v>18</c:v>
                </c:pt>
                <c:pt idx="363">
                  <c:v>18</c:v>
                </c:pt>
                <c:pt idx="364">
                  <c:v>18</c:v>
                </c:pt>
                <c:pt idx="365">
                  <c:v>18</c:v>
                </c:pt>
                <c:pt idx="366">
                  <c:v>18</c:v>
                </c:pt>
                <c:pt idx="367">
                  <c:v>18</c:v>
                </c:pt>
                <c:pt idx="368">
                  <c:v>18</c:v>
                </c:pt>
                <c:pt idx="369">
                  <c:v>18</c:v>
                </c:pt>
                <c:pt idx="370">
                  <c:v>22</c:v>
                </c:pt>
                <c:pt idx="371">
                  <c:v>22</c:v>
                </c:pt>
                <c:pt idx="372">
                  <c:v>23</c:v>
                </c:pt>
                <c:pt idx="373">
                  <c:v>23</c:v>
                </c:pt>
                <c:pt idx="374">
                  <c:v>23</c:v>
                </c:pt>
                <c:pt idx="375">
                  <c:v>23</c:v>
                </c:pt>
                <c:pt idx="376">
                  <c:v>23</c:v>
                </c:pt>
                <c:pt idx="377">
                  <c:v>23</c:v>
                </c:pt>
                <c:pt idx="378">
                  <c:v>23</c:v>
                </c:pt>
                <c:pt idx="379">
                  <c:v>23</c:v>
                </c:pt>
                <c:pt idx="380">
                  <c:v>23</c:v>
                </c:pt>
                <c:pt idx="381">
                  <c:v>23</c:v>
                </c:pt>
                <c:pt idx="382">
                  <c:v>23</c:v>
                </c:pt>
                <c:pt idx="383">
                  <c:v>23</c:v>
                </c:pt>
                <c:pt idx="384">
                  <c:v>23</c:v>
                </c:pt>
                <c:pt idx="385">
                  <c:v>23</c:v>
                </c:pt>
                <c:pt idx="386">
                  <c:v>23</c:v>
                </c:pt>
                <c:pt idx="387">
                  <c:v>23</c:v>
                </c:pt>
                <c:pt idx="388">
                  <c:v>23</c:v>
                </c:pt>
                <c:pt idx="389">
                  <c:v>23</c:v>
                </c:pt>
                <c:pt idx="390">
                  <c:v>25</c:v>
                </c:pt>
                <c:pt idx="391">
                  <c:v>25</c:v>
                </c:pt>
                <c:pt idx="392">
                  <c:v>25</c:v>
                </c:pt>
                <c:pt idx="393">
                  <c:v>25</c:v>
                </c:pt>
                <c:pt idx="394">
                  <c:v>25</c:v>
                </c:pt>
                <c:pt idx="395">
                  <c:v>25</c:v>
                </c:pt>
                <c:pt idx="396">
                  <c:v>25</c:v>
                </c:pt>
                <c:pt idx="397">
                  <c:v>25</c:v>
                </c:pt>
                <c:pt idx="398">
                  <c:v>25</c:v>
                </c:pt>
                <c:pt idx="399">
                  <c:v>25</c:v>
                </c:pt>
                <c:pt idx="400">
                  <c:v>25</c:v>
                </c:pt>
                <c:pt idx="401">
                  <c:v>25</c:v>
                </c:pt>
                <c:pt idx="402">
                  <c:v>25</c:v>
                </c:pt>
                <c:pt idx="403">
                  <c:v>25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8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8</c:v>
                </c:pt>
                <c:pt idx="444">
                  <c:v>8</c:v>
                </c:pt>
                <c:pt idx="445">
                  <c:v>10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2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13</c:v>
                </c:pt>
                <c:pt idx="533">
                  <c:v>13</c:v>
                </c:pt>
                <c:pt idx="534">
                  <c:v>13</c:v>
                </c:pt>
                <c:pt idx="535">
                  <c:v>13</c:v>
                </c:pt>
                <c:pt idx="536">
                  <c:v>13</c:v>
                </c:pt>
                <c:pt idx="537">
                  <c:v>13</c:v>
                </c:pt>
                <c:pt idx="538">
                  <c:v>17</c:v>
                </c:pt>
                <c:pt idx="539">
                  <c:v>21</c:v>
                </c:pt>
                <c:pt idx="540">
                  <c:v>21</c:v>
                </c:pt>
                <c:pt idx="541">
                  <c:v>21</c:v>
                </c:pt>
                <c:pt idx="542">
                  <c:v>21</c:v>
                </c:pt>
                <c:pt idx="543">
                  <c:v>21</c:v>
                </c:pt>
                <c:pt idx="544">
                  <c:v>25</c:v>
                </c:pt>
                <c:pt idx="545">
                  <c:v>25</c:v>
                </c:pt>
                <c:pt idx="546">
                  <c:v>25</c:v>
                </c:pt>
                <c:pt idx="547">
                  <c:v>25</c:v>
                </c:pt>
                <c:pt idx="548">
                  <c:v>25</c:v>
                </c:pt>
                <c:pt idx="549">
                  <c:v>27</c:v>
                </c:pt>
                <c:pt idx="550">
                  <c:v>27</c:v>
                </c:pt>
                <c:pt idx="551">
                  <c:v>31</c:v>
                </c:pt>
                <c:pt idx="552">
                  <c:v>29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30</c:v>
                </c:pt>
                <c:pt idx="557">
                  <c:v>30</c:v>
                </c:pt>
                <c:pt idx="558">
                  <c:v>30</c:v>
                </c:pt>
                <c:pt idx="559">
                  <c:v>30</c:v>
                </c:pt>
                <c:pt idx="560">
                  <c:v>30</c:v>
                </c:pt>
                <c:pt idx="561">
                  <c:v>30</c:v>
                </c:pt>
                <c:pt idx="562">
                  <c:v>32</c:v>
                </c:pt>
                <c:pt idx="563">
                  <c:v>30</c:v>
                </c:pt>
                <c:pt idx="564">
                  <c:v>30</c:v>
                </c:pt>
                <c:pt idx="565">
                  <c:v>30</c:v>
                </c:pt>
                <c:pt idx="566">
                  <c:v>30</c:v>
                </c:pt>
                <c:pt idx="567">
                  <c:v>30</c:v>
                </c:pt>
                <c:pt idx="568">
                  <c:v>30</c:v>
                </c:pt>
                <c:pt idx="569">
                  <c:v>30</c:v>
                </c:pt>
                <c:pt idx="570">
                  <c:v>34</c:v>
                </c:pt>
                <c:pt idx="571">
                  <c:v>31</c:v>
                </c:pt>
                <c:pt idx="572">
                  <c:v>29</c:v>
                </c:pt>
                <c:pt idx="573">
                  <c:v>29</c:v>
                </c:pt>
                <c:pt idx="574">
                  <c:v>29</c:v>
                </c:pt>
                <c:pt idx="575">
                  <c:v>29</c:v>
                </c:pt>
                <c:pt idx="576">
                  <c:v>29</c:v>
                </c:pt>
                <c:pt idx="577">
                  <c:v>29</c:v>
                </c:pt>
                <c:pt idx="578">
                  <c:v>29</c:v>
                </c:pt>
                <c:pt idx="579">
                  <c:v>33</c:v>
                </c:pt>
                <c:pt idx="580">
                  <c:v>31</c:v>
                </c:pt>
                <c:pt idx="581">
                  <c:v>29</c:v>
                </c:pt>
                <c:pt idx="582">
                  <c:v>29</c:v>
                </c:pt>
                <c:pt idx="583">
                  <c:v>29</c:v>
                </c:pt>
                <c:pt idx="584">
                  <c:v>29</c:v>
                </c:pt>
                <c:pt idx="585">
                  <c:v>29</c:v>
                </c:pt>
                <c:pt idx="586">
                  <c:v>10</c:v>
                </c:pt>
                <c:pt idx="587">
                  <c:v>13</c:v>
                </c:pt>
                <c:pt idx="588">
                  <c:v>13</c:v>
                </c:pt>
                <c:pt idx="589">
                  <c:v>13</c:v>
                </c:pt>
                <c:pt idx="590">
                  <c:v>13</c:v>
                </c:pt>
                <c:pt idx="591">
                  <c:v>13</c:v>
                </c:pt>
                <c:pt idx="592">
                  <c:v>13</c:v>
                </c:pt>
                <c:pt idx="593">
                  <c:v>13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5</c:v>
                </c:pt>
                <c:pt idx="614">
                  <c:v>5</c:v>
                </c:pt>
                <c:pt idx="615">
                  <c:v>8</c:v>
                </c:pt>
                <c:pt idx="616">
                  <c:v>8</c:v>
                </c:pt>
                <c:pt idx="617">
                  <c:v>8</c:v>
                </c:pt>
                <c:pt idx="618">
                  <c:v>8</c:v>
                </c:pt>
                <c:pt idx="619">
                  <c:v>8</c:v>
                </c:pt>
                <c:pt idx="620">
                  <c:v>8</c:v>
                </c:pt>
                <c:pt idx="621">
                  <c:v>8</c:v>
                </c:pt>
                <c:pt idx="622">
                  <c:v>8</c:v>
                </c:pt>
                <c:pt idx="623">
                  <c:v>8</c:v>
                </c:pt>
                <c:pt idx="624">
                  <c:v>8</c:v>
                </c:pt>
                <c:pt idx="625">
                  <c:v>8</c:v>
                </c:pt>
                <c:pt idx="626">
                  <c:v>8</c:v>
                </c:pt>
                <c:pt idx="627">
                  <c:v>8</c:v>
                </c:pt>
                <c:pt idx="628">
                  <c:v>8</c:v>
                </c:pt>
                <c:pt idx="629">
                  <c:v>8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</c:v>
                </c:pt>
                <c:pt idx="645">
                  <c:v>4</c:v>
                </c:pt>
                <c:pt idx="646">
                  <c:v>4</c:v>
                </c:pt>
                <c:pt idx="647">
                  <c:v>5</c:v>
                </c:pt>
                <c:pt idx="648">
                  <c:v>5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7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10</c:v>
                </c:pt>
                <c:pt idx="718">
                  <c:v>11</c:v>
                </c:pt>
                <c:pt idx="719">
                  <c:v>11</c:v>
                </c:pt>
                <c:pt idx="720">
                  <c:v>11</c:v>
                </c:pt>
                <c:pt idx="721">
                  <c:v>14</c:v>
                </c:pt>
                <c:pt idx="722">
                  <c:v>14</c:v>
                </c:pt>
                <c:pt idx="723">
                  <c:v>14</c:v>
                </c:pt>
                <c:pt idx="724">
                  <c:v>14</c:v>
                </c:pt>
                <c:pt idx="725">
                  <c:v>14</c:v>
                </c:pt>
                <c:pt idx="726">
                  <c:v>14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19</c:v>
                </c:pt>
                <c:pt idx="731">
                  <c:v>23</c:v>
                </c:pt>
                <c:pt idx="732">
                  <c:v>23</c:v>
                </c:pt>
                <c:pt idx="733">
                  <c:v>23</c:v>
                </c:pt>
                <c:pt idx="734">
                  <c:v>27</c:v>
                </c:pt>
                <c:pt idx="735">
                  <c:v>27</c:v>
                </c:pt>
                <c:pt idx="736">
                  <c:v>27</c:v>
                </c:pt>
                <c:pt idx="737">
                  <c:v>27</c:v>
                </c:pt>
                <c:pt idx="738">
                  <c:v>27</c:v>
                </c:pt>
                <c:pt idx="739">
                  <c:v>31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29</c:v>
                </c:pt>
                <c:pt idx="751">
                  <c:v>29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  <c:pt idx="758">
                  <c:v>30</c:v>
                </c:pt>
                <c:pt idx="759">
                  <c:v>30</c:v>
                </c:pt>
                <c:pt idx="760">
                  <c:v>33</c:v>
                </c:pt>
                <c:pt idx="761">
                  <c:v>31</c:v>
                </c:pt>
                <c:pt idx="762">
                  <c:v>29</c:v>
                </c:pt>
                <c:pt idx="763">
                  <c:v>29</c:v>
                </c:pt>
                <c:pt idx="764">
                  <c:v>29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10</c:v>
                </c:pt>
                <c:pt idx="769">
                  <c:v>10</c:v>
                </c:pt>
                <c:pt idx="770">
                  <c:v>10</c:v>
                </c:pt>
                <c:pt idx="771">
                  <c:v>10</c:v>
                </c:pt>
                <c:pt idx="772">
                  <c:v>10</c:v>
                </c:pt>
                <c:pt idx="773">
                  <c:v>14</c:v>
                </c:pt>
                <c:pt idx="774">
                  <c:v>18</c:v>
                </c:pt>
                <c:pt idx="775">
                  <c:v>18</c:v>
                </c:pt>
                <c:pt idx="776">
                  <c:v>18</c:v>
                </c:pt>
                <c:pt idx="777">
                  <c:v>18</c:v>
                </c:pt>
                <c:pt idx="778">
                  <c:v>18</c:v>
                </c:pt>
                <c:pt idx="779">
                  <c:v>18</c:v>
                </c:pt>
                <c:pt idx="780">
                  <c:v>18</c:v>
                </c:pt>
                <c:pt idx="781">
                  <c:v>18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7</c:v>
                </c:pt>
                <c:pt idx="880">
                  <c:v>7</c:v>
                </c:pt>
                <c:pt idx="881">
                  <c:v>7</c:v>
                </c:pt>
                <c:pt idx="882">
                  <c:v>7</c:v>
                </c:pt>
                <c:pt idx="883">
                  <c:v>7</c:v>
                </c:pt>
                <c:pt idx="884">
                  <c:v>7</c:v>
                </c:pt>
                <c:pt idx="885">
                  <c:v>9</c:v>
                </c:pt>
                <c:pt idx="886">
                  <c:v>10</c:v>
                </c:pt>
                <c:pt idx="887">
                  <c:v>11</c:v>
                </c:pt>
                <c:pt idx="888">
                  <c:v>11</c:v>
                </c:pt>
                <c:pt idx="889">
                  <c:v>11</c:v>
                </c:pt>
                <c:pt idx="890">
                  <c:v>11</c:v>
                </c:pt>
                <c:pt idx="891">
                  <c:v>11</c:v>
                </c:pt>
                <c:pt idx="892">
                  <c:v>11</c:v>
                </c:pt>
                <c:pt idx="893">
                  <c:v>11</c:v>
                </c:pt>
                <c:pt idx="894">
                  <c:v>11</c:v>
                </c:pt>
                <c:pt idx="895">
                  <c:v>11</c:v>
                </c:pt>
                <c:pt idx="896">
                  <c:v>11</c:v>
                </c:pt>
                <c:pt idx="897">
                  <c:v>11</c:v>
                </c:pt>
                <c:pt idx="898">
                  <c:v>11</c:v>
                </c:pt>
                <c:pt idx="899">
                  <c:v>11</c:v>
                </c:pt>
                <c:pt idx="900">
                  <c:v>11</c:v>
                </c:pt>
                <c:pt idx="901">
                  <c:v>11</c:v>
                </c:pt>
                <c:pt idx="902">
                  <c:v>11</c:v>
                </c:pt>
                <c:pt idx="903">
                  <c:v>14</c:v>
                </c:pt>
                <c:pt idx="904">
                  <c:v>14</c:v>
                </c:pt>
                <c:pt idx="905">
                  <c:v>14</c:v>
                </c:pt>
                <c:pt idx="906">
                  <c:v>14</c:v>
                </c:pt>
                <c:pt idx="907">
                  <c:v>14</c:v>
                </c:pt>
                <c:pt idx="908">
                  <c:v>14</c:v>
                </c:pt>
                <c:pt idx="909">
                  <c:v>14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18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20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</c:v>
                </c:pt>
                <c:pt idx="951">
                  <c:v>2</c:v>
                </c:pt>
                <c:pt idx="952">
                  <c:v>3</c:v>
                </c:pt>
                <c:pt idx="953">
                  <c:v>3</c:v>
                </c:pt>
                <c:pt idx="954">
                  <c:v>4</c:v>
                </c:pt>
                <c:pt idx="955">
                  <c:v>4</c:v>
                </c:pt>
                <c:pt idx="956">
                  <c:v>5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10</c:v>
                </c:pt>
                <c:pt idx="963">
                  <c:v>10</c:v>
                </c:pt>
                <c:pt idx="964">
                  <c:v>10</c:v>
                </c:pt>
                <c:pt idx="965">
                  <c:v>10</c:v>
                </c:pt>
                <c:pt idx="966">
                  <c:v>10</c:v>
                </c:pt>
                <c:pt idx="967">
                  <c:v>10</c:v>
                </c:pt>
                <c:pt idx="968">
                  <c:v>10</c:v>
                </c:pt>
                <c:pt idx="969">
                  <c:v>10</c:v>
                </c:pt>
                <c:pt idx="970">
                  <c:v>10</c:v>
                </c:pt>
                <c:pt idx="971">
                  <c:v>10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4</c:v>
                </c:pt>
                <c:pt idx="980">
                  <c:v>5</c:v>
                </c:pt>
                <c:pt idx="981">
                  <c:v>5</c:v>
                </c:pt>
                <c:pt idx="982">
                  <c:v>5</c:v>
                </c:pt>
                <c:pt idx="983">
                  <c:v>5</c:v>
                </c:pt>
                <c:pt idx="984">
                  <c:v>5</c:v>
                </c:pt>
                <c:pt idx="985">
                  <c:v>5</c:v>
                </c:pt>
                <c:pt idx="986">
                  <c:v>5</c:v>
                </c:pt>
                <c:pt idx="987">
                  <c:v>5</c:v>
                </c:pt>
                <c:pt idx="988">
                  <c:v>5</c:v>
                </c:pt>
                <c:pt idx="989">
                  <c:v>5</c:v>
                </c:pt>
                <c:pt idx="990">
                  <c:v>5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0D7-4E93-A3B1-71D3C6A77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715680"/>
        <c:axId val="311712544"/>
      </c:lineChart>
      <c:catAx>
        <c:axId val="31171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712544"/>
        <c:crosses val="autoZero"/>
        <c:auto val="1"/>
        <c:lblAlgn val="ctr"/>
        <c:lblOffset val="100"/>
        <c:noMultiLvlLbl val="0"/>
      </c:catAx>
      <c:valAx>
        <c:axId val="31171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71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7th floor Person Delta Graph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0204334691018974E-2"/>
          <c:y val="6.1147084445649605E-2"/>
          <c:w val="0.93704767929040955"/>
          <c:h val="0.73097289195439719"/>
        </c:manualLayout>
      </c:layout>
      <c:lineChart>
        <c:grouping val="standard"/>
        <c:varyColors val="0"/>
        <c:ser>
          <c:idx val="0"/>
          <c:order val="0"/>
          <c:tx>
            <c:strRef>
              <c:f>'sim2'!$B$1</c:f>
              <c:strCache>
                <c:ptCount val="1"/>
                <c:pt idx="0">
                  <c:v> 7th floor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'sim2'!$B$2:$B$1001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4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9</c:v>
                </c:pt>
                <c:pt idx="349">
                  <c:v>9</c:v>
                </c:pt>
                <c:pt idx="350">
                  <c:v>9</c:v>
                </c:pt>
                <c:pt idx="351">
                  <c:v>9</c:v>
                </c:pt>
                <c:pt idx="352">
                  <c:v>9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11</c:v>
                </c:pt>
                <c:pt idx="357">
                  <c:v>11</c:v>
                </c:pt>
                <c:pt idx="358">
                  <c:v>14</c:v>
                </c:pt>
                <c:pt idx="359">
                  <c:v>18</c:v>
                </c:pt>
                <c:pt idx="360">
                  <c:v>18</c:v>
                </c:pt>
                <c:pt idx="361">
                  <c:v>18</c:v>
                </c:pt>
                <c:pt idx="362">
                  <c:v>18</c:v>
                </c:pt>
                <c:pt idx="363">
                  <c:v>18</c:v>
                </c:pt>
                <c:pt idx="364">
                  <c:v>18</c:v>
                </c:pt>
                <c:pt idx="365">
                  <c:v>18</c:v>
                </c:pt>
                <c:pt idx="366">
                  <c:v>18</c:v>
                </c:pt>
                <c:pt idx="367">
                  <c:v>18</c:v>
                </c:pt>
                <c:pt idx="368">
                  <c:v>18</c:v>
                </c:pt>
                <c:pt idx="369">
                  <c:v>18</c:v>
                </c:pt>
                <c:pt idx="370">
                  <c:v>22</c:v>
                </c:pt>
                <c:pt idx="371">
                  <c:v>22</c:v>
                </c:pt>
                <c:pt idx="372">
                  <c:v>23</c:v>
                </c:pt>
                <c:pt idx="373">
                  <c:v>23</c:v>
                </c:pt>
                <c:pt idx="374">
                  <c:v>23</c:v>
                </c:pt>
                <c:pt idx="375">
                  <c:v>23</c:v>
                </c:pt>
                <c:pt idx="376">
                  <c:v>23</c:v>
                </c:pt>
                <c:pt idx="377">
                  <c:v>23</c:v>
                </c:pt>
                <c:pt idx="378">
                  <c:v>23</c:v>
                </c:pt>
                <c:pt idx="379">
                  <c:v>23</c:v>
                </c:pt>
                <c:pt idx="380">
                  <c:v>23</c:v>
                </c:pt>
                <c:pt idx="381">
                  <c:v>23</c:v>
                </c:pt>
                <c:pt idx="382">
                  <c:v>23</c:v>
                </c:pt>
                <c:pt idx="383">
                  <c:v>23</c:v>
                </c:pt>
                <c:pt idx="384">
                  <c:v>23</c:v>
                </c:pt>
                <c:pt idx="385">
                  <c:v>23</c:v>
                </c:pt>
                <c:pt idx="386">
                  <c:v>23</c:v>
                </c:pt>
                <c:pt idx="387">
                  <c:v>23</c:v>
                </c:pt>
                <c:pt idx="388">
                  <c:v>23</c:v>
                </c:pt>
                <c:pt idx="389">
                  <c:v>23</c:v>
                </c:pt>
                <c:pt idx="390">
                  <c:v>25</c:v>
                </c:pt>
                <c:pt idx="391">
                  <c:v>25</c:v>
                </c:pt>
                <c:pt idx="392">
                  <c:v>25</c:v>
                </c:pt>
                <c:pt idx="393">
                  <c:v>25</c:v>
                </c:pt>
                <c:pt idx="394">
                  <c:v>25</c:v>
                </c:pt>
                <c:pt idx="395">
                  <c:v>25</c:v>
                </c:pt>
                <c:pt idx="396">
                  <c:v>25</c:v>
                </c:pt>
                <c:pt idx="397">
                  <c:v>25</c:v>
                </c:pt>
                <c:pt idx="398">
                  <c:v>25</c:v>
                </c:pt>
                <c:pt idx="399">
                  <c:v>25</c:v>
                </c:pt>
                <c:pt idx="400">
                  <c:v>25</c:v>
                </c:pt>
                <c:pt idx="401">
                  <c:v>25</c:v>
                </c:pt>
                <c:pt idx="402">
                  <c:v>25</c:v>
                </c:pt>
                <c:pt idx="403">
                  <c:v>25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8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8</c:v>
                </c:pt>
                <c:pt idx="444">
                  <c:v>8</c:v>
                </c:pt>
                <c:pt idx="445">
                  <c:v>10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2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13</c:v>
                </c:pt>
                <c:pt idx="533">
                  <c:v>13</c:v>
                </c:pt>
                <c:pt idx="534">
                  <c:v>13</c:v>
                </c:pt>
                <c:pt idx="535">
                  <c:v>13</c:v>
                </c:pt>
                <c:pt idx="536">
                  <c:v>13</c:v>
                </c:pt>
                <c:pt idx="537">
                  <c:v>13</c:v>
                </c:pt>
                <c:pt idx="538">
                  <c:v>17</c:v>
                </c:pt>
                <c:pt idx="539">
                  <c:v>21</c:v>
                </c:pt>
                <c:pt idx="540">
                  <c:v>21</c:v>
                </c:pt>
                <c:pt idx="541">
                  <c:v>21</c:v>
                </c:pt>
                <c:pt idx="542">
                  <c:v>21</c:v>
                </c:pt>
                <c:pt idx="543">
                  <c:v>21</c:v>
                </c:pt>
                <c:pt idx="544">
                  <c:v>25</c:v>
                </c:pt>
                <c:pt idx="545">
                  <c:v>25</c:v>
                </c:pt>
                <c:pt idx="546">
                  <c:v>25</c:v>
                </c:pt>
                <c:pt idx="547">
                  <c:v>25</c:v>
                </c:pt>
                <c:pt idx="548">
                  <c:v>25</c:v>
                </c:pt>
                <c:pt idx="549">
                  <c:v>27</c:v>
                </c:pt>
                <c:pt idx="550">
                  <c:v>27</c:v>
                </c:pt>
                <c:pt idx="551">
                  <c:v>31</c:v>
                </c:pt>
                <c:pt idx="552">
                  <c:v>29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30</c:v>
                </c:pt>
                <c:pt idx="557">
                  <c:v>30</c:v>
                </c:pt>
                <c:pt idx="558">
                  <c:v>30</c:v>
                </c:pt>
                <c:pt idx="559">
                  <c:v>30</c:v>
                </c:pt>
                <c:pt idx="560">
                  <c:v>30</c:v>
                </c:pt>
                <c:pt idx="561">
                  <c:v>30</c:v>
                </c:pt>
                <c:pt idx="562">
                  <c:v>32</c:v>
                </c:pt>
                <c:pt idx="563">
                  <c:v>30</c:v>
                </c:pt>
                <c:pt idx="564">
                  <c:v>30</c:v>
                </c:pt>
                <c:pt idx="565">
                  <c:v>30</c:v>
                </c:pt>
                <c:pt idx="566">
                  <c:v>30</c:v>
                </c:pt>
                <c:pt idx="567">
                  <c:v>30</c:v>
                </c:pt>
                <c:pt idx="568">
                  <c:v>30</c:v>
                </c:pt>
                <c:pt idx="569">
                  <c:v>30</c:v>
                </c:pt>
                <c:pt idx="570">
                  <c:v>34</c:v>
                </c:pt>
                <c:pt idx="571">
                  <c:v>31</c:v>
                </c:pt>
                <c:pt idx="572">
                  <c:v>29</c:v>
                </c:pt>
                <c:pt idx="573">
                  <c:v>29</c:v>
                </c:pt>
                <c:pt idx="574">
                  <c:v>29</c:v>
                </c:pt>
                <c:pt idx="575">
                  <c:v>29</c:v>
                </c:pt>
                <c:pt idx="576">
                  <c:v>29</c:v>
                </c:pt>
                <c:pt idx="577">
                  <c:v>29</c:v>
                </c:pt>
                <c:pt idx="578">
                  <c:v>29</c:v>
                </c:pt>
                <c:pt idx="579">
                  <c:v>33</c:v>
                </c:pt>
                <c:pt idx="580">
                  <c:v>31</c:v>
                </c:pt>
                <c:pt idx="581">
                  <c:v>29</c:v>
                </c:pt>
                <c:pt idx="582">
                  <c:v>29</c:v>
                </c:pt>
                <c:pt idx="583">
                  <c:v>29</c:v>
                </c:pt>
                <c:pt idx="584">
                  <c:v>29</c:v>
                </c:pt>
                <c:pt idx="585">
                  <c:v>29</c:v>
                </c:pt>
                <c:pt idx="586">
                  <c:v>10</c:v>
                </c:pt>
                <c:pt idx="587">
                  <c:v>13</c:v>
                </c:pt>
                <c:pt idx="588">
                  <c:v>13</c:v>
                </c:pt>
                <c:pt idx="589">
                  <c:v>13</c:v>
                </c:pt>
                <c:pt idx="590">
                  <c:v>13</c:v>
                </c:pt>
                <c:pt idx="591">
                  <c:v>13</c:v>
                </c:pt>
                <c:pt idx="592">
                  <c:v>13</c:v>
                </c:pt>
                <c:pt idx="593">
                  <c:v>13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5</c:v>
                </c:pt>
                <c:pt idx="614">
                  <c:v>5</c:v>
                </c:pt>
                <c:pt idx="615">
                  <c:v>8</c:v>
                </c:pt>
                <c:pt idx="616">
                  <c:v>8</c:v>
                </c:pt>
                <c:pt idx="617">
                  <c:v>8</c:v>
                </c:pt>
                <c:pt idx="618">
                  <c:v>8</c:v>
                </c:pt>
                <c:pt idx="619">
                  <c:v>8</c:v>
                </c:pt>
                <c:pt idx="620">
                  <c:v>8</c:v>
                </c:pt>
                <c:pt idx="621">
                  <c:v>8</c:v>
                </c:pt>
                <c:pt idx="622">
                  <c:v>8</c:v>
                </c:pt>
                <c:pt idx="623">
                  <c:v>8</c:v>
                </c:pt>
                <c:pt idx="624">
                  <c:v>8</c:v>
                </c:pt>
                <c:pt idx="625">
                  <c:v>8</c:v>
                </c:pt>
                <c:pt idx="626">
                  <c:v>8</c:v>
                </c:pt>
                <c:pt idx="627">
                  <c:v>8</c:v>
                </c:pt>
                <c:pt idx="628">
                  <c:v>8</c:v>
                </c:pt>
                <c:pt idx="629">
                  <c:v>8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</c:v>
                </c:pt>
                <c:pt idx="645">
                  <c:v>4</c:v>
                </c:pt>
                <c:pt idx="646">
                  <c:v>4</c:v>
                </c:pt>
                <c:pt idx="647">
                  <c:v>5</c:v>
                </c:pt>
                <c:pt idx="648">
                  <c:v>5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7</c:v>
                </c:pt>
                <c:pt idx="685">
                  <c:v>7</c:v>
                </c:pt>
                <c:pt idx="686">
                  <c:v>7</c:v>
                </c:pt>
                <c:pt idx="687">
                  <c:v>7</c:v>
                </c:pt>
                <c:pt idx="688">
                  <c:v>7</c:v>
                </c:pt>
                <c:pt idx="689">
                  <c:v>7</c:v>
                </c:pt>
                <c:pt idx="690">
                  <c:v>7</c:v>
                </c:pt>
                <c:pt idx="691">
                  <c:v>7</c:v>
                </c:pt>
                <c:pt idx="692">
                  <c:v>7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10</c:v>
                </c:pt>
                <c:pt idx="718">
                  <c:v>11</c:v>
                </c:pt>
                <c:pt idx="719">
                  <c:v>11</c:v>
                </c:pt>
                <c:pt idx="720">
                  <c:v>11</c:v>
                </c:pt>
                <c:pt idx="721">
                  <c:v>14</c:v>
                </c:pt>
                <c:pt idx="722">
                  <c:v>14</c:v>
                </c:pt>
                <c:pt idx="723">
                  <c:v>14</c:v>
                </c:pt>
                <c:pt idx="724">
                  <c:v>14</c:v>
                </c:pt>
                <c:pt idx="725">
                  <c:v>14</c:v>
                </c:pt>
                <c:pt idx="726">
                  <c:v>14</c:v>
                </c:pt>
                <c:pt idx="727">
                  <c:v>17</c:v>
                </c:pt>
                <c:pt idx="728">
                  <c:v>17</c:v>
                </c:pt>
                <c:pt idx="729">
                  <c:v>17</c:v>
                </c:pt>
                <c:pt idx="730">
                  <c:v>19</c:v>
                </c:pt>
                <c:pt idx="731">
                  <c:v>23</c:v>
                </c:pt>
                <c:pt idx="732">
                  <c:v>23</c:v>
                </c:pt>
                <c:pt idx="733">
                  <c:v>23</c:v>
                </c:pt>
                <c:pt idx="734">
                  <c:v>27</c:v>
                </c:pt>
                <c:pt idx="735">
                  <c:v>27</c:v>
                </c:pt>
                <c:pt idx="736">
                  <c:v>27</c:v>
                </c:pt>
                <c:pt idx="737">
                  <c:v>27</c:v>
                </c:pt>
                <c:pt idx="738">
                  <c:v>27</c:v>
                </c:pt>
                <c:pt idx="739">
                  <c:v>31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29</c:v>
                </c:pt>
                <c:pt idx="751">
                  <c:v>29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  <c:pt idx="758">
                  <c:v>30</c:v>
                </c:pt>
                <c:pt idx="759">
                  <c:v>30</c:v>
                </c:pt>
                <c:pt idx="760">
                  <c:v>33</c:v>
                </c:pt>
                <c:pt idx="761">
                  <c:v>31</c:v>
                </c:pt>
                <c:pt idx="762">
                  <c:v>29</c:v>
                </c:pt>
                <c:pt idx="763">
                  <c:v>29</c:v>
                </c:pt>
                <c:pt idx="764">
                  <c:v>29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10</c:v>
                </c:pt>
                <c:pt idx="769">
                  <c:v>10</c:v>
                </c:pt>
                <c:pt idx="770">
                  <c:v>10</c:v>
                </c:pt>
                <c:pt idx="771">
                  <c:v>10</c:v>
                </c:pt>
                <c:pt idx="772">
                  <c:v>10</c:v>
                </c:pt>
                <c:pt idx="773">
                  <c:v>14</c:v>
                </c:pt>
                <c:pt idx="774">
                  <c:v>18</c:v>
                </c:pt>
                <c:pt idx="775">
                  <c:v>18</c:v>
                </c:pt>
                <c:pt idx="776">
                  <c:v>18</c:v>
                </c:pt>
                <c:pt idx="777">
                  <c:v>18</c:v>
                </c:pt>
                <c:pt idx="778">
                  <c:v>18</c:v>
                </c:pt>
                <c:pt idx="779">
                  <c:v>18</c:v>
                </c:pt>
                <c:pt idx="780">
                  <c:v>18</c:v>
                </c:pt>
                <c:pt idx="781">
                  <c:v>18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7</c:v>
                </c:pt>
                <c:pt idx="880">
                  <c:v>7</c:v>
                </c:pt>
                <c:pt idx="881">
                  <c:v>7</c:v>
                </c:pt>
                <c:pt idx="882">
                  <c:v>7</c:v>
                </c:pt>
                <c:pt idx="883">
                  <c:v>7</c:v>
                </c:pt>
                <c:pt idx="884">
                  <c:v>7</c:v>
                </c:pt>
                <c:pt idx="885">
                  <c:v>9</c:v>
                </c:pt>
                <c:pt idx="886">
                  <c:v>10</c:v>
                </c:pt>
                <c:pt idx="887">
                  <c:v>11</c:v>
                </c:pt>
                <c:pt idx="888">
                  <c:v>11</c:v>
                </c:pt>
                <c:pt idx="889">
                  <c:v>11</c:v>
                </c:pt>
                <c:pt idx="890">
                  <c:v>11</c:v>
                </c:pt>
                <c:pt idx="891">
                  <c:v>11</c:v>
                </c:pt>
                <c:pt idx="892">
                  <c:v>11</c:v>
                </c:pt>
                <c:pt idx="893">
                  <c:v>11</c:v>
                </c:pt>
                <c:pt idx="894">
                  <c:v>11</c:v>
                </c:pt>
                <c:pt idx="895">
                  <c:v>11</c:v>
                </c:pt>
                <c:pt idx="896">
                  <c:v>11</c:v>
                </c:pt>
                <c:pt idx="897">
                  <c:v>11</c:v>
                </c:pt>
                <c:pt idx="898">
                  <c:v>11</c:v>
                </c:pt>
                <c:pt idx="899">
                  <c:v>11</c:v>
                </c:pt>
                <c:pt idx="900">
                  <c:v>11</c:v>
                </c:pt>
                <c:pt idx="901">
                  <c:v>11</c:v>
                </c:pt>
                <c:pt idx="902">
                  <c:v>11</c:v>
                </c:pt>
                <c:pt idx="903">
                  <c:v>14</c:v>
                </c:pt>
                <c:pt idx="904">
                  <c:v>14</c:v>
                </c:pt>
                <c:pt idx="905">
                  <c:v>14</c:v>
                </c:pt>
                <c:pt idx="906">
                  <c:v>14</c:v>
                </c:pt>
                <c:pt idx="907">
                  <c:v>14</c:v>
                </c:pt>
                <c:pt idx="908">
                  <c:v>14</c:v>
                </c:pt>
                <c:pt idx="909">
                  <c:v>14</c:v>
                </c:pt>
                <c:pt idx="910">
                  <c:v>17</c:v>
                </c:pt>
                <c:pt idx="911">
                  <c:v>17</c:v>
                </c:pt>
                <c:pt idx="912">
                  <c:v>17</c:v>
                </c:pt>
                <c:pt idx="913">
                  <c:v>18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20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</c:v>
                </c:pt>
                <c:pt idx="951">
                  <c:v>2</c:v>
                </c:pt>
                <c:pt idx="952">
                  <c:v>3</c:v>
                </c:pt>
                <c:pt idx="953">
                  <c:v>3</c:v>
                </c:pt>
                <c:pt idx="954">
                  <c:v>4</c:v>
                </c:pt>
                <c:pt idx="955">
                  <c:v>4</c:v>
                </c:pt>
                <c:pt idx="956">
                  <c:v>5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10</c:v>
                </c:pt>
                <c:pt idx="963">
                  <c:v>10</c:v>
                </c:pt>
                <c:pt idx="964">
                  <c:v>10</c:v>
                </c:pt>
                <c:pt idx="965">
                  <c:v>10</c:v>
                </c:pt>
                <c:pt idx="966">
                  <c:v>10</c:v>
                </c:pt>
                <c:pt idx="967">
                  <c:v>10</c:v>
                </c:pt>
                <c:pt idx="968">
                  <c:v>10</c:v>
                </c:pt>
                <c:pt idx="969">
                  <c:v>10</c:v>
                </c:pt>
                <c:pt idx="970">
                  <c:v>10</c:v>
                </c:pt>
                <c:pt idx="971">
                  <c:v>10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4</c:v>
                </c:pt>
                <c:pt idx="980">
                  <c:v>5</c:v>
                </c:pt>
                <c:pt idx="981">
                  <c:v>5</c:v>
                </c:pt>
                <c:pt idx="982">
                  <c:v>5</c:v>
                </c:pt>
                <c:pt idx="983">
                  <c:v>5</c:v>
                </c:pt>
                <c:pt idx="984">
                  <c:v>5</c:v>
                </c:pt>
                <c:pt idx="985">
                  <c:v>5</c:v>
                </c:pt>
                <c:pt idx="986">
                  <c:v>5</c:v>
                </c:pt>
                <c:pt idx="987">
                  <c:v>5</c:v>
                </c:pt>
                <c:pt idx="988">
                  <c:v>5</c:v>
                </c:pt>
                <c:pt idx="989">
                  <c:v>5</c:v>
                </c:pt>
                <c:pt idx="990">
                  <c:v>5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BE-4509-B981-00A1E6ABD585}"/>
            </c:ext>
          </c:extLst>
        </c:ser>
        <c:ser>
          <c:idx val="1"/>
          <c:order val="1"/>
          <c:tx>
            <c:strRef>
              <c:f>'sim2'!$C$1</c:f>
              <c:strCache>
                <c:ptCount val="1"/>
                <c:pt idx="0">
                  <c:v> person delta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'sim2'!$C$2:$C$1001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-4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-2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4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-6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-4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3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2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-8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3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-3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-3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4</c:v>
                </c:pt>
                <c:pt idx="273">
                  <c:v>3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-8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2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2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3</c:v>
                </c:pt>
                <c:pt idx="359">
                  <c:v>4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-19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-6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4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2</c:v>
                </c:pt>
                <c:pt idx="446">
                  <c:v>-10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3</c:v>
                </c:pt>
                <c:pt idx="454">
                  <c:v>0</c:v>
                </c:pt>
                <c:pt idx="455">
                  <c:v>0</c:v>
                </c:pt>
                <c:pt idx="456">
                  <c:v>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-4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2</c:v>
                </c:pt>
                <c:pt idx="481">
                  <c:v>1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3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3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4</c:v>
                </c:pt>
                <c:pt idx="539">
                  <c:v>4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4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2</c:v>
                </c:pt>
                <c:pt idx="550">
                  <c:v>0</c:v>
                </c:pt>
                <c:pt idx="551">
                  <c:v>4</c:v>
                </c:pt>
                <c:pt idx="552">
                  <c:v>-2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2</c:v>
                </c:pt>
                <c:pt idx="563">
                  <c:v>-2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4</c:v>
                </c:pt>
                <c:pt idx="571">
                  <c:v>-3</c:v>
                </c:pt>
                <c:pt idx="572">
                  <c:v>-2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4</c:v>
                </c:pt>
                <c:pt idx="580">
                  <c:v>-2</c:v>
                </c:pt>
                <c:pt idx="581">
                  <c:v>-2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-19</c:v>
                </c:pt>
                <c:pt idx="587">
                  <c:v>3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-13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3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2</c:v>
                </c:pt>
                <c:pt idx="614">
                  <c:v>0</c:v>
                </c:pt>
                <c:pt idx="615">
                  <c:v>3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-8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</c:v>
                </c:pt>
                <c:pt idx="645">
                  <c:v>3</c:v>
                </c:pt>
                <c:pt idx="646">
                  <c:v>0</c:v>
                </c:pt>
                <c:pt idx="647">
                  <c:v>1</c:v>
                </c:pt>
                <c:pt idx="648">
                  <c:v>0</c:v>
                </c:pt>
                <c:pt idx="649">
                  <c:v>1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-6</c:v>
                </c:pt>
                <c:pt idx="664">
                  <c:v>0</c:v>
                </c:pt>
                <c:pt idx="665">
                  <c:v>0</c:v>
                </c:pt>
                <c:pt idx="666">
                  <c:v>1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1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4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3</c:v>
                </c:pt>
                <c:pt idx="718">
                  <c:v>1</c:v>
                </c:pt>
                <c:pt idx="719">
                  <c:v>0</c:v>
                </c:pt>
                <c:pt idx="720">
                  <c:v>0</c:v>
                </c:pt>
                <c:pt idx="721">
                  <c:v>3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3</c:v>
                </c:pt>
                <c:pt idx="728">
                  <c:v>0</c:v>
                </c:pt>
                <c:pt idx="729">
                  <c:v>0</c:v>
                </c:pt>
                <c:pt idx="730">
                  <c:v>2</c:v>
                </c:pt>
                <c:pt idx="731">
                  <c:v>4</c:v>
                </c:pt>
                <c:pt idx="732">
                  <c:v>0</c:v>
                </c:pt>
                <c:pt idx="733">
                  <c:v>0</c:v>
                </c:pt>
                <c:pt idx="734">
                  <c:v>4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4</c:v>
                </c:pt>
                <c:pt idx="740">
                  <c:v>-2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1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3</c:v>
                </c:pt>
                <c:pt idx="761">
                  <c:v>-2</c:v>
                </c:pt>
                <c:pt idx="762">
                  <c:v>-2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-19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4</c:v>
                </c:pt>
                <c:pt idx="774">
                  <c:v>4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-18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4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-6</c:v>
                </c:pt>
                <c:pt idx="813">
                  <c:v>0</c:v>
                </c:pt>
                <c:pt idx="814">
                  <c:v>0</c:v>
                </c:pt>
                <c:pt idx="815">
                  <c:v>1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4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1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-6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1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2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4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2</c:v>
                </c:pt>
                <c:pt idx="886">
                  <c:v>1</c:v>
                </c:pt>
                <c:pt idx="887">
                  <c:v>1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3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3</c:v>
                </c:pt>
                <c:pt idx="911">
                  <c:v>0</c:v>
                </c:pt>
                <c:pt idx="912">
                  <c:v>0</c:v>
                </c:pt>
                <c:pt idx="913">
                  <c:v>1</c:v>
                </c:pt>
                <c:pt idx="914">
                  <c:v>2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1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-19</c:v>
                </c:pt>
                <c:pt idx="951">
                  <c:v>0</c:v>
                </c:pt>
                <c:pt idx="952">
                  <c:v>1</c:v>
                </c:pt>
                <c:pt idx="953">
                  <c:v>0</c:v>
                </c:pt>
                <c:pt idx="954">
                  <c:v>1</c:v>
                </c:pt>
                <c:pt idx="955">
                  <c:v>0</c:v>
                </c:pt>
                <c:pt idx="956">
                  <c:v>1</c:v>
                </c:pt>
                <c:pt idx="957">
                  <c:v>1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4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-10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4</c:v>
                </c:pt>
                <c:pt idx="980">
                  <c:v>1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-5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7BE-4509-B981-00A1E6ABD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11713328"/>
        <c:axId val="311713720"/>
      </c:lineChart>
      <c:catAx>
        <c:axId val="311713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713720"/>
        <c:crosses val="autoZero"/>
        <c:auto val="1"/>
        <c:lblAlgn val="ctr"/>
        <c:lblOffset val="100"/>
        <c:noMultiLvlLbl val="0"/>
      </c:catAx>
      <c:valAx>
        <c:axId val="311713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7133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CF1FE-C216-44AF-8DF0-C40AACB1B6E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E05C39C-F6F8-487C-A6C4-2BEE3971F84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 사전조사</a:t>
          </a:r>
        </a:p>
      </dgm:t>
    </dgm:pt>
    <dgm:pt modelId="{51CFFB53-BD4B-4647-B214-8A79FE4E6E0B}" type="parTrans" cxnId="{FD3095B5-F5E9-4FA9-A4C8-B471AE5A9E5A}">
      <dgm:prSet/>
      <dgm:spPr/>
      <dgm:t>
        <a:bodyPr/>
        <a:lstStyle/>
        <a:p>
          <a:pPr latinLnBrk="1"/>
          <a:endParaRPr lang="ko-KR" altLang="en-US"/>
        </a:p>
      </dgm:t>
    </dgm:pt>
    <dgm:pt modelId="{34094B3B-BF76-4B07-B4B1-891AB2AA4262}" type="sibTrans" cxnId="{FD3095B5-F5E9-4FA9-A4C8-B471AE5A9E5A}">
      <dgm:prSet/>
      <dgm:spPr/>
      <dgm:t>
        <a:bodyPr/>
        <a:lstStyle/>
        <a:p>
          <a:pPr latinLnBrk="1"/>
          <a:endParaRPr lang="ko-KR" altLang="en-US"/>
        </a:p>
      </dgm:t>
    </dgm:pt>
    <dgm:pt modelId="{F16CCD7A-DBF1-4E2C-AA32-D6B0AD97C1E2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요일</a:t>
          </a:r>
          <a:r>
            <a:rPr lang="en-US" altLang="ko-KR" sz="1000" dirty="0">
              <a:solidFill>
                <a:schemeClr val="bg1"/>
              </a:solidFill>
            </a:rPr>
            <a:t>/</a:t>
          </a:r>
          <a:r>
            <a:rPr lang="ko-KR" altLang="en-US" sz="1000" dirty="0">
              <a:solidFill>
                <a:schemeClr val="bg1"/>
              </a:solidFill>
            </a:rPr>
            <a:t>시간별 각 층 대기인원 추세 파악</a:t>
          </a:r>
        </a:p>
      </dgm:t>
    </dgm:pt>
    <dgm:pt modelId="{05D9D437-BDCC-4299-99C8-A819ABBA6684}" type="parTrans" cxnId="{6948A3E7-20AB-4511-A55D-D287D0BE79D5}">
      <dgm:prSet/>
      <dgm:spPr/>
      <dgm:t>
        <a:bodyPr/>
        <a:lstStyle/>
        <a:p>
          <a:pPr latinLnBrk="1"/>
          <a:endParaRPr lang="ko-KR" altLang="en-US"/>
        </a:p>
      </dgm:t>
    </dgm:pt>
    <dgm:pt modelId="{D4483914-9941-4792-9B68-FDD5881292EC}" type="sibTrans" cxnId="{6948A3E7-20AB-4511-A55D-D287D0BE79D5}">
      <dgm:prSet/>
      <dgm:spPr/>
      <dgm:t>
        <a:bodyPr/>
        <a:lstStyle/>
        <a:p>
          <a:pPr latinLnBrk="1"/>
          <a:endParaRPr lang="ko-KR" altLang="en-US"/>
        </a:p>
      </dgm:t>
    </dgm:pt>
    <dgm:pt modelId="{19D8DA00-5090-4216-8A3A-C5181C66DFC6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데이터</a:t>
          </a:r>
          <a:r>
            <a:rPr lang="en-US" altLang="ko-KR" sz="2000" dirty="0">
              <a:solidFill>
                <a:schemeClr val="bg1"/>
              </a:solidFill>
            </a:rPr>
            <a:t/>
          </a:r>
          <a:br>
            <a:rPr lang="en-US" altLang="ko-KR" sz="2000" dirty="0">
              <a:solidFill>
                <a:schemeClr val="bg1"/>
              </a:solidFill>
            </a:rPr>
          </a:br>
          <a:r>
            <a:rPr lang="ko-KR" altLang="en-US" sz="2000" dirty="0">
              <a:solidFill>
                <a:schemeClr val="bg1"/>
              </a:solidFill>
            </a:rPr>
            <a:t>확보</a:t>
          </a:r>
        </a:p>
      </dgm:t>
    </dgm:pt>
    <dgm:pt modelId="{C49BC4F9-AF62-4A97-9073-ACBD876A72F1}" type="parTrans" cxnId="{01CF6B70-C029-40FC-8F08-84C34A95DEC2}">
      <dgm:prSet/>
      <dgm:spPr/>
      <dgm:t>
        <a:bodyPr/>
        <a:lstStyle/>
        <a:p>
          <a:pPr latinLnBrk="1"/>
          <a:endParaRPr lang="ko-KR" altLang="en-US"/>
        </a:p>
      </dgm:t>
    </dgm:pt>
    <dgm:pt modelId="{515324E6-C473-4029-97F8-B2D075FACA93}" type="sibTrans" cxnId="{01CF6B70-C029-40FC-8F08-84C34A95DEC2}">
      <dgm:prSet/>
      <dgm:spPr/>
      <dgm:t>
        <a:bodyPr/>
        <a:lstStyle/>
        <a:p>
          <a:pPr latinLnBrk="1"/>
          <a:endParaRPr lang="ko-KR" altLang="en-US"/>
        </a:p>
      </dgm:t>
    </dgm:pt>
    <dgm:pt modelId="{6ECF5385-D121-4F10-A8E6-2BAC2CD015C8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각 층의 실시간 인원수  데이터 확보</a:t>
          </a:r>
        </a:p>
      </dgm:t>
    </dgm:pt>
    <dgm:pt modelId="{99A6FF44-A250-41D4-B36A-BE412B92EA63}" type="parTrans" cxnId="{B00290E0-0731-4CD8-94BE-C00B0BB5A815}">
      <dgm:prSet/>
      <dgm:spPr/>
      <dgm:t>
        <a:bodyPr/>
        <a:lstStyle/>
        <a:p>
          <a:pPr latinLnBrk="1"/>
          <a:endParaRPr lang="ko-KR" altLang="en-US"/>
        </a:p>
      </dgm:t>
    </dgm:pt>
    <dgm:pt modelId="{5B40A5A7-776D-458C-AE8E-88B78639D2AC}" type="sibTrans" cxnId="{B00290E0-0731-4CD8-94BE-C00B0BB5A815}">
      <dgm:prSet/>
      <dgm:spPr/>
      <dgm:t>
        <a:bodyPr/>
        <a:lstStyle/>
        <a:p>
          <a:pPr latinLnBrk="1"/>
          <a:endParaRPr lang="ko-KR" altLang="en-US"/>
        </a:p>
      </dgm:t>
    </dgm:pt>
    <dgm:pt modelId="{9FDDE8D3-6A88-4357-A197-A028EE2441F5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대기시간 산출</a:t>
          </a:r>
        </a:p>
      </dgm:t>
    </dgm:pt>
    <dgm:pt modelId="{472FB3E4-E745-4882-996C-6391D3412D3C}" type="parTrans" cxnId="{5C89B563-5BDD-450A-845F-8B8D269CC5BE}">
      <dgm:prSet/>
      <dgm:spPr/>
      <dgm:t>
        <a:bodyPr/>
        <a:lstStyle/>
        <a:p>
          <a:pPr latinLnBrk="1"/>
          <a:endParaRPr lang="ko-KR" altLang="en-US"/>
        </a:p>
      </dgm:t>
    </dgm:pt>
    <dgm:pt modelId="{BC30CC92-9162-495A-B5B4-09181598DC2D}" type="sibTrans" cxnId="{5C89B563-5BDD-450A-845F-8B8D269CC5BE}">
      <dgm:prSet/>
      <dgm:spPr/>
      <dgm:t>
        <a:bodyPr/>
        <a:lstStyle/>
        <a:p>
          <a:pPr latinLnBrk="1"/>
          <a:endParaRPr lang="ko-KR" altLang="en-US"/>
        </a:p>
      </dgm:t>
    </dgm:pt>
    <dgm:pt modelId="{E6D757AB-FFB7-467B-980D-2331A8B2FC8E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데이터 분석을 통한 엘리베이터 대기시간 산출</a:t>
          </a:r>
        </a:p>
      </dgm:t>
    </dgm:pt>
    <dgm:pt modelId="{782F00D0-6239-4A34-A9D3-9DE76EBEAF49}" type="parTrans" cxnId="{AB2F8E13-1657-43F7-B627-FE887D864286}">
      <dgm:prSet/>
      <dgm:spPr/>
      <dgm:t>
        <a:bodyPr/>
        <a:lstStyle/>
        <a:p>
          <a:pPr latinLnBrk="1"/>
          <a:endParaRPr lang="ko-KR" altLang="en-US"/>
        </a:p>
      </dgm:t>
    </dgm:pt>
    <dgm:pt modelId="{49C6B075-EDA7-48F0-9F8C-89B3EA07D4F2}" type="sibTrans" cxnId="{AB2F8E13-1657-43F7-B627-FE887D864286}">
      <dgm:prSet/>
      <dgm:spPr/>
      <dgm:t>
        <a:bodyPr/>
        <a:lstStyle/>
        <a:p>
          <a:pPr latinLnBrk="1"/>
          <a:endParaRPr lang="ko-KR" altLang="en-US"/>
        </a:p>
      </dgm:t>
    </dgm:pt>
    <dgm:pt modelId="{2A3DC0F0-33A9-4426-A39F-F02C333897BA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대기시간 예측</a:t>
          </a:r>
        </a:p>
      </dgm:t>
    </dgm:pt>
    <dgm:pt modelId="{DE2E00DE-8592-427C-B983-974E8C105A89}" type="parTrans" cxnId="{62FBD69C-1F87-4EBE-B81F-90E1C3FFD406}">
      <dgm:prSet/>
      <dgm:spPr/>
      <dgm:t>
        <a:bodyPr/>
        <a:lstStyle/>
        <a:p>
          <a:pPr latinLnBrk="1"/>
          <a:endParaRPr lang="ko-KR" altLang="en-US"/>
        </a:p>
      </dgm:t>
    </dgm:pt>
    <dgm:pt modelId="{D9A123A7-F7AC-41D1-87ED-BDB0A58317A2}" type="sibTrans" cxnId="{62FBD69C-1F87-4EBE-B81F-90E1C3FFD406}">
      <dgm:prSet/>
      <dgm:spPr/>
      <dgm:t>
        <a:bodyPr/>
        <a:lstStyle/>
        <a:p>
          <a:pPr latinLnBrk="1"/>
          <a:endParaRPr lang="ko-KR" altLang="en-US"/>
        </a:p>
      </dgm:t>
    </dgm:pt>
    <dgm:pt modelId="{6E6921E4-BE40-46D6-8464-510105308786}">
      <dgm:prSet phldrT="[텍스트]" custT="1"/>
      <dgm:spPr/>
      <dgm:t>
        <a:bodyPr/>
        <a:lstStyle/>
        <a:p>
          <a:pPr latinLnBrk="1"/>
          <a:r>
            <a:rPr lang="ko-KR" altLang="en-US" sz="1050" dirty="0">
              <a:solidFill>
                <a:schemeClr val="bg1"/>
              </a:solidFill>
            </a:rPr>
            <a:t>엘리베이터 도착 간격을 통한 최대</a:t>
          </a:r>
          <a:r>
            <a:rPr lang="en-US" altLang="ko-KR" sz="1050" dirty="0">
              <a:solidFill>
                <a:schemeClr val="bg1"/>
              </a:solidFill>
            </a:rPr>
            <a:t>, </a:t>
          </a:r>
          <a:r>
            <a:rPr lang="ko-KR" altLang="en-US" sz="1050" dirty="0">
              <a:solidFill>
                <a:schemeClr val="bg1"/>
              </a:solidFill>
            </a:rPr>
            <a:t>최소</a:t>
          </a:r>
          <a:r>
            <a:rPr lang="en-US" altLang="ko-KR" sz="1050" dirty="0">
              <a:solidFill>
                <a:schemeClr val="bg1"/>
              </a:solidFill>
            </a:rPr>
            <a:t>, </a:t>
          </a:r>
          <a:r>
            <a:rPr lang="ko-KR" altLang="en-US" sz="1050" dirty="0">
              <a:solidFill>
                <a:schemeClr val="bg1"/>
              </a:solidFill>
            </a:rPr>
            <a:t>평균 대기시간 예측</a:t>
          </a:r>
        </a:p>
      </dgm:t>
    </dgm:pt>
    <dgm:pt modelId="{697C17CF-1C22-43AE-9F0E-932B85106901}" type="parTrans" cxnId="{02BF41EE-1A7A-4E14-99DE-2DEBEE03E6A0}">
      <dgm:prSet/>
      <dgm:spPr/>
      <dgm:t>
        <a:bodyPr/>
        <a:lstStyle/>
        <a:p>
          <a:pPr latinLnBrk="1"/>
          <a:endParaRPr lang="ko-KR" altLang="en-US"/>
        </a:p>
      </dgm:t>
    </dgm:pt>
    <dgm:pt modelId="{074E398E-BAE7-4726-BE89-AF5EC08DC19E}" type="sibTrans" cxnId="{02BF41EE-1A7A-4E14-99DE-2DEBEE03E6A0}">
      <dgm:prSet/>
      <dgm:spPr/>
      <dgm:t>
        <a:bodyPr/>
        <a:lstStyle/>
        <a:p>
          <a:pPr latinLnBrk="1"/>
          <a:endParaRPr lang="ko-KR" altLang="en-US"/>
        </a:p>
      </dgm:t>
    </dgm:pt>
    <dgm:pt modelId="{6BD7D581-8CEF-4C70-B338-EBA0BD27AB66}" type="pres">
      <dgm:prSet presAssocID="{979CF1FE-C216-44AF-8DF0-C40AACB1B6E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E029FF-D815-414D-BBCE-98670A17E5A1}" type="pres">
      <dgm:prSet presAssocID="{2E05C39C-F6F8-487C-A6C4-2BEE3971F84C}" presName="composite" presStyleCnt="0"/>
      <dgm:spPr/>
    </dgm:pt>
    <dgm:pt modelId="{AC1323AE-17DA-477A-B870-528227A1CEB2}" type="pres">
      <dgm:prSet presAssocID="{2E05C39C-F6F8-487C-A6C4-2BEE3971F84C}" presName="bentUpArrow1" presStyleLbl="alignImgPlace1" presStyleIdx="0" presStyleCnt="3"/>
      <dgm:spPr/>
    </dgm:pt>
    <dgm:pt modelId="{609629CA-81F6-44BB-A3EE-7B6320044CF0}" type="pres">
      <dgm:prSet presAssocID="{2E05C39C-F6F8-487C-A6C4-2BEE3971F84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E43C2C-25CC-4575-896B-6301A8EB3ACB}" type="pres">
      <dgm:prSet presAssocID="{2E05C39C-F6F8-487C-A6C4-2BEE3971F84C}" presName="ChildText" presStyleLbl="revTx" presStyleIdx="0" presStyleCnt="4" custScaleX="151049" custLinFactNeighborX="27789" custLinFactNeighborY="8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2EC814-26AF-4827-95FF-7FC2F929BDF6}" type="pres">
      <dgm:prSet presAssocID="{34094B3B-BF76-4B07-B4B1-891AB2AA4262}" presName="sibTrans" presStyleCnt="0"/>
      <dgm:spPr/>
    </dgm:pt>
    <dgm:pt modelId="{D9BE4878-EB6A-44AB-8F5F-3849EA61D09B}" type="pres">
      <dgm:prSet presAssocID="{19D8DA00-5090-4216-8A3A-C5181C66DFC6}" presName="composite" presStyleCnt="0"/>
      <dgm:spPr/>
    </dgm:pt>
    <dgm:pt modelId="{BE0F6F9A-7832-451F-8147-868D64F24A47}" type="pres">
      <dgm:prSet presAssocID="{19D8DA00-5090-4216-8A3A-C5181C66DFC6}" presName="bentUpArrow1" presStyleLbl="alignImgPlace1" presStyleIdx="1" presStyleCnt="3"/>
      <dgm:spPr/>
    </dgm:pt>
    <dgm:pt modelId="{7297F70A-B61A-4A27-A0FF-0CA5CCDBD47C}" type="pres">
      <dgm:prSet presAssocID="{19D8DA00-5090-4216-8A3A-C5181C66DFC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2EF07-EEB8-4A1C-A6BE-4F160591FD9E}" type="pres">
      <dgm:prSet presAssocID="{19D8DA00-5090-4216-8A3A-C5181C66DFC6}" presName="ChildText" presStyleLbl="revTx" presStyleIdx="1" presStyleCnt="4" custScaleX="211750" custLinFactNeighborX="61098" custLinFactNeighborY="125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1E4AB-6191-4895-B598-88C312577F71}" type="pres">
      <dgm:prSet presAssocID="{515324E6-C473-4029-97F8-B2D075FACA93}" presName="sibTrans" presStyleCnt="0"/>
      <dgm:spPr/>
    </dgm:pt>
    <dgm:pt modelId="{90C9A3AD-CCAC-46E4-8B85-C7E8D698EEF9}" type="pres">
      <dgm:prSet presAssocID="{9FDDE8D3-6A88-4357-A197-A028EE2441F5}" presName="composite" presStyleCnt="0"/>
      <dgm:spPr/>
    </dgm:pt>
    <dgm:pt modelId="{B36AC328-C605-47A9-AF4E-A3D1C148BDB8}" type="pres">
      <dgm:prSet presAssocID="{9FDDE8D3-6A88-4357-A197-A028EE2441F5}" presName="bentUpArrow1" presStyleLbl="alignImgPlace1" presStyleIdx="2" presStyleCnt="3"/>
      <dgm:spPr/>
    </dgm:pt>
    <dgm:pt modelId="{F1971F5D-0E3E-4EB2-85D4-304DAF9D762D}" type="pres">
      <dgm:prSet presAssocID="{9FDDE8D3-6A88-4357-A197-A028EE2441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61C455-7354-4674-A56F-2D945A4E3E2A}" type="pres">
      <dgm:prSet presAssocID="{9FDDE8D3-6A88-4357-A197-A028EE2441F5}" presName="ChildText" presStyleLbl="revTx" presStyleIdx="2" presStyleCnt="4" custScaleX="148929" custLinFactNeighborX="28199" custLinFactNeighborY="-40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3D44F-4724-4A51-BC04-0CDDC29D5BFF}" type="pres">
      <dgm:prSet presAssocID="{BC30CC92-9162-495A-B5B4-09181598DC2D}" presName="sibTrans" presStyleCnt="0"/>
      <dgm:spPr/>
    </dgm:pt>
    <dgm:pt modelId="{0F1CEB13-88AA-46F1-971E-D51C2D406B70}" type="pres">
      <dgm:prSet presAssocID="{2A3DC0F0-33A9-4426-A39F-F02C333897BA}" presName="composite" presStyleCnt="0"/>
      <dgm:spPr/>
    </dgm:pt>
    <dgm:pt modelId="{5260B6AD-9813-4FE1-B38B-F4B406A4E405}" type="pres">
      <dgm:prSet presAssocID="{2A3DC0F0-33A9-4426-A39F-F02C333897B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3FDF5-9222-4180-9A86-E8C216A61FCA}" type="pres">
      <dgm:prSet presAssocID="{2A3DC0F0-33A9-4426-A39F-F02C333897BA}" presName="FinalChildText" presStyleLbl="revTx" presStyleIdx="3" presStyleCnt="4" custScaleX="232060" custLinFactNeighborX="75937" custLinFactNeighborY="5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D41E46-07AC-4143-8555-5A85C47F3CF5}" type="presOf" srcId="{9FDDE8D3-6A88-4357-A197-A028EE2441F5}" destId="{F1971F5D-0E3E-4EB2-85D4-304DAF9D762D}" srcOrd="0" destOrd="0" presId="urn:microsoft.com/office/officeart/2005/8/layout/StepDownProcess"/>
    <dgm:cxn modelId="{99AB9C2A-D0AD-4BCD-B761-E1951D8B70DA}" type="presOf" srcId="{979CF1FE-C216-44AF-8DF0-C40AACB1B6E7}" destId="{6BD7D581-8CEF-4C70-B338-EBA0BD27AB66}" srcOrd="0" destOrd="0" presId="urn:microsoft.com/office/officeart/2005/8/layout/StepDownProcess"/>
    <dgm:cxn modelId="{6C1EFD8E-4EA3-4E28-9EB1-DC84B27039E6}" type="presOf" srcId="{6E6921E4-BE40-46D6-8464-510105308786}" destId="{F443FDF5-9222-4180-9A86-E8C216A61FCA}" srcOrd="0" destOrd="0" presId="urn:microsoft.com/office/officeart/2005/8/layout/StepDownProcess"/>
    <dgm:cxn modelId="{DB7DDA6C-2AC3-40ED-9FB7-1006B9E7233C}" type="presOf" srcId="{2A3DC0F0-33A9-4426-A39F-F02C333897BA}" destId="{5260B6AD-9813-4FE1-B38B-F4B406A4E405}" srcOrd="0" destOrd="0" presId="urn:microsoft.com/office/officeart/2005/8/layout/StepDownProcess"/>
    <dgm:cxn modelId="{F4DF9B61-91F1-474F-ACF0-9E426AAB3880}" type="presOf" srcId="{6ECF5385-D121-4F10-A8E6-2BAC2CD015C8}" destId="{3C02EF07-EEB8-4A1C-A6BE-4F160591FD9E}" srcOrd="0" destOrd="0" presId="urn:microsoft.com/office/officeart/2005/8/layout/StepDownProcess"/>
    <dgm:cxn modelId="{AB2F8E13-1657-43F7-B627-FE887D864286}" srcId="{9FDDE8D3-6A88-4357-A197-A028EE2441F5}" destId="{E6D757AB-FFB7-467B-980D-2331A8B2FC8E}" srcOrd="0" destOrd="0" parTransId="{782F00D0-6239-4A34-A9D3-9DE76EBEAF49}" sibTransId="{49C6B075-EDA7-48F0-9F8C-89B3EA07D4F2}"/>
    <dgm:cxn modelId="{5C89B563-5BDD-450A-845F-8B8D269CC5BE}" srcId="{979CF1FE-C216-44AF-8DF0-C40AACB1B6E7}" destId="{9FDDE8D3-6A88-4357-A197-A028EE2441F5}" srcOrd="2" destOrd="0" parTransId="{472FB3E4-E745-4882-996C-6391D3412D3C}" sibTransId="{BC30CC92-9162-495A-B5B4-09181598DC2D}"/>
    <dgm:cxn modelId="{979DE64F-4778-4B69-B74A-D24072CF0B06}" type="presOf" srcId="{E6D757AB-FFB7-467B-980D-2331A8B2FC8E}" destId="{B861C455-7354-4674-A56F-2D945A4E3E2A}" srcOrd="0" destOrd="0" presId="urn:microsoft.com/office/officeart/2005/8/layout/StepDownProcess"/>
    <dgm:cxn modelId="{FD3095B5-F5E9-4FA9-A4C8-B471AE5A9E5A}" srcId="{979CF1FE-C216-44AF-8DF0-C40AACB1B6E7}" destId="{2E05C39C-F6F8-487C-A6C4-2BEE3971F84C}" srcOrd="0" destOrd="0" parTransId="{51CFFB53-BD4B-4647-B214-8A79FE4E6E0B}" sibTransId="{34094B3B-BF76-4B07-B4B1-891AB2AA4262}"/>
    <dgm:cxn modelId="{01CF6B70-C029-40FC-8F08-84C34A95DEC2}" srcId="{979CF1FE-C216-44AF-8DF0-C40AACB1B6E7}" destId="{19D8DA00-5090-4216-8A3A-C5181C66DFC6}" srcOrd="1" destOrd="0" parTransId="{C49BC4F9-AF62-4A97-9073-ACBD876A72F1}" sibTransId="{515324E6-C473-4029-97F8-B2D075FACA93}"/>
    <dgm:cxn modelId="{62FBD69C-1F87-4EBE-B81F-90E1C3FFD406}" srcId="{979CF1FE-C216-44AF-8DF0-C40AACB1B6E7}" destId="{2A3DC0F0-33A9-4426-A39F-F02C333897BA}" srcOrd="3" destOrd="0" parTransId="{DE2E00DE-8592-427C-B983-974E8C105A89}" sibTransId="{D9A123A7-F7AC-41D1-87ED-BDB0A58317A2}"/>
    <dgm:cxn modelId="{5C1EE042-D05C-4987-9C96-D5B8921F917B}" type="presOf" srcId="{19D8DA00-5090-4216-8A3A-C5181C66DFC6}" destId="{7297F70A-B61A-4A27-A0FF-0CA5CCDBD47C}" srcOrd="0" destOrd="0" presId="urn:microsoft.com/office/officeart/2005/8/layout/StepDownProcess"/>
    <dgm:cxn modelId="{0063F6DA-8A9C-42E3-B57C-3DA2991F3CEE}" type="presOf" srcId="{2E05C39C-F6F8-487C-A6C4-2BEE3971F84C}" destId="{609629CA-81F6-44BB-A3EE-7B6320044CF0}" srcOrd="0" destOrd="0" presId="urn:microsoft.com/office/officeart/2005/8/layout/StepDownProcess"/>
    <dgm:cxn modelId="{20A3B1D3-22BE-4AD6-992D-ADE0D0A91D48}" type="presOf" srcId="{F16CCD7A-DBF1-4E2C-AA32-D6B0AD97C1E2}" destId="{8CE43C2C-25CC-4575-896B-6301A8EB3ACB}" srcOrd="0" destOrd="0" presId="urn:microsoft.com/office/officeart/2005/8/layout/StepDownProcess"/>
    <dgm:cxn modelId="{02BF41EE-1A7A-4E14-99DE-2DEBEE03E6A0}" srcId="{2A3DC0F0-33A9-4426-A39F-F02C333897BA}" destId="{6E6921E4-BE40-46D6-8464-510105308786}" srcOrd="0" destOrd="0" parTransId="{697C17CF-1C22-43AE-9F0E-932B85106901}" sibTransId="{074E398E-BAE7-4726-BE89-AF5EC08DC19E}"/>
    <dgm:cxn modelId="{B00290E0-0731-4CD8-94BE-C00B0BB5A815}" srcId="{19D8DA00-5090-4216-8A3A-C5181C66DFC6}" destId="{6ECF5385-D121-4F10-A8E6-2BAC2CD015C8}" srcOrd="0" destOrd="0" parTransId="{99A6FF44-A250-41D4-B36A-BE412B92EA63}" sibTransId="{5B40A5A7-776D-458C-AE8E-88B78639D2AC}"/>
    <dgm:cxn modelId="{6948A3E7-20AB-4511-A55D-D287D0BE79D5}" srcId="{2E05C39C-F6F8-487C-A6C4-2BEE3971F84C}" destId="{F16CCD7A-DBF1-4E2C-AA32-D6B0AD97C1E2}" srcOrd="0" destOrd="0" parTransId="{05D9D437-BDCC-4299-99C8-A819ABBA6684}" sibTransId="{D4483914-9941-4792-9B68-FDD5881292EC}"/>
    <dgm:cxn modelId="{FECCAC1D-F818-4D42-9A78-BFCD2FD6584E}" type="presParOf" srcId="{6BD7D581-8CEF-4C70-B338-EBA0BD27AB66}" destId="{1EE029FF-D815-414D-BBCE-98670A17E5A1}" srcOrd="0" destOrd="0" presId="urn:microsoft.com/office/officeart/2005/8/layout/StepDownProcess"/>
    <dgm:cxn modelId="{B3B5CFB9-3CFA-49DE-9824-91D4B6DF23BE}" type="presParOf" srcId="{1EE029FF-D815-414D-BBCE-98670A17E5A1}" destId="{AC1323AE-17DA-477A-B870-528227A1CEB2}" srcOrd="0" destOrd="0" presId="urn:microsoft.com/office/officeart/2005/8/layout/StepDownProcess"/>
    <dgm:cxn modelId="{3CAF21D3-9E85-4E32-90BF-043BCF6E48D2}" type="presParOf" srcId="{1EE029FF-D815-414D-BBCE-98670A17E5A1}" destId="{609629CA-81F6-44BB-A3EE-7B6320044CF0}" srcOrd="1" destOrd="0" presId="urn:microsoft.com/office/officeart/2005/8/layout/StepDownProcess"/>
    <dgm:cxn modelId="{4053EA4C-2140-42AF-BC2B-D5729C1224DC}" type="presParOf" srcId="{1EE029FF-D815-414D-BBCE-98670A17E5A1}" destId="{8CE43C2C-25CC-4575-896B-6301A8EB3ACB}" srcOrd="2" destOrd="0" presId="urn:microsoft.com/office/officeart/2005/8/layout/StepDownProcess"/>
    <dgm:cxn modelId="{AEFAB6CB-3126-446C-8C6A-921B00E76F87}" type="presParOf" srcId="{6BD7D581-8CEF-4C70-B338-EBA0BD27AB66}" destId="{7B2EC814-26AF-4827-95FF-7FC2F929BDF6}" srcOrd="1" destOrd="0" presId="urn:microsoft.com/office/officeart/2005/8/layout/StepDownProcess"/>
    <dgm:cxn modelId="{E972D71A-9081-40BB-88E2-05AD723B1B87}" type="presParOf" srcId="{6BD7D581-8CEF-4C70-B338-EBA0BD27AB66}" destId="{D9BE4878-EB6A-44AB-8F5F-3849EA61D09B}" srcOrd="2" destOrd="0" presId="urn:microsoft.com/office/officeart/2005/8/layout/StepDownProcess"/>
    <dgm:cxn modelId="{B2FF4F9C-131D-473F-9577-CCB86C836AFE}" type="presParOf" srcId="{D9BE4878-EB6A-44AB-8F5F-3849EA61D09B}" destId="{BE0F6F9A-7832-451F-8147-868D64F24A47}" srcOrd="0" destOrd="0" presId="urn:microsoft.com/office/officeart/2005/8/layout/StepDownProcess"/>
    <dgm:cxn modelId="{DF4ED4E5-9E1C-4094-9D20-907176C7AAB8}" type="presParOf" srcId="{D9BE4878-EB6A-44AB-8F5F-3849EA61D09B}" destId="{7297F70A-B61A-4A27-A0FF-0CA5CCDBD47C}" srcOrd="1" destOrd="0" presId="urn:microsoft.com/office/officeart/2005/8/layout/StepDownProcess"/>
    <dgm:cxn modelId="{C139C928-665A-4F80-B494-523F1D652D41}" type="presParOf" srcId="{D9BE4878-EB6A-44AB-8F5F-3849EA61D09B}" destId="{3C02EF07-EEB8-4A1C-A6BE-4F160591FD9E}" srcOrd="2" destOrd="0" presId="urn:microsoft.com/office/officeart/2005/8/layout/StepDownProcess"/>
    <dgm:cxn modelId="{FC359CE6-075D-47F5-B4BF-F9B3A828046C}" type="presParOf" srcId="{6BD7D581-8CEF-4C70-B338-EBA0BD27AB66}" destId="{FC71E4AB-6191-4895-B598-88C312577F71}" srcOrd="3" destOrd="0" presId="urn:microsoft.com/office/officeart/2005/8/layout/StepDownProcess"/>
    <dgm:cxn modelId="{F14FF5AF-3CA8-4A2E-B989-C9B08DD45587}" type="presParOf" srcId="{6BD7D581-8CEF-4C70-B338-EBA0BD27AB66}" destId="{90C9A3AD-CCAC-46E4-8B85-C7E8D698EEF9}" srcOrd="4" destOrd="0" presId="urn:microsoft.com/office/officeart/2005/8/layout/StepDownProcess"/>
    <dgm:cxn modelId="{EB78E54E-0279-47F4-A374-03AFCBA9AA11}" type="presParOf" srcId="{90C9A3AD-CCAC-46E4-8B85-C7E8D698EEF9}" destId="{B36AC328-C605-47A9-AF4E-A3D1C148BDB8}" srcOrd="0" destOrd="0" presId="urn:microsoft.com/office/officeart/2005/8/layout/StepDownProcess"/>
    <dgm:cxn modelId="{E9853854-BB96-439B-AC5B-2B616BFEA380}" type="presParOf" srcId="{90C9A3AD-CCAC-46E4-8B85-C7E8D698EEF9}" destId="{F1971F5D-0E3E-4EB2-85D4-304DAF9D762D}" srcOrd="1" destOrd="0" presId="urn:microsoft.com/office/officeart/2005/8/layout/StepDownProcess"/>
    <dgm:cxn modelId="{578C33F9-9B33-4F70-B183-178BE4AAE826}" type="presParOf" srcId="{90C9A3AD-CCAC-46E4-8B85-C7E8D698EEF9}" destId="{B861C455-7354-4674-A56F-2D945A4E3E2A}" srcOrd="2" destOrd="0" presId="urn:microsoft.com/office/officeart/2005/8/layout/StepDownProcess"/>
    <dgm:cxn modelId="{306F7191-A6EB-4EA6-BC8D-9FF31B65CEB9}" type="presParOf" srcId="{6BD7D581-8CEF-4C70-B338-EBA0BD27AB66}" destId="{E463D44F-4724-4A51-BC04-0CDDC29D5BFF}" srcOrd="5" destOrd="0" presId="urn:microsoft.com/office/officeart/2005/8/layout/StepDownProcess"/>
    <dgm:cxn modelId="{3FA9F8A7-D0AD-414A-A268-91D847BC867E}" type="presParOf" srcId="{6BD7D581-8CEF-4C70-B338-EBA0BD27AB66}" destId="{0F1CEB13-88AA-46F1-971E-D51C2D406B70}" srcOrd="6" destOrd="0" presId="urn:microsoft.com/office/officeart/2005/8/layout/StepDownProcess"/>
    <dgm:cxn modelId="{C93CD328-49AE-4ED5-83AE-66C20505D07C}" type="presParOf" srcId="{0F1CEB13-88AA-46F1-971E-D51C2D406B70}" destId="{5260B6AD-9813-4FE1-B38B-F4B406A4E405}" srcOrd="0" destOrd="0" presId="urn:microsoft.com/office/officeart/2005/8/layout/StepDownProcess"/>
    <dgm:cxn modelId="{D52CC071-A135-4EE7-9DDF-BD10917B1622}" type="presParOf" srcId="{0F1CEB13-88AA-46F1-971E-D51C2D406B70}" destId="{F443FDF5-9222-4180-9A86-E8C216A61F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CF1FE-C216-44AF-8DF0-C40AACB1B6E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E05C39C-F6F8-487C-A6C4-2BEE3971F84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 사전조사</a:t>
          </a:r>
        </a:p>
      </dgm:t>
    </dgm:pt>
    <dgm:pt modelId="{51CFFB53-BD4B-4647-B214-8A79FE4E6E0B}" type="parTrans" cxnId="{FD3095B5-F5E9-4FA9-A4C8-B471AE5A9E5A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34094B3B-BF76-4B07-B4B1-891AB2AA4262}" type="sibTrans" cxnId="{FD3095B5-F5E9-4FA9-A4C8-B471AE5A9E5A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F16CCD7A-DBF1-4E2C-AA32-D6B0AD97C1E2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요일</a:t>
          </a:r>
          <a:r>
            <a:rPr lang="en-US" altLang="ko-KR" sz="1000" dirty="0">
              <a:solidFill>
                <a:schemeClr val="bg1"/>
              </a:solidFill>
            </a:rPr>
            <a:t>/</a:t>
          </a:r>
          <a:r>
            <a:rPr lang="ko-KR" altLang="en-US" sz="1000" dirty="0">
              <a:solidFill>
                <a:schemeClr val="bg1"/>
              </a:solidFill>
            </a:rPr>
            <a:t>시간별 각 층 대기인원 추세 파악</a:t>
          </a:r>
        </a:p>
      </dgm:t>
    </dgm:pt>
    <dgm:pt modelId="{05D9D437-BDCC-4299-99C8-A819ABBA6684}" type="parTrans" cxnId="{6948A3E7-20AB-4511-A55D-D287D0BE79D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D4483914-9941-4792-9B68-FDD5881292EC}" type="sibTrans" cxnId="{6948A3E7-20AB-4511-A55D-D287D0BE79D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9D8DA00-5090-4216-8A3A-C5181C66DFC6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시뮬레이션</a:t>
          </a:r>
        </a:p>
      </dgm:t>
    </dgm:pt>
    <dgm:pt modelId="{C49BC4F9-AF62-4A97-9073-ACBD876A72F1}" type="parTrans" cxnId="{01CF6B70-C029-40FC-8F08-84C34A95DEC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15324E6-C473-4029-97F8-B2D075FACA93}" type="sibTrans" cxnId="{01CF6B70-C029-40FC-8F08-84C34A95DEC2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6ECF5385-D121-4F10-A8E6-2BAC2CD015C8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각 층의 실시간 인원수를 </a:t>
          </a:r>
          <a:r>
            <a:rPr lang="ko-KR" altLang="en-US" sz="1000" dirty="0" err="1">
              <a:solidFill>
                <a:schemeClr val="bg1"/>
              </a:solidFill>
            </a:rPr>
            <a:t>엘레베이터</a:t>
          </a:r>
          <a:r>
            <a:rPr lang="ko-KR" altLang="en-US" sz="1000" dirty="0">
              <a:solidFill>
                <a:schemeClr val="bg1"/>
              </a:solidFill>
            </a:rPr>
            <a:t> 시뮬레이션을 통하여 제작</a:t>
          </a:r>
        </a:p>
      </dgm:t>
    </dgm:pt>
    <dgm:pt modelId="{99A6FF44-A250-41D4-B36A-BE412B92EA63}" type="parTrans" cxnId="{B00290E0-0731-4CD8-94BE-C00B0BB5A81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B40A5A7-776D-458C-AE8E-88B78639D2AC}" type="sibTrans" cxnId="{B00290E0-0731-4CD8-94BE-C00B0BB5A81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9FDDE8D3-6A88-4357-A197-A028EE2441F5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대기시간 산출</a:t>
          </a:r>
        </a:p>
      </dgm:t>
    </dgm:pt>
    <dgm:pt modelId="{472FB3E4-E745-4882-996C-6391D3412D3C}" type="parTrans" cxnId="{5C89B563-5BDD-450A-845F-8B8D269CC5B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BC30CC92-9162-495A-B5B4-09181598DC2D}" type="sibTrans" cxnId="{5C89B563-5BDD-450A-845F-8B8D269CC5B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E6D757AB-FFB7-467B-980D-2331A8B2FC8E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데이터 분석을 통한 엘리베이터 대기시간 산출</a:t>
          </a:r>
        </a:p>
      </dgm:t>
    </dgm:pt>
    <dgm:pt modelId="{782F00D0-6239-4A34-A9D3-9DE76EBEAF49}" type="parTrans" cxnId="{AB2F8E13-1657-43F7-B627-FE887D864286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49C6B075-EDA7-48F0-9F8C-89B3EA07D4F2}" type="sibTrans" cxnId="{AB2F8E13-1657-43F7-B627-FE887D864286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A3DC0F0-33A9-4426-A39F-F02C333897BA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대기시간 예측</a:t>
          </a:r>
        </a:p>
      </dgm:t>
    </dgm:pt>
    <dgm:pt modelId="{DE2E00DE-8592-427C-B983-974E8C105A89}" type="parTrans" cxnId="{62FBD69C-1F87-4EBE-B81F-90E1C3FFD406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D9A123A7-F7AC-41D1-87ED-BDB0A58317A2}" type="sibTrans" cxnId="{62FBD69C-1F87-4EBE-B81F-90E1C3FFD406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6E6921E4-BE40-46D6-8464-510105308786}">
      <dgm:prSet phldrT="[텍스트]" custT="1"/>
      <dgm:spPr/>
      <dgm:t>
        <a:bodyPr/>
        <a:lstStyle/>
        <a:p>
          <a:pPr latinLnBrk="1"/>
          <a:r>
            <a:rPr lang="ko-KR" altLang="en-US" sz="1000" dirty="0">
              <a:solidFill>
                <a:schemeClr val="bg1"/>
              </a:solidFill>
            </a:rPr>
            <a:t>엘리베이터 도착 간격을 통한 최대</a:t>
          </a:r>
          <a:r>
            <a:rPr lang="en-US" altLang="ko-KR" sz="1000" dirty="0">
              <a:solidFill>
                <a:schemeClr val="bg1"/>
              </a:solidFill>
            </a:rPr>
            <a:t>, </a:t>
          </a:r>
          <a:r>
            <a:rPr lang="ko-KR" altLang="en-US" sz="1000" dirty="0">
              <a:solidFill>
                <a:schemeClr val="bg1"/>
              </a:solidFill>
            </a:rPr>
            <a:t>최소</a:t>
          </a:r>
          <a:r>
            <a:rPr lang="en-US" altLang="ko-KR" sz="1000" dirty="0">
              <a:solidFill>
                <a:schemeClr val="bg1"/>
              </a:solidFill>
            </a:rPr>
            <a:t>, </a:t>
          </a:r>
          <a:r>
            <a:rPr lang="ko-KR" altLang="en-US" sz="1000" dirty="0">
              <a:solidFill>
                <a:schemeClr val="bg1"/>
              </a:solidFill>
            </a:rPr>
            <a:t>평균 대기시간 예측</a:t>
          </a:r>
        </a:p>
      </dgm:t>
    </dgm:pt>
    <dgm:pt modelId="{697C17CF-1C22-43AE-9F0E-932B85106901}" type="parTrans" cxnId="{02BF41EE-1A7A-4E14-99DE-2DEBEE03E6A0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074E398E-BAE7-4726-BE89-AF5EC08DC19E}" type="sibTrans" cxnId="{02BF41EE-1A7A-4E14-99DE-2DEBEE03E6A0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6BD7D581-8CEF-4C70-B338-EBA0BD27AB66}" type="pres">
      <dgm:prSet presAssocID="{979CF1FE-C216-44AF-8DF0-C40AACB1B6E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E029FF-D815-414D-BBCE-98670A17E5A1}" type="pres">
      <dgm:prSet presAssocID="{2E05C39C-F6F8-487C-A6C4-2BEE3971F84C}" presName="composite" presStyleCnt="0"/>
      <dgm:spPr/>
    </dgm:pt>
    <dgm:pt modelId="{AC1323AE-17DA-477A-B870-528227A1CEB2}" type="pres">
      <dgm:prSet presAssocID="{2E05C39C-F6F8-487C-A6C4-2BEE3971F84C}" presName="bentUpArrow1" presStyleLbl="alignImgPlace1" presStyleIdx="0" presStyleCnt="3"/>
      <dgm:spPr/>
    </dgm:pt>
    <dgm:pt modelId="{609629CA-81F6-44BB-A3EE-7B6320044CF0}" type="pres">
      <dgm:prSet presAssocID="{2E05C39C-F6F8-487C-A6C4-2BEE3971F84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E43C2C-25CC-4575-896B-6301A8EB3ACB}" type="pres">
      <dgm:prSet presAssocID="{2E05C39C-F6F8-487C-A6C4-2BEE3971F84C}" presName="ChildText" presStyleLbl="revTx" presStyleIdx="0" presStyleCnt="4" custScaleX="151049" custLinFactNeighborX="27789" custLinFactNeighborY="8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2EC814-26AF-4827-95FF-7FC2F929BDF6}" type="pres">
      <dgm:prSet presAssocID="{34094B3B-BF76-4B07-B4B1-891AB2AA4262}" presName="sibTrans" presStyleCnt="0"/>
      <dgm:spPr/>
    </dgm:pt>
    <dgm:pt modelId="{D9BE4878-EB6A-44AB-8F5F-3849EA61D09B}" type="pres">
      <dgm:prSet presAssocID="{19D8DA00-5090-4216-8A3A-C5181C66DFC6}" presName="composite" presStyleCnt="0"/>
      <dgm:spPr/>
    </dgm:pt>
    <dgm:pt modelId="{BE0F6F9A-7832-451F-8147-868D64F24A47}" type="pres">
      <dgm:prSet presAssocID="{19D8DA00-5090-4216-8A3A-C5181C66DFC6}" presName="bentUpArrow1" presStyleLbl="alignImgPlace1" presStyleIdx="1" presStyleCnt="3"/>
      <dgm:spPr/>
    </dgm:pt>
    <dgm:pt modelId="{7297F70A-B61A-4A27-A0FF-0CA5CCDBD47C}" type="pres">
      <dgm:prSet presAssocID="{19D8DA00-5090-4216-8A3A-C5181C66DFC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2EF07-EEB8-4A1C-A6BE-4F160591FD9E}" type="pres">
      <dgm:prSet presAssocID="{19D8DA00-5090-4216-8A3A-C5181C66DFC6}" presName="ChildText" presStyleLbl="revTx" presStyleIdx="1" presStyleCnt="4" custScaleX="226589" custLinFactNeighborX="67496" custLinFactNeighborY="-16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1E4AB-6191-4895-B598-88C312577F71}" type="pres">
      <dgm:prSet presAssocID="{515324E6-C473-4029-97F8-B2D075FACA93}" presName="sibTrans" presStyleCnt="0"/>
      <dgm:spPr/>
    </dgm:pt>
    <dgm:pt modelId="{90C9A3AD-CCAC-46E4-8B85-C7E8D698EEF9}" type="pres">
      <dgm:prSet presAssocID="{9FDDE8D3-6A88-4357-A197-A028EE2441F5}" presName="composite" presStyleCnt="0"/>
      <dgm:spPr/>
    </dgm:pt>
    <dgm:pt modelId="{B36AC328-C605-47A9-AF4E-A3D1C148BDB8}" type="pres">
      <dgm:prSet presAssocID="{9FDDE8D3-6A88-4357-A197-A028EE2441F5}" presName="bentUpArrow1" presStyleLbl="alignImgPlace1" presStyleIdx="2" presStyleCnt="3"/>
      <dgm:spPr/>
    </dgm:pt>
    <dgm:pt modelId="{F1971F5D-0E3E-4EB2-85D4-304DAF9D762D}" type="pres">
      <dgm:prSet presAssocID="{9FDDE8D3-6A88-4357-A197-A028EE2441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61C455-7354-4674-A56F-2D945A4E3E2A}" type="pres">
      <dgm:prSet presAssocID="{9FDDE8D3-6A88-4357-A197-A028EE2441F5}" presName="ChildText" presStyleLbl="revTx" presStyleIdx="2" presStyleCnt="4" custScaleX="281747" custLinFactNeighborX="94180" custLinFactNeighborY="-60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3D44F-4724-4A51-BC04-0CDDC29D5BFF}" type="pres">
      <dgm:prSet presAssocID="{BC30CC92-9162-495A-B5B4-09181598DC2D}" presName="sibTrans" presStyleCnt="0"/>
      <dgm:spPr/>
    </dgm:pt>
    <dgm:pt modelId="{0F1CEB13-88AA-46F1-971E-D51C2D406B70}" type="pres">
      <dgm:prSet presAssocID="{2A3DC0F0-33A9-4426-A39F-F02C333897BA}" presName="composite" presStyleCnt="0"/>
      <dgm:spPr/>
    </dgm:pt>
    <dgm:pt modelId="{5260B6AD-9813-4FE1-B38B-F4B406A4E405}" type="pres">
      <dgm:prSet presAssocID="{2A3DC0F0-33A9-4426-A39F-F02C333897B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3FDF5-9222-4180-9A86-E8C216A61FCA}" type="pres">
      <dgm:prSet presAssocID="{2A3DC0F0-33A9-4426-A39F-F02C333897BA}" presName="FinalChildText" presStyleLbl="revTx" presStyleIdx="3" presStyleCnt="4" custScaleX="280876" custLinFactNeighborX="99577" custLinFactNeighborY="-1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D41E46-07AC-4143-8555-5A85C47F3CF5}" type="presOf" srcId="{9FDDE8D3-6A88-4357-A197-A028EE2441F5}" destId="{F1971F5D-0E3E-4EB2-85D4-304DAF9D762D}" srcOrd="0" destOrd="0" presId="urn:microsoft.com/office/officeart/2005/8/layout/StepDownProcess"/>
    <dgm:cxn modelId="{99AB9C2A-D0AD-4BCD-B761-E1951D8B70DA}" type="presOf" srcId="{979CF1FE-C216-44AF-8DF0-C40AACB1B6E7}" destId="{6BD7D581-8CEF-4C70-B338-EBA0BD27AB66}" srcOrd="0" destOrd="0" presId="urn:microsoft.com/office/officeart/2005/8/layout/StepDownProcess"/>
    <dgm:cxn modelId="{6C1EFD8E-4EA3-4E28-9EB1-DC84B27039E6}" type="presOf" srcId="{6E6921E4-BE40-46D6-8464-510105308786}" destId="{F443FDF5-9222-4180-9A86-E8C216A61FCA}" srcOrd="0" destOrd="0" presId="urn:microsoft.com/office/officeart/2005/8/layout/StepDownProcess"/>
    <dgm:cxn modelId="{DB7DDA6C-2AC3-40ED-9FB7-1006B9E7233C}" type="presOf" srcId="{2A3DC0F0-33A9-4426-A39F-F02C333897BA}" destId="{5260B6AD-9813-4FE1-B38B-F4B406A4E405}" srcOrd="0" destOrd="0" presId="urn:microsoft.com/office/officeart/2005/8/layout/StepDownProcess"/>
    <dgm:cxn modelId="{F4DF9B61-91F1-474F-ACF0-9E426AAB3880}" type="presOf" srcId="{6ECF5385-D121-4F10-A8E6-2BAC2CD015C8}" destId="{3C02EF07-EEB8-4A1C-A6BE-4F160591FD9E}" srcOrd="0" destOrd="0" presId="urn:microsoft.com/office/officeart/2005/8/layout/StepDownProcess"/>
    <dgm:cxn modelId="{AB2F8E13-1657-43F7-B627-FE887D864286}" srcId="{9FDDE8D3-6A88-4357-A197-A028EE2441F5}" destId="{E6D757AB-FFB7-467B-980D-2331A8B2FC8E}" srcOrd="0" destOrd="0" parTransId="{782F00D0-6239-4A34-A9D3-9DE76EBEAF49}" sibTransId="{49C6B075-EDA7-48F0-9F8C-89B3EA07D4F2}"/>
    <dgm:cxn modelId="{5C89B563-5BDD-450A-845F-8B8D269CC5BE}" srcId="{979CF1FE-C216-44AF-8DF0-C40AACB1B6E7}" destId="{9FDDE8D3-6A88-4357-A197-A028EE2441F5}" srcOrd="2" destOrd="0" parTransId="{472FB3E4-E745-4882-996C-6391D3412D3C}" sibTransId="{BC30CC92-9162-495A-B5B4-09181598DC2D}"/>
    <dgm:cxn modelId="{979DE64F-4778-4B69-B74A-D24072CF0B06}" type="presOf" srcId="{E6D757AB-FFB7-467B-980D-2331A8B2FC8E}" destId="{B861C455-7354-4674-A56F-2D945A4E3E2A}" srcOrd="0" destOrd="0" presId="urn:microsoft.com/office/officeart/2005/8/layout/StepDownProcess"/>
    <dgm:cxn modelId="{FD3095B5-F5E9-4FA9-A4C8-B471AE5A9E5A}" srcId="{979CF1FE-C216-44AF-8DF0-C40AACB1B6E7}" destId="{2E05C39C-F6F8-487C-A6C4-2BEE3971F84C}" srcOrd="0" destOrd="0" parTransId="{51CFFB53-BD4B-4647-B214-8A79FE4E6E0B}" sibTransId="{34094B3B-BF76-4B07-B4B1-891AB2AA4262}"/>
    <dgm:cxn modelId="{01CF6B70-C029-40FC-8F08-84C34A95DEC2}" srcId="{979CF1FE-C216-44AF-8DF0-C40AACB1B6E7}" destId="{19D8DA00-5090-4216-8A3A-C5181C66DFC6}" srcOrd="1" destOrd="0" parTransId="{C49BC4F9-AF62-4A97-9073-ACBD876A72F1}" sibTransId="{515324E6-C473-4029-97F8-B2D075FACA93}"/>
    <dgm:cxn modelId="{62FBD69C-1F87-4EBE-B81F-90E1C3FFD406}" srcId="{979CF1FE-C216-44AF-8DF0-C40AACB1B6E7}" destId="{2A3DC0F0-33A9-4426-A39F-F02C333897BA}" srcOrd="3" destOrd="0" parTransId="{DE2E00DE-8592-427C-B983-974E8C105A89}" sibTransId="{D9A123A7-F7AC-41D1-87ED-BDB0A58317A2}"/>
    <dgm:cxn modelId="{5C1EE042-D05C-4987-9C96-D5B8921F917B}" type="presOf" srcId="{19D8DA00-5090-4216-8A3A-C5181C66DFC6}" destId="{7297F70A-B61A-4A27-A0FF-0CA5CCDBD47C}" srcOrd="0" destOrd="0" presId="urn:microsoft.com/office/officeart/2005/8/layout/StepDownProcess"/>
    <dgm:cxn modelId="{0063F6DA-8A9C-42E3-B57C-3DA2991F3CEE}" type="presOf" srcId="{2E05C39C-F6F8-487C-A6C4-2BEE3971F84C}" destId="{609629CA-81F6-44BB-A3EE-7B6320044CF0}" srcOrd="0" destOrd="0" presId="urn:microsoft.com/office/officeart/2005/8/layout/StepDownProcess"/>
    <dgm:cxn modelId="{20A3B1D3-22BE-4AD6-992D-ADE0D0A91D48}" type="presOf" srcId="{F16CCD7A-DBF1-4E2C-AA32-D6B0AD97C1E2}" destId="{8CE43C2C-25CC-4575-896B-6301A8EB3ACB}" srcOrd="0" destOrd="0" presId="urn:microsoft.com/office/officeart/2005/8/layout/StepDownProcess"/>
    <dgm:cxn modelId="{02BF41EE-1A7A-4E14-99DE-2DEBEE03E6A0}" srcId="{2A3DC0F0-33A9-4426-A39F-F02C333897BA}" destId="{6E6921E4-BE40-46D6-8464-510105308786}" srcOrd="0" destOrd="0" parTransId="{697C17CF-1C22-43AE-9F0E-932B85106901}" sibTransId="{074E398E-BAE7-4726-BE89-AF5EC08DC19E}"/>
    <dgm:cxn modelId="{B00290E0-0731-4CD8-94BE-C00B0BB5A815}" srcId="{19D8DA00-5090-4216-8A3A-C5181C66DFC6}" destId="{6ECF5385-D121-4F10-A8E6-2BAC2CD015C8}" srcOrd="0" destOrd="0" parTransId="{99A6FF44-A250-41D4-B36A-BE412B92EA63}" sibTransId="{5B40A5A7-776D-458C-AE8E-88B78639D2AC}"/>
    <dgm:cxn modelId="{6948A3E7-20AB-4511-A55D-D287D0BE79D5}" srcId="{2E05C39C-F6F8-487C-A6C4-2BEE3971F84C}" destId="{F16CCD7A-DBF1-4E2C-AA32-D6B0AD97C1E2}" srcOrd="0" destOrd="0" parTransId="{05D9D437-BDCC-4299-99C8-A819ABBA6684}" sibTransId="{D4483914-9941-4792-9B68-FDD5881292EC}"/>
    <dgm:cxn modelId="{FECCAC1D-F818-4D42-9A78-BFCD2FD6584E}" type="presParOf" srcId="{6BD7D581-8CEF-4C70-B338-EBA0BD27AB66}" destId="{1EE029FF-D815-414D-BBCE-98670A17E5A1}" srcOrd="0" destOrd="0" presId="urn:microsoft.com/office/officeart/2005/8/layout/StepDownProcess"/>
    <dgm:cxn modelId="{B3B5CFB9-3CFA-49DE-9824-91D4B6DF23BE}" type="presParOf" srcId="{1EE029FF-D815-414D-BBCE-98670A17E5A1}" destId="{AC1323AE-17DA-477A-B870-528227A1CEB2}" srcOrd="0" destOrd="0" presId="urn:microsoft.com/office/officeart/2005/8/layout/StepDownProcess"/>
    <dgm:cxn modelId="{3CAF21D3-9E85-4E32-90BF-043BCF6E48D2}" type="presParOf" srcId="{1EE029FF-D815-414D-BBCE-98670A17E5A1}" destId="{609629CA-81F6-44BB-A3EE-7B6320044CF0}" srcOrd="1" destOrd="0" presId="urn:microsoft.com/office/officeart/2005/8/layout/StepDownProcess"/>
    <dgm:cxn modelId="{4053EA4C-2140-42AF-BC2B-D5729C1224DC}" type="presParOf" srcId="{1EE029FF-D815-414D-BBCE-98670A17E5A1}" destId="{8CE43C2C-25CC-4575-896B-6301A8EB3ACB}" srcOrd="2" destOrd="0" presId="urn:microsoft.com/office/officeart/2005/8/layout/StepDownProcess"/>
    <dgm:cxn modelId="{AEFAB6CB-3126-446C-8C6A-921B00E76F87}" type="presParOf" srcId="{6BD7D581-8CEF-4C70-B338-EBA0BD27AB66}" destId="{7B2EC814-26AF-4827-95FF-7FC2F929BDF6}" srcOrd="1" destOrd="0" presId="urn:microsoft.com/office/officeart/2005/8/layout/StepDownProcess"/>
    <dgm:cxn modelId="{E972D71A-9081-40BB-88E2-05AD723B1B87}" type="presParOf" srcId="{6BD7D581-8CEF-4C70-B338-EBA0BD27AB66}" destId="{D9BE4878-EB6A-44AB-8F5F-3849EA61D09B}" srcOrd="2" destOrd="0" presId="urn:microsoft.com/office/officeart/2005/8/layout/StepDownProcess"/>
    <dgm:cxn modelId="{B2FF4F9C-131D-473F-9577-CCB86C836AFE}" type="presParOf" srcId="{D9BE4878-EB6A-44AB-8F5F-3849EA61D09B}" destId="{BE0F6F9A-7832-451F-8147-868D64F24A47}" srcOrd="0" destOrd="0" presId="urn:microsoft.com/office/officeart/2005/8/layout/StepDownProcess"/>
    <dgm:cxn modelId="{DF4ED4E5-9E1C-4094-9D20-907176C7AAB8}" type="presParOf" srcId="{D9BE4878-EB6A-44AB-8F5F-3849EA61D09B}" destId="{7297F70A-B61A-4A27-A0FF-0CA5CCDBD47C}" srcOrd="1" destOrd="0" presId="urn:microsoft.com/office/officeart/2005/8/layout/StepDownProcess"/>
    <dgm:cxn modelId="{C139C928-665A-4F80-B494-523F1D652D41}" type="presParOf" srcId="{D9BE4878-EB6A-44AB-8F5F-3849EA61D09B}" destId="{3C02EF07-EEB8-4A1C-A6BE-4F160591FD9E}" srcOrd="2" destOrd="0" presId="urn:microsoft.com/office/officeart/2005/8/layout/StepDownProcess"/>
    <dgm:cxn modelId="{FC359CE6-075D-47F5-B4BF-F9B3A828046C}" type="presParOf" srcId="{6BD7D581-8CEF-4C70-B338-EBA0BD27AB66}" destId="{FC71E4AB-6191-4895-B598-88C312577F71}" srcOrd="3" destOrd="0" presId="urn:microsoft.com/office/officeart/2005/8/layout/StepDownProcess"/>
    <dgm:cxn modelId="{F14FF5AF-3CA8-4A2E-B989-C9B08DD45587}" type="presParOf" srcId="{6BD7D581-8CEF-4C70-B338-EBA0BD27AB66}" destId="{90C9A3AD-CCAC-46E4-8B85-C7E8D698EEF9}" srcOrd="4" destOrd="0" presId="urn:microsoft.com/office/officeart/2005/8/layout/StepDownProcess"/>
    <dgm:cxn modelId="{EB78E54E-0279-47F4-A374-03AFCBA9AA11}" type="presParOf" srcId="{90C9A3AD-CCAC-46E4-8B85-C7E8D698EEF9}" destId="{B36AC328-C605-47A9-AF4E-A3D1C148BDB8}" srcOrd="0" destOrd="0" presId="urn:microsoft.com/office/officeart/2005/8/layout/StepDownProcess"/>
    <dgm:cxn modelId="{E9853854-BB96-439B-AC5B-2B616BFEA380}" type="presParOf" srcId="{90C9A3AD-CCAC-46E4-8B85-C7E8D698EEF9}" destId="{F1971F5D-0E3E-4EB2-85D4-304DAF9D762D}" srcOrd="1" destOrd="0" presId="urn:microsoft.com/office/officeart/2005/8/layout/StepDownProcess"/>
    <dgm:cxn modelId="{578C33F9-9B33-4F70-B183-178BE4AAE826}" type="presParOf" srcId="{90C9A3AD-CCAC-46E4-8B85-C7E8D698EEF9}" destId="{B861C455-7354-4674-A56F-2D945A4E3E2A}" srcOrd="2" destOrd="0" presId="urn:microsoft.com/office/officeart/2005/8/layout/StepDownProcess"/>
    <dgm:cxn modelId="{306F7191-A6EB-4EA6-BC8D-9FF31B65CEB9}" type="presParOf" srcId="{6BD7D581-8CEF-4C70-B338-EBA0BD27AB66}" destId="{E463D44F-4724-4A51-BC04-0CDDC29D5BFF}" srcOrd="5" destOrd="0" presId="urn:microsoft.com/office/officeart/2005/8/layout/StepDownProcess"/>
    <dgm:cxn modelId="{3FA9F8A7-D0AD-414A-A268-91D847BC867E}" type="presParOf" srcId="{6BD7D581-8CEF-4C70-B338-EBA0BD27AB66}" destId="{0F1CEB13-88AA-46F1-971E-D51C2D406B70}" srcOrd="6" destOrd="0" presId="urn:microsoft.com/office/officeart/2005/8/layout/StepDownProcess"/>
    <dgm:cxn modelId="{C93CD328-49AE-4ED5-83AE-66C20505D07C}" type="presParOf" srcId="{0F1CEB13-88AA-46F1-971E-D51C2D406B70}" destId="{5260B6AD-9813-4FE1-B38B-F4B406A4E405}" srcOrd="0" destOrd="0" presId="urn:microsoft.com/office/officeart/2005/8/layout/StepDownProcess"/>
    <dgm:cxn modelId="{D52CC071-A135-4EE7-9DDF-BD10917B1622}" type="presParOf" srcId="{0F1CEB13-88AA-46F1-971E-D51C2D406B70}" destId="{F443FDF5-9222-4180-9A86-E8C216A61F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23AE-17DA-477A-B870-528227A1CEB2}">
      <dsp:nvSpPr>
        <dsp:cNvPr id="0" name=""/>
        <dsp:cNvSpPr/>
      </dsp:nvSpPr>
      <dsp:spPr>
        <a:xfrm rot="5400000">
          <a:off x="1213293" y="786710"/>
          <a:ext cx="690903" cy="7865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629CA-81F6-44BB-A3EE-7B6320044CF0}">
      <dsp:nvSpPr>
        <dsp:cNvPr id="0" name=""/>
        <dsp:cNvSpPr/>
      </dsp:nvSpPr>
      <dsp:spPr>
        <a:xfrm>
          <a:off x="1030246" y="20830"/>
          <a:ext cx="1163074" cy="8141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 사전조사</a:t>
          </a:r>
        </a:p>
      </dsp:txBody>
      <dsp:txXfrm>
        <a:off x="1069995" y="60579"/>
        <a:ext cx="1083576" cy="734616"/>
      </dsp:txXfrm>
    </dsp:sp>
    <dsp:sp modelId="{8CE43C2C-25CC-4575-896B-6301A8EB3ACB}">
      <dsp:nvSpPr>
        <dsp:cNvPr id="0" name=""/>
        <dsp:cNvSpPr/>
      </dsp:nvSpPr>
      <dsp:spPr>
        <a:xfrm>
          <a:off x="2212476" y="104206"/>
          <a:ext cx="1277737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요일</a:t>
          </a:r>
          <a:r>
            <a:rPr lang="en-US" altLang="ko-KR" sz="1000" kern="1200" dirty="0">
              <a:solidFill>
                <a:schemeClr val="bg1"/>
              </a:solidFill>
            </a:rPr>
            <a:t>/</a:t>
          </a:r>
          <a:r>
            <a:rPr lang="ko-KR" altLang="en-US" sz="1000" kern="1200" dirty="0">
              <a:solidFill>
                <a:schemeClr val="bg1"/>
              </a:solidFill>
            </a:rPr>
            <a:t>시간별 각 층 대기인원 추세 파악</a:t>
          </a:r>
        </a:p>
      </dsp:txBody>
      <dsp:txXfrm>
        <a:off x="2212476" y="104206"/>
        <a:ext cx="1277737" cy="658003"/>
      </dsp:txXfrm>
    </dsp:sp>
    <dsp:sp modelId="{BE0F6F9A-7832-451F-8147-868D64F24A47}">
      <dsp:nvSpPr>
        <dsp:cNvPr id="0" name=""/>
        <dsp:cNvSpPr/>
      </dsp:nvSpPr>
      <dsp:spPr>
        <a:xfrm rot="5400000">
          <a:off x="2281244" y="1701229"/>
          <a:ext cx="690903" cy="7865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F70A-B61A-4A27-A0FF-0CA5CCDBD47C}">
      <dsp:nvSpPr>
        <dsp:cNvPr id="0" name=""/>
        <dsp:cNvSpPr/>
      </dsp:nvSpPr>
      <dsp:spPr>
        <a:xfrm>
          <a:off x="2098197" y="935349"/>
          <a:ext cx="1163074" cy="8141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데이터</a:t>
          </a:r>
          <a:r>
            <a:rPr lang="en-US" altLang="ko-KR" sz="2000" kern="1200" dirty="0">
              <a:solidFill>
                <a:schemeClr val="bg1"/>
              </a:solidFill>
            </a:rPr>
            <a:t/>
          </a:r>
          <a:br>
            <a:rPr lang="en-US" altLang="ko-KR" sz="2000" kern="1200" dirty="0">
              <a:solidFill>
                <a:schemeClr val="bg1"/>
              </a:solidFill>
            </a:rPr>
          </a:br>
          <a:r>
            <a:rPr lang="ko-KR" altLang="en-US" sz="2000" kern="1200" dirty="0">
              <a:solidFill>
                <a:schemeClr val="bg1"/>
              </a:solidFill>
            </a:rPr>
            <a:t>확보</a:t>
          </a:r>
        </a:p>
      </dsp:txBody>
      <dsp:txXfrm>
        <a:off x="2137946" y="975098"/>
        <a:ext cx="1083576" cy="734616"/>
      </dsp:txXfrm>
    </dsp:sp>
    <dsp:sp modelId="{3C02EF07-EEB8-4A1C-A6BE-4F160591FD9E}">
      <dsp:nvSpPr>
        <dsp:cNvPr id="0" name=""/>
        <dsp:cNvSpPr/>
      </dsp:nvSpPr>
      <dsp:spPr>
        <a:xfrm>
          <a:off x="3305453" y="1095626"/>
          <a:ext cx="179121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각 층의 실시간 인원수  데이터 확보</a:t>
          </a:r>
        </a:p>
      </dsp:txBody>
      <dsp:txXfrm>
        <a:off x="3305453" y="1095626"/>
        <a:ext cx="1791213" cy="658003"/>
      </dsp:txXfrm>
    </dsp:sp>
    <dsp:sp modelId="{B36AC328-C605-47A9-AF4E-A3D1C148BDB8}">
      <dsp:nvSpPr>
        <dsp:cNvPr id="0" name=""/>
        <dsp:cNvSpPr/>
      </dsp:nvSpPr>
      <dsp:spPr>
        <a:xfrm rot="5400000">
          <a:off x="3349195" y="2615748"/>
          <a:ext cx="690903" cy="7865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71F5D-0E3E-4EB2-85D4-304DAF9D762D}">
      <dsp:nvSpPr>
        <dsp:cNvPr id="0" name=""/>
        <dsp:cNvSpPr/>
      </dsp:nvSpPr>
      <dsp:spPr>
        <a:xfrm>
          <a:off x="3166148" y="1849868"/>
          <a:ext cx="1163074" cy="8141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대기시간 산출</a:t>
          </a:r>
        </a:p>
      </dsp:txBody>
      <dsp:txXfrm>
        <a:off x="3205897" y="1889617"/>
        <a:ext cx="1083576" cy="734616"/>
      </dsp:txXfrm>
    </dsp:sp>
    <dsp:sp modelId="{B861C455-7354-4674-A56F-2D945A4E3E2A}">
      <dsp:nvSpPr>
        <dsp:cNvPr id="0" name=""/>
        <dsp:cNvSpPr/>
      </dsp:nvSpPr>
      <dsp:spPr>
        <a:xfrm>
          <a:off x="4360812" y="1901008"/>
          <a:ext cx="1259804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데이터 분석을 통한 엘리베이터 대기시간 산출</a:t>
          </a:r>
        </a:p>
      </dsp:txBody>
      <dsp:txXfrm>
        <a:off x="4360812" y="1901008"/>
        <a:ext cx="1259804" cy="658003"/>
      </dsp:txXfrm>
    </dsp:sp>
    <dsp:sp modelId="{5260B6AD-9813-4FE1-B38B-F4B406A4E405}">
      <dsp:nvSpPr>
        <dsp:cNvPr id="0" name=""/>
        <dsp:cNvSpPr/>
      </dsp:nvSpPr>
      <dsp:spPr>
        <a:xfrm>
          <a:off x="4234099" y="2764387"/>
          <a:ext cx="1163074" cy="8141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대기시간 예측</a:t>
          </a:r>
        </a:p>
      </dsp:txBody>
      <dsp:txXfrm>
        <a:off x="4273848" y="2804136"/>
        <a:ext cx="1083576" cy="734616"/>
      </dsp:txXfrm>
    </dsp:sp>
    <dsp:sp modelId="{F443FDF5-9222-4180-9A86-E8C216A61FCA}">
      <dsp:nvSpPr>
        <dsp:cNvPr id="0" name=""/>
        <dsp:cNvSpPr/>
      </dsp:nvSpPr>
      <dsp:spPr>
        <a:xfrm>
          <a:off x="5480977" y="2845934"/>
          <a:ext cx="1963017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kern="1200" dirty="0">
              <a:solidFill>
                <a:schemeClr val="bg1"/>
              </a:solidFill>
            </a:rPr>
            <a:t>엘리베이터 도착 간격을 통한 최대</a:t>
          </a:r>
          <a:r>
            <a:rPr lang="en-US" altLang="ko-KR" sz="1050" kern="1200" dirty="0">
              <a:solidFill>
                <a:schemeClr val="bg1"/>
              </a:solidFill>
            </a:rPr>
            <a:t>, </a:t>
          </a:r>
          <a:r>
            <a:rPr lang="ko-KR" altLang="en-US" sz="1050" kern="1200" dirty="0">
              <a:solidFill>
                <a:schemeClr val="bg1"/>
              </a:solidFill>
            </a:rPr>
            <a:t>최소</a:t>
          </a:r>
          <a:r>
            <a:rPr lang="en-US" altLang="ko-KR" sz="1050" kern="1200" dirty="0">
              <a:solidFill>
                <a:schemeClr val="bg1"/>
              </a:solidFill>
            </a:rPr>
            <a:t>, </a:t>
          </a:r>
          <a:r>
            <a:rPr lang="ko-KR" altLang="en-US" sz="1050" kern="1200" dirty="0">
              <a:solidFill>
                <a:schemeClr val="bg1"/>
              </a:solidFill>
            </a:rPr>
            <a:t>평균 대기시간 예측</a:t>
          </a:r>
        </a:p>
      </dsp:txBody>
      <dsp:txXfrm>
        <a:off x="5480977" y="2845934"/>
        <a:ext cx="1963017" cy="65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23AE-17DA-477A-B870-528227A1CEB2}">
      <dsp:nvSpPr>
        <dsp:cNvPr id="0" name=""/>
        <dsp:cNvSpPr/>
      </dsp:nvSpPr>
      <dsp:spPr>
        <a:xfrm rot="5400000">
          <a:off x="1142922" y="785181"/>
          <a:ext cx="689559" cy="785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629CA-81F6-44BB-A3EE-7B6320044CF0}">
      <dsp:nvSpPr>
        <dsp:cNvPr id="0" name=""/>
        <dsp:cNvSpPr/>
      </dsp:nvSpPr>
      <dsp:spPr>
        <a:xfrm>
          <a:off x="960231" y="20790"/>
          <a:ext cx="1160812" cy="8125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 사전조사</a:t>
          </a:r>
        </a:p>
      </dsp:txBody>
      <dsp:txXfrm>
        <a:off x="999903" y="60462"/>
        <a:ext cx="1081468" cy="733187"/>
      </dsp:txXfrm>
    </dsp:sp>
    <dsp:sp modelId="{8CE43C2C-25CC-4575-896B-6301A8EB3ACB}">
      <dsp:nvSpPr>
        <dsp:cNvPr id="0" name=""/>
        <dsp:cNvSpPr/>
      </dsp:nvSpPr>
      <dsp:spPr>
        <a:xfrm>
          <a:off x="2140162" y="104003"/>
          <a:ext cx="1275253" cy="65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요일</a:t>
          </a:r>
          <a:r>
            <a:rPr lang="en-US" altLang="ko-KR" sz="1000" kern="1200" dirty="0">
              <a:solidFill>
                <a:schemeClr val="bg1"/>
              </a:solidFill>
            </a:rPr>
            <a:t>/</a:t>
          </a:r>
          <a:r>
            <a:rPr lang="ko-KR" altLang="en-US" sz="1000" kern="1200" dirty="0">
              <a:solidFill>
                <a:schemeClr val="bg1"/>
              </a:solidFill>
            </a:rPr>
            <a:t>시간별 각 층 대기인원 추세 파악</a:t>
          </a:r>
        </a:p>
      </dsp:txBody>
      <dsp:txXfrm>
        <a:off x="2140162" y="104003"/>
        <a:ext cx="1275253" cy="656723"/>
      </dsp:txXfrm>
    </dsp:sp>
    <dsp:sp modelId="{BE0F6F9A-7832-451F-8147-868D64F24A47}">
      <dsp:nvSpPr>
        <dsp:cNvPr id="0" name=""/>
        <dsp:cNvSpPr/>
      </dsp:nvSpPr>
      <dsp:spPr>
        <a:xfrm rot="5400000">
          <a:off x="2208797" y="1697921"/>
          <a:ext cx="689559" cy="785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F70A-B61A-4A27-A0FF-0CA5CCDBD47C}">
      <dsp:nvSpPr>
        <dsp:cNvPr id="0" name=""/>
        <dsp:cNvSpPr/>
      </dsp:nvSpPr>
      <dsp:spPr>
        <a:xfrm>
          <a:off x="2026105" y="933531"/>
          <a:ext cx="1160812" cy="8125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시뮬레이션</a:t>
          </a:r>
        </a:p>
      </dsp:txBody>
      <dsp:txXfrm>
        <a:off x="2065777" y="973203"/>
        <a:ext cx="1081468" cy="733187"/>
      </dsp:txXfrm>
    </dsp:sp>
    <dsp:sp modelId="{3C02EF07-EEB8-4A1C-A6BE-4F160591FD9E}">
      <dsp:nvSpPr>
        <dsp:cNvPr id="0" name=""/>
        <dsp:cNvSpPr/>
      </dsp:nvSpPr>
      <dsp:spPr>
        <a:xfrm>
          <a:off x="3222390" y="1000319"/>
          <a:ext cx="1913010" cy="65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각 층의 실시간 인원수를 </a:t>
          </a:r>
          <a:r>
            <a:rPr lang="ko-KR" altLang="en-US" sz="1000" kern="1200" dirty="0" err="1">
              <a:solidFill>
                <a:schemeClr val="bg1"/>
              </a:solidFill>
            </a:rPr>
            <a:t>엘레베이터</a:t>
          </a:r>
          <a:r>
            <a:rPr lang="ko-KR" altLang="en-US" sz="1000" kern="1200" dirty="0">
              <a:solidFill>
                <a:schemeClr val="bg1"/>
              </a:solidFill>
            </a:rPr>
            <a:t> 시뮬레이션을 통하여 제작</a:t>
          </a:r>
        </a:p>
      </dsp:txBody>
      <dsp:txXfrm>
        <a:off x="3222390" y="1000319"/>
        <a:ext cx="1913010" cy="656723"/>
      </dsp:txXfrm>
    </dsp:sp>
    <dsp:sp modelId="{B36AC328-C605-47A9-AF4E-A3D1C148BDB8}">
      <dsp:nvSpPr>
        <dsp:cNvPr id="0" name=""/>
        <dsp:cNvSpPr/>
      </dsp:nvSpPr>
      <dsp:spPr>
        <a:xfrm rot="5400000">
          <a:off x="3274671" y="2610662"/>
          <a:ext cx="689559" cy="7850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71F5D-0E3E-4EB2-85D4-304DAF9D762D}">
      <dsp:nvSpPr>
        <dsp:cNvPr id="0" name=""/>
        <dsp:cNvSpPr/>
      </dsp:nvSpPr>
      <dsp:spPr>
        <a:xfrm>
          <a:off x="3091980" y="1846271"/>
          <a:ext cx="1160812" cy="8125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대기시간 산출</a:t>
          </a:r>
        </a:p>
      </dsp:txBody>
      <dsp:txXfrm>
        <a:off x="3131652" y="1885943"/>
        <a:ext cx="1081468" cy="733187"/>
      </dsp:txXfrm>
    </dsp:sp>
    <dsp:sp modelId="{B861C455-7354-4674-A56F-2D945A4E3E2A}">
      <dsp:nvSpPr>
        <dsp:cNvPr id="0" name=""/>
        <dsp:cNvSpPr/>
      </dsp:nvSpPr>
      <dsp:spPr>
        <a:xfrm>
          <a:off x="4280708" y="1884007"/>
          <a:ext cx="2378689" cy="65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데이터 분석을 통한 엘리베이터 대기시간 산출</a:t>
          </a:r>
        </a:p>
      </dsp:txBody>
      <dsp:txXfrm>
        <a:off x="4280708" y="1884007"/>
        <a:ext cx="2378689" cy="656723"/>
      </dsp:txXfrm>
    </dsp:sp>
    <dsp:sp modelId="{5260B6AD-9813-4FE1-B38B-F4B406A4E405}">
      <dsp:nvSpPr>
        <dsp:cNvPr id="0" name=""/>
        <dsp:cNvSpPr/>
      </dsp:nvSpPr>
      <dsp:spPr>
        <a:xfrm>
          <a:off x="4157854" y="2759012"/>
          <a:ext cx="1160812" cy="8125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>
              <a:solidFill>
                <a:schemeClr val="bg1"/>
              </a:solidFill>
            </a:rPr>
            <a:t>대기시간 예측</a:t>
          </a:r>
        </a:p>
      </dsp:txBody>
      <dsp:txXfrm>
        <a:off x="4197526" y="2798684"/>
        <a:ext cx="1081468" cy="733187"/>
      </dsp:txXfrm>
    </dsp:sp>
    <dsp:sp modelId="{F443FDF5-9222-4180-9A86-E8C216A61FCA}">
      <dsp:nvSpPr>
        <dsp:cNvPr id="0" name=""/>
        <dsp:cNvSpPr/>
      </dsp:nvSpPr>
      <dsp:spPr>
        <a:xfrm>
          <a:off x="5395824" y="2825479"/>
          <a:ext cx="2371336" cy="65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dirty="0">
              <a:solidFill>
                <a:schemeClr val="bg1"/>
              </a:solidFill>
            </a:rPr>
            <a:t>엘리베이터 도착 간격을 통한 최대</a:t>
          </a:r>
          <a:r>
            <a:rPr lang="en-US" altLang="ko-KR" sz="1000" kern="1200" dirty="0">
              <a:solidFill>
                <a:schemeClr val="bg1"/>
              </a:solidFill>
            </a:rPr>
            <a:t>, </a:t>
          </a:r>
          <a:r>
            <a:rPr lang="ko-KR" altLang="en-US" sz="1000" kern="1200" dirty="0">
              <a:solidFill>
                <a:schemeClr val="bg1"/>
              </a:solidFill>
            </a:rPr>
            <a:t>최소</a:t>
          </a:r>
          <a:r>
            <a:rPr lang="en-US" altLang="ko-KR" sz="1000" kern="1200" dirty="0">
              <a:solidFill>
                <a:schemeClr val="bg1"/>
              </a:solidFill>
            </a:rPr>
            <a:t>, </a:t>
          </a:r>
          <a:r>
            <a:rPr lang="ko-KR" altLang="en-US" sz="1000" kern="1200" dirty="0">
              <a:solidFill>
                <a:schemeClr val="bg1"/>
              </a:solidFill>
            </a:rPr>
            <a:t>평균 대기시간 예측</a:t>
          </a:r>
        </a:p>
      </dsp:txBody>
      <dsp:txXfrm>
        <a:off x="5395824" y="2825479"/>
        <a:ext cx="2371336" cy="65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12/5/2018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12/5/2018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노드설정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엘리베이터 인구 이동 시뮬레이션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73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그래프의 주황색이 인구의 변화량을 그래프로 표현한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데이터를 엑셀로 가져와 조건부 서식을 통하여 엘리베이터의 위치</a:t>
            </a:r>
            <a:r>
              <a:rPr lang="en-US" altLang="ko-KR" dirty="0"/>
              <a:t>(</a:t>
            </a:r>
            <a:r>
              <a:rPr lang="ko-KR" altLang="en-US" dirty="0"/>
              <a:t>진한 주황색</a:t>
            </a:r>
            <a:r>
              <a:rPr lang="en-US" altLang="ko-KR" dirty="0"/>
              <a:t>)</a:t>
            </a:r>
            <a:r>
              <a:rPr lang="ko-KR" altLang="en-US" dirty="0"/>
              <a:t>과 인구 이탈 수</a:t>
            </a:r>
            <a:r>
              <a:rPr lang="en-US" altLang="ko-KR" dirty="0"/>
              <a:t>(</a:t>
            </a:r>
            <a:r>
              <a:rPr lang="ko-KR" altLang="en-US" dirty="0"/>
              <a:t>왼쪽 </a:t>
            </a:r>
            <a:r>
              <a:rPr lang="ko-KR" altLang="en-US" dirty="0" err="1"/>
              <a:t>주황띠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피크는 예시 데이터에서 </a:t>
            </a:r>
            <a:r>
              <a:rPr lang="en-US" altLang="ko-KR" dirty="0"/>
              <a:t>586, 594, 632, 665</a:t>
            </a:r>
            <a:r>
              <a:rPr lang="ko-KR" altLang="en-US" dirty="0"/>
              <a:t>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5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엘리베이터 도착 시점 대처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4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아래 데이터 중요한 이유</a:t>
            </a:r>
            <a:endParaRPr lang="en-US" altLang="ko-KR" dirty="0"/>
          </a:p>
          <a:p>
            <a:r>
              <a:rPr lang="ko-KR" altLang="en-US" dirty="0"/>
              <a:t>위는 추세를 파악</a:t>
            </a:r>
            <a:r>
              <a:rPr lang="en-US" altLang="ko-KR" dirty="0"/>
              <a:t>, </a:t>
            </a:r>
            <a:r>
              <a:rPr lang="ko-KR" altLang="en-US" dirty="0"/>
              <a:t>아래는 수업시간 등 불확실 요소에 대처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6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310</a:t>
            </a:r>
            <a:r>
              <a:rPr lang="ko-KR" altLang="en-US" dirty="0"/>
              <a:t>관 </a:t>
            </a:r>
            <a:r>
              <a:rPr lang="en-US" altLang="ko-KR" dirty="0"/>
              <a:t>7</a:t>
            </a:r>
            <a:r>
              <a:rPr lang="ko-KR" altLang="en-US" dirty="0"/>
              <a:t>층 </a:t>
            </a:r>
            <a:r>
              <a:rPr lang="ko-KR" altLang="en-US" dirty="0" err="1"/>
              <a:t>노드엣지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6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Edge</a:t>
            </a:r>
            <a:r>
              <a:rPr lang="ko-KR" altLang="en-US" dirty="0"/>
              <a:t>의 가중치를 </a:t>
            </a:r>
            <a:r>
              <a:rPr lang="en-US" altLang="ko-KR" dirty="0" err="1"/>
              <a:t>xlsv</a:t>
            </a:r>
            <a:r>
              <a:rPr lang="en-US" altLang="ko-KR" dirty="0"/>
              <a:t>, csv</a:t>
            </a:r>
            <a:r>
              <a:rPr lang="ko-KR" altLang="en-US" dirty="0"/>
              <a:t>에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최단경로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대기시간 예측 구축 순서 초안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1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9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대기시간 예측 구축 순서 개선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1 </a:t>
            </a:r>
            <a:r>
              <a:rPr lang="ko-KR" altLang="en-US" dirty="0"/>
              <a:t>사전조사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5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 이동 시뮬레이션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하늘, 실외, 건물, 도로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5D22680-23F6-4AD6-8231-33ED61D265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" t="24489" r="-20" b="34359"/>
          <a:stretch/>
        </p:blipFill>
        <p:spPr>
          <a:xfrm>
            <a:off x="0" y="1868556"/>
            <a:ext cx="9144000" cy="2517151"/>
          </a:xfrm>
          <a:prstGeom prst="rect">
            <a:avLst/>
          </a:prstGeom>
        </p:spPr>
      </p:pic>
      <p:sp>
        <p:nvSpPr>
          <p:cNvPr id="25" name="자유형: 도형 24"/>
          <p:cNvSpPr/>
          <p:nvPr userDrawn="1"/>
        </p:nvSpPr>
        <p:spPr>
          <a:xfrm rot="10800000">
            <a:off x="3473683" y="1521513"/>
            <a:ext cx="2196636" cy="3485498"/>
          </a:xfrm>
          <a:custGeom>
            <a:avLst/>
            <a:gdLst>
              <a:gd name="connsiteX0" fmla="*/ 0 w 2196636"/>
              <a:gd name="connsiteY0" fmla="*/ 0 h 3056016"/>
              <a:gd name="connsiteX1" fmla="*/ 2196636 w 2196636"/>
              <a:gd name="connsiteY1" fmla="*/ 0 h 3056016"/>
              <a:gd name="connsiteX2" fmla="*/ 2196636 w 2196636"/>
              <a:gd name="connsiteY2" fmla="*/ 2819583 h 3056016"/>
              <a:gd name="connsiteX3" fmla="*/ 2110264 w 2196636"/>
              <a:gd name="connsiteY3" fmla="*/ 2819583 h 3056016"/>
              <a:gd name="connsiteX4" fmla="*/ 2110264 w 2196636"/>
              <a:gd name="connsiteY4" fmla="*/ 2914833 h 3056016"/>
              <a:gd name="connsiteX5" fmla="*/ 2196636 w 2196636"/>
              <a:gd name="connsiteY5" fmla="*/ 2914833 h 3056016"/>
              <a:gd name="connsiteX6" fmla="*/ 2196636 w 2196636"/>
              <a:gd name="connsiteY6" fmla="*/ 3056016 h 3056016"/>
              <a:gd name="connsiteX7" fmla="*/ 0 w 2196636"/>
              <a:gd name="connsiteY7" fmla="*/ 3056016 h 3056016"/>
              <a:gd name="connsiteX8" fmla="*/ 0 w 2196636"/>
              <a:gd name="connsiteY8" fmla="*/ 2914833 h 3056016"/>
              <a:gd name="connsiteX9" fmla="*/ 86372 w 2196636"/>
              <a:gd name="connsiteY9" fmla="*/ 2914833 h 3056016"/>
              <a:gd name="connsiteX10" fmla="*/ 86372 w 2196636"/>
              <a:gd name="connsiteY10" fmla="*/ 2819583 h 3056016"/>
              <a:gd name="connsiteX11" fmla="*/ 0 w 2196636"/>
              <a:gd name="connsiteY11" fmla="*/ 2819583 h 3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6636" h="3056016">
                <a:moveTo>
                  <a:pt x="0" y="0"/>
                </a:moveTo>
                <a:lnTo>
                  <a:pt x="2196636" y="0"/>
                </a:lnTo>
                <a:lnTo>
                  <a:pt x="2196636" y="2819583"/>
                </a:lnTo>
                <a:lnTo>
                  <a:pt x="2110264" y="2819583"/>
                </a:lnTo>
                <a:lnTo>
                  <a:pt x="2110264" y="2914833"/>
                </a:lnTo>
                <a:lnTo>
                  <a:pt x="2196636" y="2914833"/>
                </a:lnTo>
                <a:lnTo>
                  <a:pt x="2196636" y="3056016"/>
                </a:lnTo>
                <a:lnTo>
                  <a:pt x="0" y="3056016"/>
                </a:lnTo>
                <a:lnTo>
                  <a:pt x="0" y="2914833"/>
                </a:lnTo>
                <a:lnTo>
                  <a:pt x="86372" y="2914833"/>
                </a:lnTo>
                <a:lnTo>
                  <a:pt x="86372" y="2819583"/>
                </a:lnTo>
                <a:lnTo>
                  <a:pt x="0" y="281958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84232" y="4372662"/>
            <a:ext cx="1175537" cy="405393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</a:t>
            </a:r>
            <a:br>
              <a:rPr lang="en-US" altLang="ko-KR" dirty="0"/>
            </a:br>
            <a:r>
              <a:rPr lang="en-US" altLang="ko-KR" dirty="0"/>
              <a:t>PT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35399" y="5007012"/>
            <a:ext cx="1473202" cy="488189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3984232" y="1521514"/>
            <a:ext cx="1175537" cy="2517152"/>
          </a:xfrm>
          <a:noFill/>
          <a:effectLst/>
        </p:spPr>
        <p:txBody>
          <a:bodyPr lIns="0" rIns="0"/>
          <a:lstStyle>
            <a:lvl1pPr algn="dist">
              <a:defRPr sz="18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4727769" y="3931977"/>
            <a:ext cx="432000" cy="272623"/>
            <a:chOff x="4366685" y="3525476"/>
            <a:chExt cx="447448" cy="359915"/>
          </a:xfrm>
        </p:grpSpPr>
        <p:sp>
          <p:nvSpPr>
            <p:cNvPr id="27" name="직사각형 26"/>
            <p:cNvSpPr/>
            <p:nvPr/>
          </p:nvSpPr>
          <p:spPr>
            <a:xfrm>
              <a:off x="4366685" y="3525476"/>
              <a:ext cx="447448" cy="14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66685" y="3744541"/>
              <a:ext cx="447448" cy="14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/>
          <p:cNvSpPr/>
          <p:nvPr userDrawn="1"/>
        </p:nvSpPr>
        <p:spPr>
          <a:xfrm rot="16200000">
            <a:off x="5818249" y="1691182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 rot="16200000">
            <a:off x="3217752" y="4899667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/>
          <p:cNvSpPr/>
          <p:nvPr userDrawn="1"/>
        </p:nvSpPr>
        <p:spPr>
          <a:xfrm rot="10800000">
            <a:off x="3473683" y="1519289"/>
            <a:ext cx="2196637" cy="3485498"/>
          </a:xfrm>
          <a:custGeom>
            <a:avLst/>
            <a:gdLst>
              <a:gd name="connsiteX0" fmla="*/ 2196636 w 2196637"/>
              <a:gd name="connsiteY0" fmla="*/ 2917406 h 3485498"/>
              <a:gd name="connsiteX1" fmla="*/ 0 w 2196637"/>
              <a:gd name="connsiteY1" fmla="*/ 2917406 h 3485498"/>
              <a:gd name="connsiteX2" fmla="*/ 0 w 2196637"/>
              <a:gd name="connsiteY2" fmla="*/ 577849 h 3485498"/>
              <a:gd name="connsiteX3" fmla="*/ 0 w 2196637"/>
              <a:gd name="connsiteY3" fmla="*/ 234610 h 3485498"/>
              <a:gd name="connsiteX4" fmla="*/ 0 w 2196637"/>
              <a:gd name="connsiteY4" fmla="*/ 104647 h 3485498"/>
              <a:gd name="connsiteX5" fmla="*/ 0 w 2196637"/>
              <a:gd name="connsiteY5" fmla="*/ 47661 h 3485498"/>
              <a:gd name="connsiteX6" fmla="*/ 0 w 2196637"/>
              <a:gd name="connsiteY6" fmla="*/ 0 h 3485498"/>
              <a:gd name="connsiteX7" fmla="*/ 2196636 w 2196637"/>
              <a:gd name="connsiteY7" fmla="*/ 0 h 3485498"/>
              <a:gd name="connsiteX8" fmla="*/ 2196636 w 2196637"/>
              <a:gd name="connsiteY8" fmla="*/ 47661 h 3485498"/>
              <a:gd name="connsiteX9" fmla="*/ 2196637 w 2196637"/>
              <a:gd name="connsiteY9" fmla="*/ 47661 h 3485498"/>
              <a:gd name="connsiteX10" fmla="*/ 2196637 w 2196637"/>
              <a:gd name="connsiteY10" fmla="*/ 577849 h 3485498"/>
              <a:gd name="connsiteX11" fmla="*/ 2196636 w 2196637"/>
              <a:gd name="connsiteY11" fmla="*/ 577849 h 3485498"/>
              <a:gd name="connsiteX12" fmla="*/ 2196636 w 2196637"/>
              <a:gd name="connsiteY12" fmla="*/ 3485498 h 3485498"/>
              <a:gd name="connsiteX13" fmla="*/ 0 w 2196637"/>
              <a:gd name="connsiteY13" fmla="*/ 3485498 h 3485498"/>
              <a:gd name="connsiteX14" fmla="*/ 0 w 2196637"/>
              <a:gd name="connsiteY14" fmla="*/ 3324474 h 3485498"/>
              <a:gd name="connsiteX15" fmla="*/ 86372 w 2196637"/>
              <a:gd name="connsiteY15" fmla="*/ 3324474 h 3485498"/>
              <a:gd name="connsiteX16" fmla="*/ 86372 w 2196637"/>
              <a:gd name="connsiteY16" fmla="*/ 3215837 h 3485498"/>
              <a:gd name="connsiteX17" fmla="*/ 0 w 2196637"/>
              <a:gd name="connsiteY17" fmla="*/ 3215837 h 3485498"/>
              <a:gd name="connsiteX18" fmla="*/ 0 w 2196637"/>
              <a:gd name="connsiteY18" fmla="*/ 3047368 h 3485498"/>
              <a:gd name="connsiteX19" fmla="*/ 2196636 w 2196637"/>
              <a:gd name="connsiteY19" fmla="*/ 3047368 h 3485498"/>
              <a:gd name="connsiteX20" fmla="*/ 2196636 w 2196637"/>
              <a:gd name="connsiteY20" fmla="*/ 3215837 h 3485498"/>
              <a:gd name="connsiteX21" fmla="*/ 2110264 w 2196637"/>
              <a:gd name="connsiteY21" fmla="*/ 3215837 h 3485498"/>
              <a:gd name="connsiteX22" fmla="*/ 2110264 w 2196637"/>
              <a:gd name="connsiteY22" fmla="*/ 3324474 h 3485498"/>
              <a:gd name="connsiteX23" fmla="*/ 2196636 w 2196637"/>
              <a:gd name="connsiteY23" fmla="*/ 3324474 h 348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96637" h="3485498">
                <a:moveTo>
                  <a:pt x="2196636" y="2917406"/>
                </a:moveTo>
                <a:lnTo>
                  <a:pt x="0" y="2917406"/>
                </a:lnTo>
                <a:lnTo>
                  <a:pt x="0" y="577849"/>
                </a:lnTo>
                <a:lnTo>
                  <a:pt x="0" y="234610"/>
                </a:lnTo>
                <a:lnTo>
                  <a:pt x="0" y="104647"/>
                </a:lnTo>
                <a:lnTo>
                  <a:pt x="0" y="47661"/>
                </a:lnTo>
                <a:lnTo>
                  <a:pt x="0" y="0"/>
                </a:lnTo>
                <a:lnTo>
                  <a:pt x="2196636" y="0"/>
                </a:lnTo>
                <a:lnTo>
                  <a:pt x="2196636" y="47661"/>
                </a:lnTo>
                <a:lnTo>
                  <a:pt x="2196637" y="47661"/>
                </a:lnTo>
                <a:lnTo>
                  <a:pt x="2196637" y="577849"/>
                </a:lnTo>
                <a:lnTo>
                  <a:pt x="2196636" y="577849"/>
                </a:lnTo>
                <a:close/>
                <a:moveTo>
                  <a:pt x="2196636" y="3485498"/>
                </a:moveTo>
                <a:lnTo>
                  <a:pt x="0" y="3485498"/>
                </a:lnTo>
                <a:lnTo>
                  <a:pt x="0" y="3324474"/>
                </a:lnTo>
                <a:lnTo>
                  <a:pt x="86372" y="3324474"/>
                </a:lnTo>
                <a:lnTo>
                  <a:pt x="86372" y="3215837"/>
                </a:lnTo>
                <a:lnTo>
                  <a:pt x="0" y="3215837"/>
                </a:lnTo>
                <a:lnTo>
                  <a:pt x="0" y="3047368"/>
                </a:lnTo>
                <a:lnTo>
                  <a:pt x="2196636" y="3047368"/>
                </a:lnTo>
                <a:lnTo>
                  <a:pt x="2196636" y="3215837"/>
                </a:lnTo>
                <a:lnTo>
                  <a:pt x="2110264" y="3215837"/>
                </a:lnTo>
                <a:lnTo>
                  <a:pt x="2110264" y="3324474"/>
                </a:lnTo>
                <a:lnTo>
                  <a:pt x="2196636" y="33244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6200000">
            <a:off x="5818249" y="1691182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16200000">
            <a:off x="3217752" y="4899667"/>
            <a:ext cx="108000" cy="106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03652" y="2099537"/>
            <a:ext cx="1536698" cy="2905251"/>
          </a:xfrm>
        </p:spPr>
        <p:txBody>
          <a:bodyPr lIns="0" rIns="0" anchor="ctr"/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CONCEPT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ARTWORKS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dirty="0"/>
              <a:t>GALLERY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21" y="5140179"/>
            <a:ext cx="1854198" cy="263672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INDEX LIST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3803652" y="1545491"/>
            <a:ext cx="1536698" cy="394678"/>
          </a:xfrm>
          <a:noFill/>
          <a:effectLst/>
        </p:spPr>
        <p:txBody>
          <a:bodyPr lIns="0" rIns="0"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6" cy="3485498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449" y="218109"/>
            <a:ext cx="8065477" cy="57789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450" y="796002"/>
            <a:ext cx="8065478" cy="295836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972832" y="1137462"/>
            <a:ext cx="8065477" cy="561827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978394" y="100484"/>
            <a:ext cx="72000" cy="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 rot="10800000">
            <a:off x="8966307" y="6686201"/>
            <a:ext cx="72000" cy="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52" userDrawn="1">
          <p15:clr>
            <a:srgbClr val="FBAE40"/>
          </p15:clr>
        </p15:guide>
        <p15:guide id="3" pos="6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001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  <a:solidFill>
            <a:schemeClr val="bg1"/>
          </a:solidFill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7" cy="3485499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449" y="218109"/>
            <a:ext cx="8065477" cy="57789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450" y="796002"/>
            <a:ext cx="8065478" cy="295836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72832" y="1137462"/>
            <a:ext cx="8065477" cy="561827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52">
          <p15:clr>
            <a:srgbClr val="FBAE40"/>
          </p15:clr>
        </p15:guide>
        <p15:guide id="3" pos="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800" dirty="0"/>
            </a:lvl1pPr>
          </a:lstStyle>
          <a:p>
            <a:pPr lvl="0" algn="ctr" defTabSz="457200" latinLnBrk="0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rot="10800000">
            <a:off x="977592" y="100484"/>
            <a:ext cx="8060713" cy="6655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4956" y="100484"/>
            <a:ext cx="794606" cy="1023054"/>
            <a:chOff x="879183" y="488112"/>
            <a:chExt cx="2707186" cy="3485499"/>
          </a:xfrm>
        </p:grpSpPr>
        <p:sp>
          <p:nvSpPr>
            <p:cNvPr id="16" name="자유형: 도형 15"/>
            <p:cNvSpPr/>
            <p:nvPr userDrawn="1"/>
          </p:nvSpPr>
          <p:spPr>
            <a:xfrm rot="10800000">
              <a:off x="1134459" y="488112"/>
              <a:ext cx="2196636" cy="3485498"/>
            </a:xfrm>
            <a:custGeom>
              <a:avLst/>
              <a:gdLst>
                <a:gd name="connsiteX0" fmla="*/ 0 w 2196636"/>
                <a:gd name="connsiteY0" fmla="*/ 0 h 3056016"/>
                <a:gd name="connsiteX1" fmla="*/ 2196636 w 2196636"/>
                <a:gd name="connsiteY1" fmla="*/ 0 h 3056016"/>
                <a:gd name="connsiteX2" fmla="*/ 2196636 w 2196636"/>
                <a:gd name="connsiteY2" fmla="*/ 2819583 h 3056016"/>
                <a:gd name="connsiteX3" fmla="*/ 2110264 w 2196636"/>
                <a:gd name="connsiteY3" fmla="*/ 2819583 h 3056016"/>
                <a:gd name="connsiteX4" fmla="*/ 2110264 w 2196636"/>
                <a:gd name="connsiteY4" fmla="*/ 2914833 h 3056016"/>
                <a:gd name="connsiteX5" fmla="*/ 2196636 w 2196636"/>
                <a:gd name="connsiteY5" fmla="*/ 2914833 h 3056016"/>
                <a:gd name="connsiteX6" fmla="*/ 2196636 w 2196636"/>
                <a:gd name="connsiteY6" fmla="*/ 3056016 h 3056016"/>
                <a:gd name="connsiteX7" fmla="*/ 0 w 2196636"/>
                <a:gd name="connsiteY7" fmla="*/ 3056016 h 3056016"/>
                <a:gd name="connsiteX8" fmla="*/ 0 w 2196636"/>
                <a:gd name="connsiteY8" fmla="*/ 2914833 h 3056016"/>
                <a:gd name="connsiteX9" fmla="*/ 86372 w 2196636"/>
                <a:gd name="connsiteY9" fmla="*/ 2914833 h 3056016"/>
                <a:gd name="connsiteX10" fmla="*/ 86372 w 2196636"/>
                <a:gd name="connsiteY10" fmla="*/ 2819583 h 3056016"/>
                <a:gd name="connsiteX11" fmla="*/ 0 w 2196636"/>
                <a:gd name="connsiteY11" fmla="*/ 2819583 h 305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636" h="3056016">
                  <a:moveTo>
                    <a:pt x="0" y="0"/>
                  </a:moveTo>
                  <a:lnTo>
                    <a:pt x="2196636" y="0"/>
                  </a:lnTo>
                  <a:lnTo>
                    <a:pt x="2196636" y="2819583"/>
                  </a:lnTo>
                  <a:lnTo>
                    <a:pt x="2110264" y="2819583"/>
                  </a:lnTo>
                  <a:lnTo>
                    <a:pt x="2110264" y="2914833"/>
                  </a:lnTo>
                  <a:lnTo>
                    <a:pt x="2196636" y="2914833"/>
                  </a:lnTo>
                  <a:lnTo>
                    <a:pt x="2196636" y="3056016"/>
                  </a:lnTo>
                  <a:lnTo>
                    <a:pt x="0" y="3056016"/>
                  </a:lnTo>
                  <a:lnTo>
                    <a:pt x="0" y="2914833"/>
                  </a:lnTo>
                  <a:lnTo>
                    <a:pt x="86372" y="2914833"/>
                  </a:lnTo>
                  <a:lnTo>
                    <a:pt x="86372" y="2819583"/>
                  </a:lnTo>
                  <a:lnTo>
                    <a:pt x="0" y="28195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 rot="16200000">
              <a:off x="3479025" y="657781"/>
              <a:ext cx="108000" cy="1066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 userDrawn="1"/>
          </p:nvSpPr>
          <p:spPr>
            <a:xfrm rot="16200000">
              <a:off x="878528" y="3866266"/>
              <a:ext cx="108000" cy="1066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830" y="174181"/>
            <a:ext cx="8065477" cy="61449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0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2831" y="791144"/>
            <a:ext cx="8065478" cy="332394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9884" y="5900735"/>
            <a:ext cx="639990" cy="255136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9883" y="1137462"/>
            <a:ext cx="63999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150" y="1795371"/>
            <a:ext cx="194723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13073" y="6342027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19883" y="6643749"/>
            <a:ext cx="46800" cy="480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 rot="10800000">
            <a:off x="4967800" y="10048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 rot="10800000">
            <a:off x="4960921" y="668620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 rot="10800000">
            <a:off x="8966305" y="339210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 userDrawn="1"/>
        </p:nvSpPr>
        <p:spPr>
          <a:xfrm rot="10800000">
            <a:off x="972830" y="339210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36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52">
          <p15:clr>
            <a:srgbClr val="FBAE40"/>
          </p15:clr>
        </p15:guide>
        <p15:guide id="3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5" r:id="rId4"/>
    <p:sldLayoutId id="2147483664" r:id="rId5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57930" y="1334481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1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  <a:endParaRPr lang="ko-KR" altLang="en-US" sz="2000" dirty="0"/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3823130" y="4372662"/>
            <a:ext cx="1497739" cy="516507"/>
          </a:xfrm>
        </p:spPr>
        <p:txBody>
          <a:bodyPr/>
          <a:lstStyle/>
          <a:p>
            <a:r>
              <a:rPr lang="ko-KR" altLang="en-US" sz="1400" b="1" dirty="0"/>
              <a:t>염</a:t>
            </a:r>
            <a:r>
              <a:rPr lang="en-US" altLang="ko-KR" sz="1400" b="1" dirty="0"/>
              <a:t>’S TEAM Project</a:t>
            </a:r>
            <a:endParaRPr lang="ko-KR" altLang="en-US" sz="14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46535" y="5752141"/>
            <a:ext cx="2824627" cy="51650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김성윤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(20173046)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경영학부   </a:t>
            </a: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양의현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(20115135)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염승윤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(20154098)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이상묵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(20173596)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이제홍(20134652)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10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황제웅</a:t>
            </a:r>
            <a:r>
              <a:rPr lang="en-US" alt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(20160753)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984232" y="1704147"/>
            <a:ext cx="1175537" cy="2517152"/>
          </a:xfrm>
        </p:spPr>
        <p:txBody>
          <a:bodyPr/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dist"/>
            <a:r>
              <a:rPr lang="en-US" altLang="ko-KR" sz="1200" dirty="0"/>
              <a:t>ATA STRUCTURE</a:t>
            </a: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9DBA66-53A6-4CC8-9DBA-CE0B9E41D35F}"/>
              </a:ext>
            </a:extLst>
          </p:cNvPr>
          <p:cNvSpPr txBox="1"/>
          <p:nvPr/>
        </p:nvSpPr>
        <p:spPr>
          <a:xfrm>
            <a:off x="3973520" y="1596721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PathFinding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42BD20C-73E0-4EB0-82B3-C1011FD2F2B1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AF84DFA9-CC64-43AF-B94D-457CFA1EA070}"/>
              </a:ext>
            </a:extLst>
          </p:cNvPr>
          <p:cNvSpPr txBox="1">
            <a:spLocks/>
          </p:cNvSpPr>
          <p:nvPr/>
        </p:nvSpPr>
        <p:spPr>
          <a:xfrm>
            <a:off x="3770552" y="4065021"/>
            <a:ext cx="5162623" cy="23238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모든 엘리베이터에 대해 소요시간 계산</a:t>
            </a:r>
          </a:p>
          <a:p>
            <a:r>
              <a:rPr lang="en-US" altLang="ko-KR" sz="1800" dirty="0"/>
              <a:t>A Elevator </a:t>
            </a:r>
            <a:r>
              <a:rPr lang="ko-KR" altLang="en-US" sz="1800" dirty="0"/>
              <a:t>사용시</a:t>
            </a:r>
            <a:r>
              <a:rPr lang="en-US" altLang="ko-KR" sz="1800" dirty="0"/>
              <a:t>: 84</a:t>
            </a:r>
            <a:r>
              <a:rPr lang="ko-KR" altLang="en-US" sz="1800" dirty="0"/>
              <a:t>초</a:t>
            </a:r>
          </a:p>
          <a:p>
            <a:r>
              <a:rPr lang="en-US" altLang="ko-KR" sz="1800" dirty="0"/>
              <a:t>B Elevator </a:t>
            </a:r>
            <a:r>
              <a:rPr lang="ko-KR" altLang="en-US" sz="1800" dirty="0"/>
              <a:t>사용시</a:t>
            </a:r>
            <a:r>
              <a:rPr lang="en-US" altLang="ko-KR" sz="1800" dirty="0"/>
              <a:t>: 33</a:t>
            </a:r>
            <a:r>
              <a:rPr lang="ko-KR" altLang="en-US" sz="1800" dirty="0"/>
              <a:t>초</a:t>
            </a:r>
          </a:p>
          <a:p>
            <a:r>
              <a:rPr lang="en-US" altLang="ko-KR" sz="1800" dirty="0"/>
              <a:t>C Elevator </a:t>
            </a:r>
            <a:r>
              <a:rPr lang="ko-KR" altLang="en-US" sz="1800" dirty="0"/>
              <a:t>사용시</a:t>
            </a:r>
            <a:r>
              <a:rPr lang="en-US" altLang="ko-KR" sz="1800" dirty="0"/>
              <a:t>: 70</a:t>
            </a:r>
            <a:r>
              <a:rPr lang="ko-KR" altLang="en-US" sz="1800" dirty="0"/>
              <a:t>초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800" dirty="0">
                <a:sym typeface="Wingdings" panose="05000000000000000000" pitchFamily="2" charset="2"/>
              </a:rPr>
              <a:t>B Elevator </a:t>
            </a:r>
            <a:r>
              <a:rPr lang="ko-KR" altLang="en-US" sz="1800" dirty="0">
                <a:sym typeface="Wingdings" panose="05000000000000000000" pitchFamily="2" charset="2"/>
              </a:rPr>
              <a:t>사용 추천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sym typeface="Wingdings" panose="05000000000000000000" pitchFamily="2" charset="2"/>
              </a:rPr>
              <a:t>추천 이동수단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예상 소요시간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이동 경로를</a:t>
            </a:r>
          </a:p>
          <a:p>
            <a:r>
              <a:rPr lang="ko-KR" altLang="en-US" sz="1800" dirty="0">
                <a:sym typeface="Wingdings" panose="05000000000000000000" pitchFamily="2" charset="2"/>
              </a:rPr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r>
              <a:rPr lang="en-US" altLang="ko-KR" sz="1800" dirty="0" err="1">
                <a:sym typeface="Wingdings" panose="05000000000000000000" pitchFamily="2" charset="2"/>
              </a:rPr>
              <a:t>json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파일 형식으로 저장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4BC3D90-7C70-485D-82BB-FAB39251B411}"/>
              </a:ext>
            </a:extLst>
          </p:cNvPr>
          <p:cNvGrpSpPr/>
          <p:nvPr/>
        </p:nvGrpSpPr>
        <p:grpSpPr>
          <a:xfrm>
            <a:off x="1123026" y="2311316"/>
            <a:ext cx="5162623" cy="1697700"/>
            <a:chOff x="462183" y="3052572"/>
            <a:chExt cx="6883497" cy="22636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CE41FB40-0213-4D76-881D-03280E3F3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2" b="69150"/>
            <a:stretch/>
          </p:blipFill>
          <p:spPr>
            <a:xfrm>
              <a:off x="462183" y="3052572"/>
              <a:ext cx="6883497" cy="22636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1EE9CA6-465B-456A-9883-66F566999719}"/>
                </a:ext>
              </a:extLst>
            </p:cNvPr>
            <p:cNvSpPr/>
            <p:nvPr/>
          </p:nvSpPr>
          <p:spPr>
            <a:xfrm>
              <a:off x="6743955" y="4676487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FB0ADE1C-DB0E-4A57-8422-E25C90E9F6C1}"/>
                </a:ext>
              </a:extLst>
            </p:cNvPr>
            <p:cNvSpPr/>
            <p:nvPr/>
          </p:nvSpPr>
          <p:spPr>
            <a:xfrm>
              <a:off x="462183" y="3072893"/>
              <a:ext cx="1427577" cy="2900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B3F94634-2831-46AD-9961-336CF01A9568}"/>
              </a:ext>
            </a:extLst>
          </p:cNvPr>
          <p:cNvGrpSpPr/>
          <p:nvPr/>
        </p:nvGrpSpPr>
        <p:grpSpPr>
          <a:xfrm>
            <a:off x="1123026" y="4142380"/>
            <a:ext cx="2955913" cy="1553689"/>
            <a:chOff x="7941097" y="4553724"/>
            <a:chExt cx="3941217" cy="207158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A33AA627-7AD4-4216-BA80-74920631A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409" r="37731"/>
            <a:stretch/>
          </p:blipFill>
          <p:spPr>
            <a:xfrm>
              <a:off x="7941097" y="4563883"/>
              <a:ext cx="3941217" cy="2061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61E6EFC-A194-4C6D-B22E-8AEDE8903A2B}"/>
                </a:ext>
              </a:extLst>
            </p:cNvPr>
            <p:cNvSpPr/>
            <p:nvPr/>
          </p:nvSpPr>
          <p:spPr>
            <a:xfrm>
              <a:off x="10675874" y="6040467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322B990-5CEB-449D-8AAE-0FE69BCCEC51}"/>
                </a:ext>
              </a:extLst>
            </p:cNvPr>
            <p:cNvSpPr/>
            <p:nvPr/>
          </p:nvSpPr>
          <p:spPr>
            <a:xfrm>
              <a:off x="7941097" y="4553724"/>
              <a:ext cx="1314663" cy="2888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B783936-A1AA-4E8F-93E0-8E43CBBA7856}"/>
              </a:ext>
            </a:extLst>
          </p:cNvPr>
          <p:cNvGrpSpPr/>
          <p:nvPr/>
        </p:nvGrpSpPr>
        <p:grpSpPr>
          <a:xfrm>
            <a:off x="6435843" y="2349466"/>
            <a:ext cx="2410937" cy="1590169"/>
            <a:chOff x="8032537" y="2273971"/>
            <a:chExt cx="3214583" cy="21202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D1E87AEC-3E18-482C-B25C-0BD861162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831" r="50203" b="34320"/>
            <a:stretch/>
          </p:blipFill>
          <p:spPr>
            <a:xfrm>
              <a:off x="8032537" y="2273971"/>
              <a:ext cx="3214583" cy="212022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4001139-E5A0-448D-8CDB-47905FB69775}"/>
                </a:ext>
              </a:extLst>
            </p:cNvPr>
            <p:cNvSpPr/>
            <p:nvPr/>
          </p:nvSpPr>
          <p:spPr>
            <a:xfrm>
              <a:off x="9487155" y="3750181"/>
              <a:ext cx="571246" cy="271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7174BC3-2F34-4824-BBC3-406AC8E64445}"/>
                </a:ext>
              </a:extLst>
            </p:cNvPr>
            <p:cNvSpPr/>
            <p:nvPr/>
          </p:nvSpPr>
          <p:spPr>
            <a:xfrm>
              <a:off x="8032537" y="2273971"/>
              <a:ext cx="1345143" cy="286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654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Floor Path Finding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sz="1600" b="1" dirty="0"/>
              <a:t>Elevator Simulation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dist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xmlns="" id="{4A3A703E-11C3-45BE-AC16-643EF540C1D8}"/>
              </a:ext>
            </a:extLst>
          </p:cNvPr>
          <p:cNvSpPr/>
          <p:nvPr/>
        </p:nvSpPr>
        <p:spPr>
          <a:xfrm rot="5400000">
            <a:off x="2816962" y="3507638"/>
            <a:ext cx="459638" cy="396240"/>
          </a:xfrm>
          <a:prstGeom prst="triangle">
            <a:avLst/>
          </a:prstGeom>
          <a:solidFill>
            <a:srgbClr val="36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graphicFrame>
        <p:nvGraphicFramePr>
          <p:cNvPr id="11" name="내용 개체 틀 5">
            <a:extLst>
              <a:ext uri="{FF2B5EF4-FFF2-40B4-BE49-F238E27FC236}">
                <a16:creationId xmlns:a16="http://schemas.microsoft.com/office/drawing/2014/main" xmlns="" id="{CBB4022A-4E1B-4893-A501-32F31D122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378973"/>
              </p:ext>
            </p:extLst>
          </p:nvPr>
        </p:nvGraphicFramePr>
        <p:xfrm>
          <a:off x="972830" y="2428970"/>
          <a:ext cx="7831883" cy="359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4234404" y="2005378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Prototype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4EEB7F69-842A-47F8-A841-8ABEDEE671B5}"/>
              </a:ext>
            </a:extLst>
          </p:cNvPr>
          <p:cNvSpPr txBox="1">
            <a:spLocks/>
          </p:cNvSpPr>
          <p:nvPr/>
        </p:nvSpPr>
        <p:spPr>
          <a:xfrm>
            <a:off x="2163437" y="2331085"/>
            <a:ext cx="8230076" cy="452691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데이터 확보의 어려움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ko-KR" altLang="en-US" dirty="0" err="1">
                <a:solidFill>
                  <a:schemeClr val="bg1"/>
                </a:solidFill>
              </a:rPr>
              <a:t>시설팀측에서</a:t>
            </a:r>
            <a:r>
              <a:rPr lang="ko-KR" altLang="en-US" dirty="0">
                <a:solidFill>
                  <a:schemeClr val="bg1"/>
                </a:solidFill>
              </a:rPr>
              <a:t> 제공해주지 않음</a:t>
            </a:r>
          </a:p>
          <a:p>
            <a:pPr algn="l"/>
            <a:r>
              <a:rPr lang="ko-KR" altLang="en-US" sz="1800" dirty="0"/>
              <a:t>데이터 검증</a:t>
            </a:r>
            <a:r>
              <a:rPr lang="en-US" altLang="ko-KR" sz="1800" dirty="0"/>
              <a:t>, </a:t>
            </a:r>
            <a:r>
              <a:rPr lang="ko-KR" altLang="en-US" sz="1800" dirty="0"/>
              <a:t>알고리즘 검증의 어려움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실제로 엘리베이터 앞에 몇 명이 있는지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dirty="0"/>
              <a:t>엘리베이터가 어디에 있었는지 파악하기 어려움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185F26-EC15-4D24-A04E-E71B8997D47B}"/>
              </a:ext>
            </a:extLst>
          </p:cNvPr>
          <p:cNvSpPr txBox="1"/>
          <p:nvPr/>
        </p:nvSpPr>
        <p:spPr>
          <a:xfrm>
            <a:off x="4278688" y="2029757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Problems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A310FC-13F4-41D6-B096-35AACE4A472E}"/>
              </a:ext>
            </a:extLst>
          </p:cNvPr>
          <p:cNvSpPr txBox="1"/>
          <p:nvPr/>
        </p:nvSpPr>
        <p:spPr>
          <a:xfrm>
            <a:off x="2788226" y="1596721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616D53-039B-4745-A47D-3D0F1E8BDAAD}"/>
              </a:ext>
            </a:extLst>
          </p:cNvPr>
          <p:cNvSpPr txBox="1"/>
          <p:nvPr/>
        </p:nvSpPr>
        <p:spPr>
          <a:xfrm>
            <a:off x="2788226" y="1596721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graphicFrame>
        <p:nvGraphicFramePr>
          <p:cNvPr id="12" name="내용 개체 틀 5">
            <a:extLst>
              <a:ext uri="{FF2B5EF4-FFF2-40B4-BE49-F238E27FC236}">
                <a16:creationId xmlns:a16="http://schemas.microsoft.com/office/drawing/2014/main" xmlns="" id="{9BBBA9DC-24B6-4C12-9574-F7F3AF617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010878"/>
              </p:ext>
            </p:extLst>
          </p:nvPr>
        </p:nvGraphicFramePr>
        <p:xfrm>
          <a:off x="745736" y="2435969"/>
          <a:ext cx="7886699" cy="359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006673-C25B-4CEF-AC80-C36A1E2533C0}"/>
              </a:ext>
            </a:extLst>
          </p:cNvPr>
          <p:cNvSpPr txBox="1"/>
          <p:nvPr/>
        </p:nvSpPr>
        <p:spPr>
          <a:xfrm>
            <a:off x="4247796" y="2029757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Revision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4234404" y="2005378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STEP 1.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CF770EB9-9F5A-4D3A-8309-29075016EB3B}"/>
              </a:ext>
            </a:extLst>
          </p:cNvPr>
          <p:cNvSpPr txBox="1">
            <a:spLocks/>
          </p:cNvSpPr>
          <p:nvPr/>
        </p:nvSpPr>
        <p:spPr>
          <a:xfrm>
            <a:off x="2681971" y="1676178"/>
            <a:ext cx="8230076" cy="452691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/>
              <a:t>사전조사팀에서 진행</a:t>
            </a:r>
          </a:p>
          <a:p>
            <a:pPr lvl="1"/>
            <a:r>
              <a:rPr lang="ko-KR" altLang="en-US" dirty="0" err="1">
                <a:solidFill>
                  <a:schemeClr val="bg1"/>
                </a:solidFill>
              </a:rPr>
              <a:t>요일별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시간별 인구 데이터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대략적인 대기시간</a:t>
            </a:r>
          </a:p>
          <a:p>
            <a:pPr lvl="1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4234404" y="2005378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STEP 2.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xmlns="" id="{F0AF8F0D-0C6E-4578-9DD4-F24FB86D9CA2}"/>
              </a:ext>
            </a:extLst>
          </p:cNvPr>
          <p:cNvSpPr txBox="1">
            <a:spLocks/>
          </p:cNvSpPr>
          <p:nvPr/>
        </p:nvSpPr>
        <p:spPr>
          <a:xfrm>
            <a:off x="1330056" y="2892367"/>
            <a:ext cx="3871129" cy="32635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/>
              <a:t>인구 이동 시뮬레이션</a:t>
            </a:r>
            <a:endParaRPr lang="en-US" altLang="ko-KR" sz="2800" b="1" dirty="0"/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실제 이동 패턴과 유사하게 사전조사팀과 긴밀히 움직여 제작하였다</a:t>
            </a:r>
            <a:r>
              <a:rPr lang="en-US" altLang="ko-KR" sz="1800" dirty="0"/>
              <a:t>.</a:t>
            </a:r>
          </a:p>
          <a:p>
            <a:pPr marL="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각 층의 인원수와 실제 엘리베이터 위치를 </a:t>
            </a:r>
            <a:r>
              <a:rPr lang="en-US" altLang="ko-KR" sz="1800" dirty="0"/>
              <a:t>csv</a:t>
            </a:r>
            <a:r>
              <a:rPr lang="ko-KR" altLang="en-US" sz="1800" dirty="0"/>
              <a:t>로 내보낸다</a:t>
            </a:r>
            <a:r>
              <a:rPr lang="en-US" altLang="ko-KR" sz="1800" dirty="0"/>
              <a:t>.</a:t>
            </a:r>
          </a:p>
          <a:p>
            <a:pPr marL="342900" algn="l"/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엘리베이터 위치는 알고리즘 검증용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3FAE61-106C-4C6E-8D7D-3F93A09DE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85" y="2935787"/>
            <a:ext cx="3177862" cy="33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2854487" y="2143396"/>
            <a:ext cx="595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엘리베이터 인구 이동 시뮬레이션 결과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일부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xmlns="" id="{DF256B80-C7B1-47A9-BE85-737F69AFA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107493"/>
              </p:ext>
            </p:extLst>
          </p:nvPr>
        </p:nvGraphicFramePr>
        <p:xfrm>
          <a:off x="1062217" y="2693569"/>
          <a:ext cx="7886700" cy="3652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97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4234404" y="2005378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STEP 3.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xmlns="" id="{F0AF8F0D-0C6E-4578-9DD4-F24FB86D9CA2}"/>
              </a:ext>
            </a:extLst>
          </p:cNvPr>
          <p:cNvSpPr txBox="1">
            <a:spLocks/>
          </p:cNvSpPr>
          <p:nvPr/>
        </p:nvSpPr>
        <p:spPr>
          <a:xfrm>
            <a:off x="1330056" y="2892367"/>
            <a:ext cx="3871129" cy="32635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/>
              <a:t>대기 시간 산출</a:t>
            </a:r>
            <a:endParaRPr lang="en-US" altLang="ko-KR" sz="2800" b="1" dirty="0"/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7</a:t>
            </a:r>
            <a:r>
              <a:rPr lang="ko-KR" altLang="en-US" sz="2000" dirty="0"/>
              <a:t>층의 사람 데이터를 분석</a:t>
            </a:r>
            <a:r>
              <a:rPr lang="en-US" altLang="ko-KR" sz="2000" dirty="0"/>
              <a:t>.</a:t>
            </a:r>
          </a:p>
          <a:p>
            <a:pPr marL="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인구의의 변화량을 계산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실제 </a:t>
            </a:r>
            <a:r>
              <a:rPr lang="en-US" altLang="ko-KR" sz="2000" dirty="0"/>
              <a:t>E/V </a:t>
            </a:r>
            <a:r>
              <a:rPr lang="ko-KR" altLang="en-US" sz="2000" dirty="0"/>
              <a:t>이동과 비교</a:t>
            </a:r>
            <a:r>
              <a:rPr lang="en-US" altLang="ko-KR" sz="2000" dirty="0"/>
              <a:t>/</a:t>
            </a:r>
            <a:r>
              <a:rPr lang="ko-KR" altLang="en-US" sz="2000" dirty="0"/>
              <a:t>분석 결과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의도했던 대로</a:t>
            </a:r>
            <a:r>
              <a:rPr lang="en-US" altLang="ko-KR" sz="2000" dirty="0"/>
              <a:t>, </a:t>
            </a:r>
            <a:r>
              <a:rPr lang="ko-KR" altLang="en-US" sz="2000" dirty="0"/>
              <a:t>엘리베이터가 도착한 시점에 많은 인구 이탈이 감지됨</a:t>
            </a:r>
            <a:r>
              <a:rPr lang="en-US" altLang="ko-KR" sz="2000" dirty="0"/>
              <a:t>.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이를 통하여 엘리베이터의 도착 시점을 알 수 있음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xmlns="" id="{844810DF-9596-4D0F-8120-822A33FFC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996486"/>
              </p:ext>
            </p:extLst>
          </p:nvPr>
        </p:nvGraphicFramePr>
        <p:xfrm>
          <a:off x="5147540" y="2644056"/>
          <a:ext cx="3657173" cy="240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1ECBF55-C807-4FB5-9B67-E7942202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69" y="5048859"/>
            <a:ext cx="1877075" cy="16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3479654" y="2087016"/>
            <a:ext cx="59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엘리베이터 도착 시점 대처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5982D7A3-443C-4CB1-8740-2A385892DE68}"/>
              </a:ext>
            </a:extLst>
          </p:cNvPr>
          <p:cNvSpPr txBox="1">
            <a:spLocks/>
          </p:cNvSpPr>
          <p:nvPr/>
        </p:nvSpPr>
        <p:spPr>
          <a:xfrm>
            <a:off x="1643763" y="1958766"/>
            <a:ext cx="7394544" cy="32635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사람이 내린 후 인원수의 급격한 증감이 있을 수 있다</a:t>
            </a:r>
            <a:r>
              <a:rPr lang="en-US" altLang="ko-KR" sz="1800" dirty="0"/>
              <a:t>.</a:t>
            </a:r>
          </a:p>
          <a:p>
            <a:pPr marL="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</a:rPr>
              <a:t>사람이 내려서 목표지점으로 이동하는 것을 엘리베이터로 볼 수 있음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</a:rPr>
              <a:t>이 효과는 몇 초 간의 평균값을 산출하여 줄일 수 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/>
            </a:r>
            <a:br>
              <a:rPr lang="en-US" altLang="ko-KR" sz="1800" dirty="0">
                <a:solidFill>
                  <a:schemeClr val="bg1"/>
                </a:solidFill>
              </a:rPr>
            </a:b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4151FF1-29E7-4208-9CEE-2EA02A27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84" y="4212719"/>
            <a:ext cx="5216366" cy="12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400" b="1" dirty="0"/>
              <a:t>DATA COLLECTION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Floor Path Finding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Elevator Simulation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dist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26C85295-8D3A-4C44-A980-9B43ACB014E2}"/>
              </a:ext>
            </a:extLst>
          </p:cNvPr>
          <p:cNvSpPr/>
          <p:nvPr/>
        </p:nvSpPr>
        <p:spPr>
          <a:xfrm rot="5400000">
            <a:off x="2877922" y="2318918"/>
            <a:ext cx="459638" cy="396240"/>
          </a:xfrm>
          <a:prstGeom prst="triangle">
            <a:avLst/>
          </a:prstGeom>
          <a:solidFill>
            <a:srgbClr val="36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Elevator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8487CC-BE94-4B52-BA20-ED9E7E01F3DE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90A5A3-EB8C-4D0B-BA44-894DA5E6A97F}"/>
              </a:ext>
            </a:extLst>
          </p:cNvPr>
          <p:cNvSpPr txBox="1"/>
          <p:nvPr/>
        </p:nvSpPr>
        <p:spPr>
          <a:xfrm>
            <a:off x="2854487" y="1565496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How to Measuring Waiting Time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F60D9C-DAD1-435E-8801-96979466B5FB}"/>
              </a:ext>
            </a:extLst>
          </p:cNvPr>
          <p:cNvSpPr txBox="1"/>
          <p:nvPr/>
        </p:nvSpPr>
        <p:spPr>
          <a:xfrm>
            <a:off x="4468000" y="2072015"/>
            <a:ext cx="595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STEP 4.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205DD4A4-60CA-4EBC-90B0-48D826D4D3B6}"/>
              </a:ext>
            </a:extLst>
          </p:cNvPr>
          <p:cNvSpPr txBox="1">
            <a:spLocks/>
          </p:cNvSpPr>
          <p:nvPr/>
        </p:nvSpPr>
        <p:spPr>
          <a:xfrm>
            <a:off x="1199804" y="1628956"/>
            <a:ext cx="7395556" cy="452691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대기시간 예측</a:t>
            </a:r>
            <a:endParaRPr lang="en-US" altLang="ko-KR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방법</a:t>
            </a: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실시간 엘리베이터의 </a:t>
            </a:r>
            <a:r>
              <a:rPr lang="en-US" altLang="ko-KR" sz="2000" dirty="0">
                <a:solidFill>
                  <a:schemeClr val="bg1"/>
                </a:solidFill>
              </a:rPr>
              <a:t>(5</a:t>
            </a:r>
            <a:r>
              <a:rPr lang="ko-KR" altLang="en-US" sz="2000" dirty="0">
                <a:solidFill>
                  <a:schemeClr val="bg1"/>
                </a:solidFill>
              </a:rPr>
              <a:t>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평균 대기시간</a:t>
            </a:r>
            <a:r>
              <a:rPr lang="en-US" altLang="ko-KR" sz="2000" dirty="0">
                <a:solidFill>
                  <a:schemeClr val="bg1"/>
                </a:solidFill>
              </a:rPr>
              <a:t>+</a:t>
            </a: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각 시간</a:t>
            </a:r>
            <a:r>
              <a:rPr lang="en-US" altLang="ko-KR" sz="2000" dirty="0">
                <a:solidFill>
                  <a:schemeClr val="bg1"/>
                </a:solidFill>
              </a:rPr>
              <a:t>/</a:t>
            </a:r>
            <a:r>
              <a:rPr lang="ko-KR" altLang="en-US" sz="2000" dirty="0" err="1">
                <a:solidFill>
                  <a:schemeClr val="bg1"/>
                </a:solidFill>
              </a:rPr>
              <a:t>요일별</a:t>
            </a:r>
            <a:r>
              <a:rPr lang="ko-KR" altLang="en-US" sz="2000" dirty="0">
                <a:solidFill>
                  <a:schemeClr val="bg1"/>
                </a:solidFill>
              </a:rPr>
              <a:t> 평균 대기시간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Peak Time</a:t>
            </a:r>
            <a:r>
              <a:rPr lang="ko-KR" altLang="en-US" sz="2000" dirty="0"/>
              <a:t>이 아니면 엘리베이터 대기 시간은</a:t>
            </a:r>
            <a:r>
              <a:rPr lang="en-US" altLang="ko-KR" sz="2000" dirty="0"/>
              <a:t>7</a:t>
            </a:r>
            <a:r>
              <a:rPr lang="ko-KR" altLang="en-US" sz="2000" dirty="0"/>
              <a:t>초</a:t>
            </a:r>
            <a:r>
              <a:rPr lang="en-US" altLang="ko-KR" sz="2000" dirty="0"/>
              <a:t>~15</a:t>
            </a:r>
            <a:r>
              <a:rPr lang="ko-KR" altLang="en-US" sz="2000" dirty="0"/>
              <a:t>초</a:t>
            </a:r>
            <a:r>
              <a:rPr lang="en-US" altLang="ko-KR" sz="2000" dirty="0"/>
              <a:t>,</a:t>
            </a:r>
            <a:r>
              <a:rPr lang="ko-KR" altLang="en-US" sz="2000" dirty="0"/>
              <a:t>수업시간 전 등 붐비는 시간에는 </a:t>
            </a:r>
            <a:r>
              <a:rPr lang="en-US" altLang="ko-KR" sz="2000" dirty="0"/>
              <a:t>40</a:t>
            </a:r>
            <a:r>
              <a:rPr lang="ko-KR" altLang="en-US" sz="2000" dirty="0"/>
              <a:t>초 내외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337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57930" y="1334481"/>
            <a:ext cx="1201839" cy="18210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1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  <a:endParaRPr lang="ko-KR" altLang="en-US" sz="2000" dirty="0"/>
          </a:p>
        </p:txBody>
      </p: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염</a:t>
            </a:r>
            <a:r>
              <a:rPr lang="en-US" altLang="ko-KR" dirty="0"/>
              <a:t>’S TEAM Project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2070099" y="5265265"/>
            <a:ext cx="5003801" cy="516507"/>
          </a:xfrm>
        </p:spPr>
        <p:txBody>
          <a:bodyPr/>
          <a:lstStyle/>
          <a:p>
            <a:r>
              <a:rPr lang="ko-KR" altLang="en-US" sz="5400" b="1" dirty="0">
                <a:solidFill>
                  <a:schemeClr val="tx1"/>
                </a:solidFill>
              </a:rPr>
              <a:t>감사합니다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984232" y="1704147"/>
            <a:ext cx="1175537" cy="2517152"/>
          </a:xfrm>
        </p:spPr>
        <p:txBody>
          <a:bodyPr/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dist"/>
            <a:r>
              <a:rPr lang="en-US" altLang="ko-KR" sz="1200" dirty="0"/>
              <a:t>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354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679866-6B64-47CA-84E9-D054B053C86E}"/>
              </a:ext>
            </a:extLst>
          </p:cNvPr>
          <p:cNvSpPr txBox="1"/>
          <p:nvPr/>
        </p:nvSpPr>
        <p:spPr>
          <a:xfrm>
            <a:off x="3129294" y="5440290"/>
            <a:ext cx="37525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chemeClr val="bg1"/>
                </a:solidFill>
              </a:rPr>
              <a:t>한주간 각 요일 별 데이터 수집</a:t>
            </a:r>
            <a:endParaRPr lang="en-US" altLang="ko-KR" sz="1350" dirty="0">
              <a:solidFill>
                <a:schemeClr val="bg1"/>
              </a:solidFill>
            </a:endParaRPr>
          </a:p>
          <a:p>
            <a:endParaRPr lang="en-US" altLang="ko-K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chemeClr val="bg1"/>
                </a:solidFill>
              </a:rPr>
              <a:t>가로축이 요일 및 시간</a:t>
            </a:r>
            <a:r>
              <a:rPr lang="en-US" altLang="ko-KR" sz="1350" dirty="0">
                <a:solidFill>
                  <a:schemeClr val="bg1"/>
                </a:solidFill>
              </a:rPr>
              <a:t>, </a:t>
            </a:r>
            <a:r>
              <a:rPr lang="ko-KR" altLang="en-US" sz="1350" dirty="0">
                <a:solidFill>
                  <a:schemeClr val="bg1"/>
                </a:solidFill>
              </a:rPr>
              <a:t>세로축이 층수</a:t>
            </a:r>
            <a:endParaRPr lang="en-US" altLang="ko-KR" sz="135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E90F48C-CFEE-4F8F-9E58-A52A5C1D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2" y="2462178"/>
            <a:ext cx="1845974" cy="1400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192CD16-DCFC-48D5-B170-E657618E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6" y="3858190"/>
            <a:ext cx="2919575" cy="15603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0F9D596-25E2-4B9B-853E-2C7851395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76" y="2460751"/>
            <a:ext cx="3025405" cy="14212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7DF5612-A20B-486F-A75D-F012CD076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61" y="3861047"/>
            <a:ext cx="2761927" cy="1554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4D7ADC8-7B19-4D17-8D46-B8F363411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28" y="2460751"/>
            <a:ext cx="3309272" cy="14002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64D6AC-9817-44CC-8327-4B9F59E66F5D}"/>
              </a:ext>
            </a:extLst>
          </p:cNvPr>
          <p:cNvSpPr txBox="1"/>
          <p:nvPr/>
        </p:nvSpPr>
        <p:spPr>
          <a:xfrm>
            <a:off x="4002477" y="1566663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Collecting 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7DE1F5D-477D-4BFD-B477-92772552C69A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9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C5EE30-2E2C-4A68-9CC5-BE59D1149E61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FEA4AAC-E394-43D5-A3E0-FBB49417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21" y="2273919"/>
            <a:ext cx="4956596" cy="3331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C0EC8CC-AB0F-43CC-AB25-3B926F91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43" y="5614922"/>
            <a:ext cx="5360322" cy="6445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85C37C-7913-4A33-856D-62F4639B56CF}"/>
              </a:ext>
            </a:extLst>
          </p:cNvPr>
          <p:cNvSpPr txBox="1"/>
          <p:nvPr/>
        </p:nvSpPr>
        <p:spPr>
          <a:xfrm>
            <a:off x="6167604" y="3252866"/>
            <a:ext cx="28111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chemeClr val="bg1"/>
                </a:solidFill>
              </a:rPr>
              <a:t>지하의 데이터 추가</a:t>
            </a:r>
            <a:endParaRPr lang="en-US" altLang="ko-KR" sz="135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chemeClr val="bg1"/>
                </a:solidFill>
              </a:rPr>
              <a:t>추가로 </a:t>
            </a:r>
            <a:r>
              <a:rPr lang="en-US" altLang="ko-KR" sz="1350" dirty="0">
                <a:solidFill>
                  <a:schemeClr val="bg1"/>
                </a:solidFill>
              </a:rPr>
              <a:t>1</a:t>
            </a:r>
            <a:r>
              <a:rPr lang="ko-KR" altLang="en-US" sz="1350" dirty="0">
                <a:solidFill>
                  <a:schemeClr val="bg1"/>
                </a:solidFill>
              </a:rPr>
              <a:t>층의 상행 및 하행 데이터 수집</a:t>
            </a:r>
            <a:endParaRPr lang="en-US" altLang="ko-KR" sz="1350" dirty="0">
              <a:solidFill>
                <a:schemeClr val="bg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chemeClr val="bg1"/>
                </a:solidFill>
              </a:rPr>
              <a:t>수집한 데이터를 이용하여 대기시간 정보를 취합해 환산함</a:t>
            </a:r>
            <a:r>
              <a:rPr lang="en-US" altLang="ko-KR" sz="1350" dirty="0">
                <a:solidFill>
                  <a:schemeClr val="bg1"/>
                </a:solidFill>
              </a:rPr>
              <a:t>(</a:t>
            </a:r>
            <a:r>
              <a:rPr lang="ko-KR" altLang="en-US" sz="1350" dirty="0">
                <a:solidFill>
                  <a:schemeClr val="bg1"/>
                </a:solidFill>
              </a:rPr>
              <a:t>후에 엘리베이터 구현 참고</a:t>
            </a:r>
            <a:r>
              <a:rPr lang="en-US" altLang="ko-KR" sz="1350" dirty="0">
                <a:solidFill>
                  <a:schemeClr val="bg1"/>
                </a:solidFill>
              </a:rPr>
              <a:t>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>
                <a:solidFill>
                  <a:schemeClr val="bg1"/>
                </a:solidFill>
              </a:rPr>
              <a:t>1</a:t>
            </a:r>
            <a:r>
              <a:rPr lang="ko-KR" altLang="en-US" sz="1350" dirty="0">
                <a:solidFill>
                  <a:schemeClr val="bg1"/>
                </a:solidFill>
              </a:rPr>
              <a:t>층에서 출발해서 </a:t>
            </a:r>
            <a:r>
              <a:rPr lang="en-US" altLang="ko-KR" sz="1350" dirty="0">
                <a:solidFill>
                  <a:schemeClr val="bg1"/>
                </a:solidFill>
              </a:rPr>
              <a:t>7</a:t>
            </a:r>
            <a:r>
              <a:rPr lang="ko-KR" altLang="en-US" sz="1350" dirty="0">
                <a:solidFill>
                  <a:schemeClr val="bg1"/>
                </a:solidFill>
              </a:rPr>
              <a:t>층까지 </a:t>
            </a:r>
            <a:r>
              <a:rPr lang="en-US" altLang="ko-KR" sz="1350" dirty="0">
                <a:solidFill>
                  <a:schemeClr val="bg1"/>
                </a:solidFill>
              </a:rPr>
              <a:t>= 1</a:t>
            </a:r>
            <a:r>
              <a:rPr lang="ko-KR" altLang="en-US" sz="1350" dirty="0">
                <a:solidFill>
                  <a:schemeClr val="bg1"/>
                </a:solidFill>
              </a:rPr>
              <a:t>층 상행</a:t>
            </a:r>
            <a:r>
              <a:rPr lang="en-US" altLang="ko-KR" sz="1350" dirty="0">
                <a:solidFill>
                  <a:schemeClr val="bg1"/>
                </a:solidFill>
              </a:rPr>
              <a:t>, 7</a:t>
            </a:r>
            <a:r>
              <a:rPr lang="ko-KR" altLang="en-US" sz="1350" dirty="0">
                <a:solidFill>
                  <a:schemeClr val="bg1"/>
                </a:solidFill>
              </a:rPr>
              <a:t>층에서 출발해서 </a:t>
            </a:r>
            <a:r>
              <a:rPr lang="en-US" altLang="ko-KR" sz="1350" dirty="0">
                <a:solidFill>
                  <a:schemeClr val="bg1"/>
                </a:solidFill>
              </a:rPr>
              <a:t>1</a:t>
            </a:r>
            <a:r>
              <a:rPr lang="ko-KR" altLang="en-US" sz="1350" dirty="0">
                <a:solidFill>
                  <a:schemeClr val="bg1"/>
                </a:solidFill>
              </a:rPr>
              <a:t>층까지 </a:t>
            </a:r>
            <a:r>
              <a:rPr lang="en-US" altLang="ko-KR" sz="1350" dirty="0">
                <a:solidFill>
                  <a:schemeClr val="bg1"/>
                </a:solidFill>
              </a:rPr>
              <a:t>= 7</a:t>
            </a:r>
            <a:r>
              <a:rPr lang="ko-KR" altLang="en-US" sz="1350" dirty="0">
                <a:solidFill>
                  <a:schemeClr val="bg1"/>
                </a:solidFill>
              </a:rPr>
              <a:t>층 하행</a:t>
            </a:r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xmlns="" id="{D70BC953-F210-46E2-8EC0-E560731E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2" y="4419657"/>
            <a:ext cx="851609" cy="1185695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47A73A0-635F-4B24-9ECA-AC96BC3EB73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587319-0FD8-40D4-9976-535341C22B1F}"/>
              </a:ext>
            </a:extLst>
          </p:cNvPr>
          <p:cNvSpPr txBox="1"/>
          <p:nvPr/>
        </p:nvSpPr>
        <p:spPr>
          <a:xfrm>
            <a:off x="4002477" y="1567369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Collecting 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468EA62-C9F2-4D80-84E8-BFDE5D86F00C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0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 COLLECTION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sz="1800" b="1" dirty="0"/>
              <a:t>Floor Path Finding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Elevator Simulation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</a:p>
          <a:p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endParaRPr lang="en-US" altLang="ko-KR" dirty="0"/>
          </a:p>
          <a:p>
            <a:r>
              <a:rPr lang="en-US" altLang="ko-KR" dirty="0"/>
              <a:t>·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dist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3700AB4A-ABBB-4D6E-AECD-51EA9D70A6D2}"/>
              </a:ext>
            </a:extLst>
          </p:cNvPr>
          <p:cNvSpPr/>
          <p:nvPr/>
        </p:nvSpPr>
        <p:spPr>
          <a:xfrm rot="5400000">
            <a:off x="2862682" y="2924861"/>
            <a:ext cx="459638" cy="396240"/>
          </a:xfrm>
          <a:prstGeom prst="triangle">
            <a:avLst/>
          </a:prstGeom>
          <a:solidFill>
            <a:srgbClr val="36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0AC1AFD7-ADFC-493E-9E81-701590B461FD}"/>
              </a:ext>
            </a:extLst>
          </p:cNvPr>
          <p:cNvSpPr txBox="1">
            <a:spLocks/>
          </p:cNvSpPr>
          <p:nvPr/>
        </p:nvSpPr>
        <p:spPr>
          <a:xfrm>
            <a:off x="1277888" y="2673726"/>
            <a:ext cx="7455357" cy="1612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Node: </a:t>
            </a:r>
            <a:r>
              <a:rPr lang="ko-KR" altLang="en-US" sz="2000" dirty="0"/>
              <a:t>이동수단</a:t>
            </a:r>
            <a:r>
              <a:rPr lang="en-US" altLang="ko-KR" sz="2000" dirty="0"/>
              <a:t>(</a:t>
            </a:r>
            <a:r>
              <a:rPr lang="ko-KR" altLang="en-US" sz="2000" dirty="0"/>
              <a:t>엘리베이터</a:t>
            </a:r>
            <a:r>
              <a:rPr lang="en-US" altLang="ko-KR" sz="2000" dirty="0"/>
              <a:t>, </a:t>
            </a:r>
            <a:r>
              <a:rPr lang="ko-KR" altLang="en-US" sz="2000" dirty="0"/>
              <a:t>계단</a:t>
            </a:r>
            <a:r>
              <a:rPr lang="en-US" altLang="ko-KR" sz="2000" dirty="0"/>
              <a:t>, (</a:t>
            </a:r>
            <a:r>
              <a:rPr lang="ko-KR" altLang="en-US" sz="2000" dirty="0"/>
              <a:t>에스컬레이터</a:t>
            </a:r>
            <a:r>
              <a:rPr lang="en-US" altLang="ko-KR" sz="2000" dirty="0"/>
              <a:t>)) + </a:t>
            </a:r>
            <a:r>
              <a:rPr lang="ko-KR" altLang="en-US" sz="2000" dirty="0"/>
              <a:t>강의실</a:t>
            </a:r>
          </a:p>
          <a:p>
            <a:r>
              <a:rPr lang="ko-KR" altLang="en-US" sz="2000" dirty="0"/>
              <a:t>	   근처에 위치한 강의실끼리 묶어 하나의 </a:t>
            </a:r>
            <a:r>
              <a:rPr lang="en-US" altLang="ko-KR" sz="2000" dirty="0"/>
              <a:t>Node</a:t>
            </a:r>
            <a:r>
              <a:rPr lang="ko-KR" altLang="en-US" sz="2000" dirty="0"/>
              <a:t>로 설정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Edge</a:t>
            </a:r>
            <a:r>
              <a:rPr lang="ko-KR" altLang="en-US" sz="2000" dirty="0"/>
              <a:t>의 가중치</a:t>
            </a:r>
            <a:r>
              <a:rPr lang="en-US" altLang="ko-KR" sz="2000" dirty="0"/>
              <a:t>: Node </a:t>
            </a:r>
            <a:r>
              <a:rPr lang="ko-KR" altLang="en-US" sz="2000" dirty="0"/>
              <a:t>간 이동시간</a:t>
            </a:r>
            <a:r>
              <a:rPr lang="en-US" altLang="ko-KR" sz="2000" dirty="0"/>
              <a:t>(</a:t>
            </a:r>
            <a:r>
              <a:rPr lang="ko-KR" altLang="en-US" sz="2000" dirty="0"/>
              <a:t>단위</a:t>
            </a:r>
            <a:r>
              <a:rPr lang="en-US" altLang="ko-KR" sz="2000" dirty="0"/>
              <a:t>: 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CFA2-C210-4D10-8897-668AC4A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01" y="4160521"/>
            <a:ext cx="3190577" cy="1568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ADC1B6-8C77-4320-8EAF-03C852F6A837}"/>
              </a:ext>
            </a:extLst>
          </p:cNvPr>
          <p:cNvSpPr txBox="1"/>
          <p:nvPr/>
        </p:nvSpPr>
        <p:spPr>
          <a:xfrm>
            <a:off x="5365748" y="4274821"/>
            <a:ext cx="2219921" cy="6001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dirty="0">
                <a:solidFill>
                  <a:schemeClr val="bg1"/>
                </a:solidFill>
              </a:rPr>
              <a:t>712/713 </a:t>
            </a:r>
            <a:r>
              <a:rPr lang="ko-KR" altLang="en-US" sz="1650" dirty="0">
                <a:solidFill>
                  <a:schemeClr val="bg1"/>
                </a:solidFill>
              </a:rPr>
              <a:t>강의실 노드</a:t>
            </a:r>
            <a:endParaRPr lang="en-US" altLang="ko-KR" sz="1650" dirty="0">
              <a:solidFill>
                <a:schemeClr val="bg1"/>
              </a:solidFill>
            </a:endParaRPr>
          </a:p>
          <a:p>
            <a:r>
              <a:rPr lang="ko-KR" altLang="en-US" sz="1650" dirty="0">
                <a:solidFill>
                  <a:schemeClr val="bg1"/>
                </a:solidFill>
              </a:rPr>
              <a:t>노드 번호</a:t>
            </a:r>
            <a:r>
              <a:rPr lang="en-US" altLang="ko-KR" sz="1650" dirty="0">
                <a:solidFill>
                  <a:schemeClr val="bg1"/>
                </a:solidFill>
              </a:rPr>
              <a:t>: 11</a:t>
            </a:r>
            <a:endParaRPr lang="ko-KR" altLang="en-US" sz="16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6427D9-926E-4C44-A392-FF36BA8AA6A1}"/>
              </a:ext>
            </a:extLst>
          </p:cNvPr>
          <p:cNvSpPr txBox="1"/>
          <p:nvPr/>
        </p:nvSpPr>
        <p:spPr>
          <a:xfrm>
            <a:off x="5365747" y="5345823"/>
            <a:ext cx="2219921" cy="6001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dirty="0">
                <a:solidFill>
                  <a:schemeClr val="bg1"/>
                </a:solidFill>
              </a:rPr>
              <a:t>A Elevator </a:t>
            </a:r>
            <a:r>
              <a:rPr lang="ko-KR" altLang="en-US" sz="1650" dirty="0">
                <a:solidFill>
                  <a:schemeClr val="bg1"/>
                </a:solidFill>
              </a:rPr>
              <a:t>노드</a:t>
            </a:r>
            <a:endParaRPr lang="en-US" altLang="ko-KR" sz="1650" dirty="0">
              <a:solidFill>
                <a:schemeClr val="bg1"/>
              </a:solidFill>
            </a:endParaRPr>
          </a:p>
          <a:p>
            <a:r>
              <a:rPr lang="ko-KR" altLang="en-US" sz="1650" dirty="0">
                <a:solidFill>
                  <a:schemeClr val="bg1"/>
                </a:solidFill>
              </a:rPr>
              <a:t>노드 번호</a:t>
            </a:r>
            <a:r>
              <a:rPr lang="en-US" altLang="ko-KR" sz="1650" dirty="0">
                <a:solidFill>
                  <a:schemeClr val="bg1"/>
                </a:solidFill>
              </a:rPr>
              <a:t>: 0</a:t>
            </a:r>
            <a:endParaRPr lang="ko-KR" altLang="en-US" sz="165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8DFD717-C2CF-490C-BBE0-4B721334017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86668" y="4474846"/>
            <a:ext cx="2479080" cy="10005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036CD4A-74C8-4473-A6CE-47CD6E1D7A0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13869" y="4944747"/>
            <a:ext cx="751878" cy="70115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63E1C04-3558-4AB0-BBF9-80A2178BCAE4}"/>
              </a:ext>
            </a:extLst>
          </p:cNvPr>
          <p:cNvCxnSpPr>
            <a:stCxn id="11" idx="2"/>
          </p:cNvCxnSpPr>
          <p:nvPr/>
        </p:nvCxnSpPr>
        <p:spPr>
          <a:xfrm>
            <a:off x="6475709" y="4874985"/>
            <a:ext cx="5060" cy="470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61AFC1-C9A1-4F37-A8D2-84CFADD8089C}"/>
              </a:ext>
            </a:extLst>
          </p:cNvPr>
          <p:cNvSpPr txBox="1"/>
          <p:nvPr/>
        </p:nvSpPr>
        <p:spPr>
          <a:xfrm>
            <a:off x="6616427" y="4944746"/>
            <a:ext cx="148309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b="1" dirty="0">
                <a:solidFill>
                  <a:schemeClr val="bg1"/>
                </a:solidFill>
              </a:rPr>
              <a:t>가중치</a:t>
            </a:r>
            <a:r>
              <a:rPr lang="en-US" altLang="ko-KR" sz="1650" b="1" dirty="0">
                <a:solidFill>
                  <a:schemeClr val="bg1"/>
                </a:solidFill>
              </a:rPr>
              <a:t>: 15(</a:t>
            </a:r>
            <a:r>
              <a:rPr lang="ko-KR" altLang="en-US" sz="1650" b="1" dirty="0">
                <a:solidFill>
                  <a:schemeClr val="bg1"/>
                </a:solidFill>
              </a:rPr>
              <a:t>초</a:t>
            </a:r>
            <a:r>
              <a:rPr lang="en-US" altLang="ko-KR" sz="1650" b="1" dirty="0">
                <a:solidFill>
                  <a:schemeClr val="bg1"/>
                </a:solidFill>
              </a:rPr>
              <a:t>)</a:t>
            </a:r>
            <a:endParaRPr lang="ko-KR" altLang="en-US" sz="165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9A13B3-6FCE-466F-AD5E-599D4EE42B52}"/>
              </a:ext>
            </a:extLst>
          </p:cNvPr>
          <p:cNvSpPr txBox="1"/>
          <p:nvPr/>
        </p:nvSpPr>
        <p:spPr>
          <a:xfrm>
            <a:off x="4126208" y="1567005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Setting Nodes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260B9C4-06B4-4912-A116-659B1CF3AC94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5A1386-9C5E-44BC-A9FB-C3B8C54B10CB}"/>
              </a:ext>
            </a:extLst>
          </p:cNvPr>
          <p:cNvSpPr txBox="1"/>
          <p:nvPr/>
        </p:nvSpPr>
        <p:spPr>
          <a:xfrm>
            <a:off x="3250721" y="1565493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Setting Nodes on 310 7F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43DF138-7692-422B-BC94-87C833F949FC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C3D755C-7928-4601-A34C-06B38C3049D5}"/>
              </a:ext>
            </a:extLst>
          </p:cNvPr>
          <p:cNvGrpSpPr/>
          <p:nvPr/>
        </p:nvGrpSpPr>
        <p:grpSpPr>
          <a:xfrm>
            <a:off x="1412788" y="2255196"/>
            <a:ext cx="6873759" cy="3074278"/>
            <a:chOff x="385388" y="1641363"/>
            <a:chExt cx="11421224" cy="478759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147E5AF-DED3-4F77-A9D7-507DBE1E3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88" y="1641363"/>
              <a:ext cx="11421224" cy="4787593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960DCA6-5189-4FB7-89FF-208AB28949BC}"/>
                </a:ext>
              </a:extLst>
            </p:cNvPr>
            <p:cNvSpPr/>
            <p:nvPr/>
          </p:nvSpPr>
          <p:spPr>
            <a:xfrm>
              <a:off x="8284917" y="2180310"/>
              <a:ext cx="272794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4DE6CA07-1AE4-4B02-B41C-9D0CD1202315}"/>
                </a:ext>
              </a:extLst>
            </p:cNvPr>
            <p:cNvSpPr/>
            <p:nvPr/>
          </p:nvSpPr>
          <p:spPr>
            <a:xfrm>
              <a:off x="7292043" y="4844606"/>
              <a:ext cx="272794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3C959131-A320-4159-A266-2D0BF02E9DE9}"/>
                </a:ext>
              </a:extLst>
            </p:cNvPr>
            <p:cNvSpPr/>
            <p:nvPr/>
          </p:nvSpPr>
          <p:spPr>
            <a:xfrm>
              <a:off x="4483731" y="2900390"/>
              <a:ext cx="272794" cy="28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6B1A13DF-9092-4868-9F81-C4E817F89202}"/>
                </a:ext>
              </a:extLst>
            </p:cNvPr>
            <p:cNvSpPr/>
            <p:nvPr/>
          </p:nvSpPr>
          <p:spPr>
            <a:xfrm>
              <a:off x="6412709" y="3515690"/>
              <a:ext cx="272794" cy="28803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B1757FF2-43E6-4316-B24E-291BB4AE9AF8}"/>
                </a:ext>
              </a:extLst>
            </p:cNvPr>
            <p:cNvSpPr/>
            <p:nvPr/>
          </p:nvSpPr>
          <p:spPr>
            <a:xfrm>
              <a:off x="3892429" y="3227658"/>
              <a:ext cx="272794" cy="28803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BA48026D-F71C-4DC6-8280-298FF2892A10}"/>
                </a:ext>
              </a:extLst>
            </p:cNvPr>
            <p:cNvSpPr/>
            <p:nvPr/>
          </p:nvSpPr>
          <p:spPr>
            <a:xfrm>
              <a:off x="8237884" y="4551226"/>
              <a:ext cx="272794" cy="28803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759477AE-3067-404E-A44D-6F58B9AAE51B}"/>
                </a:ext>
              </a:extLst>
            </p:cNvPr>
            <p:cNvSpPr/>
            <p:nvPr/>
          </p:nvSpPr>
          <p:spPr>
            <a:xfrm>
              <a:off x="7266038" y="5390017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E74CAAFE-962D-42F1-9A38-D5B7EA0EB490}"/>
                </a:ext>
              </a:extLst>
            </p:cNvPr>
            <p:cNvSpPr/>
            <p:nvPr/>
          </p:nvSpPr>
          <p:spPr>
            <a:xfrm>
              <a:off x="5980661" y="5362380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AB34F62B-8741-42A0-9718-138E21F7738A}"/>
                </a:ext>
              </a:extLst>
            </p:cNvPr>
            <p:cNvSpPr/>
            <p:nvPr/>
          </p:nvSpPr>
          <p:spPr>
            <a:xfrm>
              <a:off x="5070178" y="5362380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04D2080D-B250-44BE-A1FC-C10BF6DEDD96}"/>
                </a:ext>
              </a:extLst>
            </p:cNvPr>
            <p:cNvSpPr/>
            <p:nvPr/>
          </p:nvSpPr>
          <p:spPr>
            <a:xfrm>
              <a:off x="4136838" y="538707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44E10A8B-4263-41E2-AD3C-2C84FFA00937}"/>
                </a:ext>
              </a:extLst>
            </p:cNvPr>
            <p:cNvSpPr/>
            <p:nvPr/>
          </p:nvSpPr>
          <p:spPr>
            <a:xfrm>
              <a:off x="3172349" y="5390017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59905A1B-7B54-4C1F-B39E-473417C82853}"/>
                </a:ext>
              </a:extLst>
            </p:cNvPr>
            <p:cNvSpPr/>
            <p:nvPr/>
          </p:nvSpPr>
          <p:spPr>
            <a:xfrm>
              <a:off x="4987787" y="454568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EC2D1E2-DF9D-4E25-BFA1-48B4E873A673}"/>
                </a:ext>
              </a:extLst>
            </p:cNvPr>
            <p:cNvSpPr/>
            <p:nvPr/>
          </p:nvSpPr>
          <p:spPr>
            <a:xfrm>
              <a:off x="5692629" y="454568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9F26E0D7-E20D-40D8-BF29-C6E037832737}"/>
                </a:ext>
              </a:extLst>
            </p:cNvPr>
            <p:cNvSpPr/>
            <p:nvPr/>
          </p:nvSpPr>
          <p:spPr>
            <a:xfrm>
              <a:off x="3362739" y="454568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818EA8A0-066A-45E8-B94D-1C7EA469FAA7}"/>
                </a:ext>
              </a:extLst>
            </p:cNvPr>
            <p:cNvSpPr/>
            <p:nvPr/>
          </p:nvSpPr>
          <p:spPr>
            <a:xfrm>
              <a:off x="4362572" y="454568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3D910A8-6797-4616-BC28-B673CA8A05F6}"/>
                </a:ext>
              </a:extLst>
            </p:cNvPr>
            <p:cNvSpPr/>
            <p:nvPr/>
          </p:nvSpPr>
          <p:spPr>
            <a:xfrm>
              <a:off x="2803952" y="5074348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426CEC16-28F4-4D72-8762-D37BE74BE790}"/>
                </a:ext>
              </a:extLst>
            </p:cNvPr>
            <p:cNvSpPr/>
            <p:nvPr/>
          </p:nvSpPr>
          <p:spPr>
            <a:xfrm>
              <a:off x="3362739" y="412351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72E6C4E4-BFEA-4AC1-9EBF-B18D0CDEC94F}"/>
                </a:ext>
              </a:extLst>
            </p:cNvPr>
            <p:cNvSpPr/>
            <p:nvPr/>
          </p:nvSpPr>
          <p:spPr>
            <a:xfrm>
              <a:off x="3619635" y="3659706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9E08A8FA-915A-4AAF-96D9-951A4D3CC1B9}"/>
                </a:ext>
              </a:extLst>
            </p:cNvPr>
            <p:cNvSpPr/>
            <p:nvPr/>
          </p:nvSpPr>
          <p:spPr>
            <a:xfrm>
              <a:off x="1516165" y="5924726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54C0015F-701B-43C2-869E-1301A6CF8E8D}"/>
                </a:ext>
              </a:extLst>
            </p:cNvPr>
            <p:cNvSpPr/>
            <p:nvPr/>
          </p:nvSpPr>
          <p:spPr>
            <a:xfrm>
              <a:off x="2752971" y="3575724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DA35FE9D-A7BF-4761-B86A-FF56748A558F}"/>
                </a:ext>
              </a:extLst>
            </p:cNvPr>
            <p:cNvSpPr/>
            <p:nvPr/>
          </p:nvSpPr>
          <p:spPr>
            <a:xfrm>
              <a:off x="2152955" y="4700590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A5DB473-6A0F-4D3A-8E3B-F59393202673}"/>
                </a:ext>
              </a:extLst>
            </p:cNvPr>
            <p:cNvSpPr/>
            <p:nvPr/>
          </p:nvSpPr>
          <p:spPr>
            <a:xfrm>
              <a:off x="3347674" y="243694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90E83B4-47BA-490C-A6B6-C0C70C7EA457}"/>
                </a:ext>
              </a:extLst>
            </p:cNvPr>
            <p:cNvSpPr/>
            <p:nvPr/>
          </p:nvSpPr>
          <p:spPr>
            <a:xfrm>
              <a:off x="3803491" y="238202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AF0B32CA-8287-4B52-AB0C-108606E7E63B}"/>
                </a:ext>
              </a:extLst>
            </p:cNvPr>
            <p:cNvSpPr/>
            <p:nvPr/>
          </p:nvSpPr>
          <p:spPr>
            <a:xfrm>
              <a:off x="4804897" y="238202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18B3D9CD-9FA6-48A4-A3C2-F2D32FAF98BE}"/>
                </a:ext>
              </a:extLst>
            </p:cNvPr>
            <p:cNvSpPr/>
            <p:nvPr/>
          </p:nvSpPr>
          <p:spPr>
            <a:xfrm>
              <a:off x="6979640" y="238202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0A1333FF-4DB7-4E03-9E3B-A816BB3E2B30}"/>
                </a:ext>
              </a:extLst>
            </p:cNvPr>
            <p:cNvSpPr/>
            <p:nvPr/>
          </p:nvSpPr>
          <p:spPr>
            <a:xfrm>
              <a:off x="5857468" y="2382029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5BE4A563-F3E0-4782-9824-62921586F639}"/>
                </a:ext>
              </a:extLst>
            </p:cNvPr>
            <p:cNvSpPr/>
            <p:nvPr/>
          </p:nvSpPr>
          <p:spPr>
            <a:xfrm>
              <a:off x="6067907" y="3216168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A9E71092-A480-4411-ACCB-0616B38DF66F}"/>
                </a:ext>
              </a:extLst>
            </p:cNvPr>
            <p:cNvSpPr/>
            <p:nvPr/>
          </p:nvSpPr>
          <p:spPr>
            <a:xfrm>
              <a:off x="7252434" y="3216168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1948194-9ACA-4899-B332-71C31461EC7A}"/>
                </a:ext>
              </a:extLst>
            </p:cNvPr>
            <p:cNvSpPr/>
            <p:nvPr/>
          </p:nvSpPr>
          <p:spPr>
            <a:xfrm>
              <a:off x="8012123" y="3208618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C950AE80-7BBA-4B3C-A3E3-2BED57B0AA32}"/>
                </a:ext>
              </a:extLst>
            </p:cNvPr>
            <p:cNvSpPr/>
            <p:nvPr/>
          </p:nvSpPr>
          <p:spPr>
            <a:xfrm>
              <a:off x="9447668" y="4406764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D0BCBAD-50C9-42AF-AD9B-CF2B97E6B3FE}"/>
                </a:ext>
              </a:extLst>
            </p:cNvPr>
            <p:cNvSpPr/>
            <p:nvPr/>
          </p:nvSpPr>
          <p:spPr>
            <a:xfrm>
              <a:off x="9797085" y="3863756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93C1651-90C8-4D93-9C9E-A64F75FB8912}"/>
                </a:ext>
              </a:extLst>
            </p:cNvPr>
            <p:cNvSpPr/>
            <p:nvPr/>
          </p:nvSpPr>
          <p:spPr>
            <a:xfrm>
              <a:off x="10013109" y="3404446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1594370C-7153-473F-9F6E-A2013BE6FEB1}"/>
                </a:ext>
              </a:extLst>
            </p:cNvPr>
            <p:cNvSpPr/>
            <p:nvPr/>
          </p:nvSpPr>
          <p:spPr>
            <a:xfrm>
              <a:off x="10187114" y="3116414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B5AA4C3A-C3CA-4AC8-AAA3-E54D48416D66}"/>
                </a:ext>
              </a:extLst>
            </p:cNvPr>
            <p:cNvSpPr/>
            <p:nvPr/>
          </p:nvSpPr>
          <p:spPr>
            <a:xfrm>
              <a:off x="10323511" y="2792466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4FD18F40-3E32-4AE4-BA6C-939ABE6A84C3}"/>
                </a:ext>
              </a:extLst>
            </p:cNvPr>
            <p:cNvSpPr/>
            <p:nvPr/>
          </p:nvSpPr>
          <p:spPr>
            <a:xfrm>
              <a:off x="10532403" y="2468342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002DDD8-FB31-4091-9331-41411DA07892}"/>
                </a:ext>
              </a:extLst>
            </p:cNvPr>
            <p:cNvSpPr/>
            <p:nvPr/>
          </p:nvSpPr>
          <p:spPr>
            <a:xfrm>
              <a:off x="10695538" y="2148917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ADD5EC5-E57E-46F1-9C40-9235A166A1DB}"/>
                </a:ext>
              </a:extLst>
            </p:cNvPr>
            <p:cNvSpPr/>
            <p:nvPr/>
          </p:nvSpPr>
          <p:spPr>
            <a:xfrm>
              <a:off x="9094422" y="5101985"/>
              <a:ext cx="272794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957CB743-7859-47ED-8F85-6D25B135E6B6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20468" y="2540351"/>
              <a:ext cx="183023" cy="406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C05E4120-8C0C-43D1-B5A2-838C6CC89559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4076285" y="2526045"/>
              <a:ext cx="7286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68367EC6-D43B-4FE6-A44C-52AED31A6062}"/>
                </a:ext>
              </a:extLst>
            </p:cNvPr>
            <p:cNvCxnSpPr>
              <a:cxnSpLocks/>
              <a:stCxn id="40" idx="6"/>
              <a:endCxn id="39" idx="2"/>
            </p:cNvCxnSpPr>
            <p:nvPr/>
          </p:nvCxnSpPr>
          <p:spPr>
            <a:xfrm>
              <a:off x="6130262" y="2526045"/>
              <a:ext cx="8493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F4AB3C62-6991-4AB8-8CE5-2DEE1B09A136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>
              <a:off x="5077691" y="2526045"/>
              <a:ext cx="7797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E4A063F-757F-4FA8-A20C-0A5AA63619E5}"/>
                </a:ext>
              </a:extLst>
            </p:cNvPr>
            <p:cNvCxnSpPr>
              <a:cxnSpLocks/>
              <a:stCxn id="39" idx="6"/>
              <a:endCxn id="13" idx="3"/>
            </p:cNvCxnSpPr>
            <p:nvPr/>
          </p:nvCxnSpPr>
          <p:spPr>
            <a:xfrm flipV="1">
              <a:off x="7252434" y="2426161"/>
              <a:ext cx="1072433" cy="99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429DDBF8-863C-4DD1-A08D-EC3A1E960EDE}"/>
                </a:ext>
              </a:extLst>
            </p:cNvPr>
            <p:cNvCxnSpPr>
              <a:cxnSpLocks/>
              <a:stCxn id="43" idx="7"/>
              <a:endCxn id="13" idx="3"/>
            </p:cNvCxnSpPr>
            <p:nvPr/>
          </p:nvCxnSpPr>
          <p:spPr>
            <a:xfrm flipV="1">
              <a:off x="8244967" y="2426161"/>
              <a:ext cx="79900" cy="8246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364B7289-119A-45C1-98F7-47E128D3F9DC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7525228" y="3352634"/>
              <a:ext cx="486895" cy="75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E3057822-93CB-4588-BB80-CD9AFB329B45}"/>
                </a:ext>
              </a:extLst>
            </p:cNvPr>
            <p:cNvCxnSpPr>
              <a:cxnSpLocks/>
              <a:stCxn id="42" idx="1"/>
              <a:endCxn id="39" idx="4"/>
            </p:cNvCxnSpPr>
            <p:nvPr/>
          </p:nvCxnSpPr>
          <p:spPr>
            <a:xfrm flipH="1" flipV="1">
              <a:off x="7116037" y="2670061"/>
              <a:ext cx="176347" cy="5882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A2C16DAA-ADDC-4B03-8295-8D68067DDDA7}"/>
                </a:ext>
              </a:extLst>
            </p:cNvPr>
            <p:cNvCxnSpPr>
              <a:cxnSpLocks/>
              <a:stCxn id="15" idx="0"/>
              <a:endCxn id="38" idx="3"/>
            </p:cNvCxnSpPr>
            <p:nvPr/>
          </p:nvCxnSpPr>
          <p:spPr>
            <a:xfrm flipV="1">
              <a:off x="4620128" y="2627880"/>
              <a:ext cx="224719" cy="2725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2F3A93E4-376D-430A-8DA7-5B090E03090F}"/>
                </a:ext>
              </a:extLst>
            </p:cNvPr>
            <p:cNvCxnSpPr>
              <a:cxnSpLocks/>
              <a:stCxn id="15" idx="5"/>
              <a:endCxn id="41" idx="2"/>
            </p:cNvCxnSpPr>
            <p:nvPr/>
          </p:nvCxnSpPr>
          <p:spPr>
            <a:xfrm>
              <a:off x="4716575" y="3146241"/>
              <a:ext cx="1351332" cy="2139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E786FCA2-3F69-4DF3-BAFE-AF4D98BE6FA8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6340701" y="3360184"/>
              <a:ext cx="91173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8A0A1099-5F04-452B-A91A-319564ED0649}"/>
                </a:ext>
              </a:extLst>
            </p:cNvPr>
            <p:cNvCxnSpPr>
              <a:cxnSpLocks/>
              <a:stCxn id="15" idx="3"/>
              <a:endCxn id="17" idx="6"/>
            </p:cNvCxnSpPr>
            <p:nvPr/>
          </p:nvCxnSpPr>
          <p:spPr>
            <a:xfrm flipH="1">
              <a:off x="4165223" y="3146241"/>
              <a:ext cx="358458" cy="2254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59584B9C-6E94-4AB5-86E9-435E8CD88A41}"/>
                </a:ext>
              </a:extLst>
            </p:cNvPr>
            <p:cNvCxnSpPr>
              <a:cxnSpLocks/>
              <a:stCxn id="34" idx="0"/>
              <a:endCxn id="36" idx="3"/>
            </p:cNvCxnSpPr>
            <p:nvPr/>
          </p:nvCxnSpPr>
          <p:spPr>
            <a:xfrm flipV="1">
              <a:off x="2889368" y="2682800"/>
              <a:ext cx="498256" cy="8929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6DA5B78D-F0EC-4DDB-BE16-7CA9DDCE9748}"/>
                </a:ext>
              </a:extLst>
            </p:cNvPr>
            <p:cNvCxnSpPr>
              <a:cxnSpLocks/>
              <a:stCxn id="35" idx="0"/>
              <a:endCxn id="34" idx="3"/>
            </p:cNvCxnSpPr>
            <p:nvPr/>
          </p:nvCxnSpPr>
          <p:spPr>
            <a:xfrm flipV="1">
              <a:off x="2289352" y="3821575"/>
              <a:ext cx="503569" cy="8790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99E14A07-0324-4A07-B8B6-D352D6747F87}"/>
                </a:ext>
              </a:extLst>
            </p:cNvPr>
            <p:cNvCxnSpPr>
              <a:cxnSpLocks/>
              <a:stCxn id="33" idx="0"/>
              <a:endCxn id="35" idx="3"/>
            </p:cNvCxnSpPr>
            <p:nvPr/>
          </p:nvCxnSpPr>
          <p:spPr>
            <a:xfrm flipV="1">
              <a:off x="1652562" y="4946441"/>
              <a:ext cx="540343" cy="9782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7617DC51-DC2E-4910-BB86-B010F0A2F5C6}"/>
                </a:ext>
              </a:extLst>
            </p:cNvPr>
            <p:cNvCxnSpPr>
              <a:cxnSpLocks/>
              <a:stCxn id="32" idx="7"/>
              <a:endCxn id="17" idx="3"/>
            </p:cNvCxnSpPr>
            <p:nvPr/>
          </p:nvCxnSpPr>
          <p:spPr>
            <a:xfrm flipV="1">
              <a:off x="3852479" y="3473509"/>
              <a:ext cx="79900" cy="228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6DA5EDE5-34B5-42B6-8D85-BAA1D235F1C2}"/>
                </a:ext>
              </a:extLst>
            </p:cNvPr>
            <p:cNvCxnSpPr>
              <a:cxnSpLocks/>
              <a:stCxn id="26" idx="0"/>
              <a:endCxn id="29" idx="4"/>
            </p:cNvCxnSpPr>
            <p:nvPr/>
          </p:nvCxnSpPr>
          <p:spPr>
            <a:xfrm flipV="1">
              <a:off x="3499136" y="4411551"/>
              <a:ext cx="0" cy="1341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4C6AC174-473F-43EB-BA87-2346C9DEC870}"/>
                </a:ext>
              </a:extLst>
            </p:cNvPr>
            <p:cNvCxnSpPr>
              <a:cxnSpLocks/>
              <a:stCxn id="29" idx="7"/>
              <a:endCxn id="32" idx="3"/>
            </p:cNvCxnSpPr>
            <p:nvPr/>
          </p:nvCxnSpPr>
          <p:spPr>
            <a:xfrm flipV="1">
              <a:off x="3595583" y="3905557"/>
              <a:ext cx="64002" cy="2601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2DCB6FE8-BF7C-4C31-9BB2-533C7FDDEDED}"/>
                </a:ext>
              </a:extLst>
            </p:cNvPr>
            <p:cNvCxnSpPr>
              <a:cxnSpLocks/>
              <a:stCxn id="28" idx="6"/>
              <a:endCxn id="26" idx="3"/>
            </p:cNvCxnSpPr>
            <p:nvPr/>
          </p:nvCxnSpPr>
          <p:spPr>
            <a:xfrm flipV="1">
              <a:off x="3076746" y="4791536"/>
              <a:ext cx="325943" cy="426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F1910DDC-A9A3-4142-839D-D7161D061EFD}"/>
                </a:ext>
              </a:extLst>
            </p:cNvPr>
            <p:cNvCxnSpPr>
              <a:cxnSpLocks/>
              <a:stCxn id="28" idx="3"/>
              <a:endCxn id="35" idx="4"/>
            </p:cNvCxnSpPr>
            <p:nvPr/>
          </p:nvCxnSpPr>
          <p:spPr>
            <a:xfrm flipH="1" flipV="1">
              <a:off x="2289352" y="4988622"/>
              <a:ext cx="554550" cy="3315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46EBF524-C7BD-4BF2-8276-57781C0A980B}"/>
                </a:ext>
              </a:extLst>
            </p:cNvPr>
            <p:cNvCxnSpPr>
              <a:cxnSpLocks/>
              <a:stCxn id="28" idx="6"/>
              <a:endCxn id="23" idx="1"/>
            </p:cNvCxnSpPr>
            <p:nvPr/>
          </p:nvCxnSpPr>
          <p:spPr>
            <a:xfrm>
              <a:off x="3076746" y="5218364"/>
              <a:ext cx="135553" cy="2138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1287CB33-D443-4586-AFEC-F86F1AFAFA9E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635533" y="4689701"/>
              <a:ext cx="7270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521EA071-E9A0-4700-8838-0B9B76512A20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4635366" y="4689701"/>
              <a:ext cx="35242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9AB76DD2-FBD3-4283-A80D-5B3FF628E5C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5260581" y="4689701"/>
              <a:ext cx="4320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5BB08C8D-5C35-4E36-92E5-E9CF2C6D0267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 flipV="1">
              <a:off x="3445143" y="5531091"/>
              <a:ext cx="691695" cy="29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CFFBF87-6AC8-4C1E-9A7E-BDE363EA4DEC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 flipV="1">
              <a:off x="4409632" y="5506396"/>
              <a:ext cx="660546" cy="246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07FD94BD-43DF-4A5C-B927-8E5411B87EB2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>
              <a:off x="5342972" y="5506396"/>
              <a:ext cx="63768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460B5CAD-CB50-4209-BE79-E5547873E889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41" y="5506396"/>
              <a:ext cx="8317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4F1DE115-F2E0-4AA8-86C6-E1EFB226C802}"/>
                </a:ext>
              </a:extLst>
            </p:cNvPr>
            <p:cNvCxnSpPr>
              <a:cxnSpLocks/>
              <a:stCxn id="20" idx="0"/>
              <a:endCxn id="25" idx="5"/>
            </p:cNvCxnSpPr>
            <p:nvPr/>
          </p:nvCxnSpPr>
          <p:spPr>
            <a:xfrm flipH="1" flipV="1">
              <a:off x="5925473" y="4791536"/>
              <a:ext cx="191585" cy="570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5A297EE8-53DA-40C5-BA1F-985EF7EAFCD1}"/>
                </a:ext>
              </a:extLst>
            </p:cNvPr>
            <p:cNvCxnSpPr>
              <a:cxnSpLocks/>
              <a:stCxn id="25" idx="7"/>
              <a:endCxn id="16" idx="4"/>
            </p:cNvCxnSpPr>
            <p:nvPr/>
          </p:nvCxnSpPr>
          <p:spPr>
            <a:xfrm flipV="1">
              <a:off x="5925473" y="3803722"/>
              <a:ext cx="623633" cy="784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91DC54DF-2086-449F-A02A-9BE353FA5B3A}"/>
                </a:ext>
              </a:extLst>
            </p:cNvPr>
            <p:cNvCxnSpPr>
              <a:cxnSpLocks/>
              <a:stCxn id="16" idx="1"/>
              <a:endCxn id="41" idx="5"/>
            </p:cNvCxnSpPr>
            <p:nvPr/>
          </p:nvCxnSpPr>
          <p:spPr>
            <a:xfrm flipH="1" flipV="1">
              <a:off x="6300751" y="3462019"/>
              <a:ext cx="151908" cy="958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B14B10FF-B066-4EEF-B426-3E7A473FAFE8}"/>
                </a:ext>
              </a:extLst>
            </p:cNvPr>
            <p:cNvCxnSpPr>
              <a:cxnSpLocks/>
              <a:stCxn id="25" idx="6"/>
              <a:endCxn id="14" idx="1"/>
            </p:cNvCxnSpPr>
            <p:nvPr/>
          </p:nvCxnSpPr>
          <p:spPr>
            <a:xfrm>
              <a:off x="5965423" y="4689701"/>
              <a:ext cx="1366570" cy="1970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0684BD3B-EA0A-4BE2-BC58-19C3296E2857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6253455" y="5506396"/>
              <a:ext cx="1012583" cy="276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0014874A-0024-4661-9596-DD5F2721A0B2}"/>
                </a:ext>
              </a:extLst>
            </p:cNvPr>
            <p:cNvCxnSpPr>
              <a:cxnSpLocks/>
              <a:stCxn id="14" idx="7"/>
              <a:endCxn id="18" idx="2"/>
            </p:cNvCxnSpPr>
            <p:nvPr/>
          </p:nvCxnSpPr>
          <p:spPr>
            <a:xfrm flipV="1">
              <a:off x="7524887" y="4695242"/>
              <a:ext cx="712997" cy="1915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491420C-0F4D-405F-983D-AA1E945684B5}"/>
                </a:ext>
              </a:extLst>
            </p:cNvPr>
            <p:cNvCxnSpPr>
              <a:cxnSpLocks/>
              <a:stCxn id="19" idx="0"/>
              <a:endCxn id="14" idx="4"/>
            </p:cNvCxnSpPr>
            <p:nvPr/>
          </p:nvCxnSpPr>
          <p:spPr>
            <a:xfrm flipV="1">
              <a:off x="7402435" y="5132638"/>
              <a:ext cx="26005" cy="2573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7C8B6D0C-FFC9-47CE-85B1-F8BA8BE16265}"/>
                </a:ext>
              </a:extLst>
            </p:cNvPr>
            <p:cNvCxnSpPr>
              <a:cxnSpLocks/>
              <a:stCxn id="18" idx="6"/>
              <a:endCxn id="44" idx="3"/>
            </p:cNvCxnSpPr>
            <p:nvPr/>
          </p:nvCxnSpPr>
          <p:spPr>
            <a:xfrm flipV="1">
              <a:off x="8510678" y="4652615"/>
              <a:ext cx="976940" cy="426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6F329799-13FF-4329-9991-5575BADDF284}"/>
                </a:ext>
              </a:extLst>
            </p:cNvPr>
            <p:cNvCxnSpPr>
              <a:cxnSpLocks/>
              <a:stCxn id="51" idx="7"/>
              <a:endCxn id="44" idx="4"/>
            </p:cNvCxnSpPr>
            <p:nvPr/>
          </p:nvCxnSpPr>
          <p:spPr>
            <a:xfrm flipV="1">
              <a:off x="9327266" y="4694796"/>
              <a:ext cx="256799" cy="4493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291EE3C0-80EF-4100-A53B-D2C817C5840F}"/>
                </a:ext>
              </a:extLst>
            </p:cNvPr>
            <p:cNvCxnSpPr>
              <a:cxnSpLocks/>
              <a:stCxn id="44" idx="7"/>
              <a:endCxn id="45" idx="3"/>
            </p:cNvCxnSpPr>
            <p:nvPr/>
          </p:nvCxnSpPr>
          <p:spPr>
            <a:xfrm flipV="1">
              <a:off x="9680512" y="4109607"/>
              <a:ext cx="156523" cy="3393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F0D51E8C-CF72-4782-8D2F-37FA96C766D0}"/>
                </a:ext>
              </a:extLst>
            </p:cNvPr>
            <p:cNvCxnSpPr>
              <a:cxnSpLocks/>
              <a:stCxn id="45" idx="0"/>
              <a:endCxn id="46" idx="3"/>
            </p:cNvCxnSpPr>
            <p:nvPr/>
          </p:nvCxnSpPr>
          <p:spPr>
            <a:xfrm flipV="1">
              <a:off x="9933482" y="3650297"/>
              <a:ext cx="119577" cy="2134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1F647B2E-10C0-4D27-AF18-AB355A2EAE76}"/>
                </a:ext>
              </a:extLst>
            </p:cNvPr>
            <p:cNvCxnSpPr>
              <a:cxnSpLocks/>
              <a:stCxn id="46" idx="0"/>
              <a:endCxn id="47" idx="3"/>
            </p:cNvCxnSpPr>
            <p:nvPr/>
          </p:nvCxnSpPr>
          <p:spPr>
            <a:xfrm flipV="1">
              <a:off x="10149506" y="3362265"/>
              <a:ext cx="77558" cy="42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6AF60B01-6ECF-4F2A-8AD6-B16C3EF4ECF1}"/>
                </a:ext>
              </a:extLst>
            </p:cNvPr>
            <p:cNvCxnSpPr>
              <a:cxnSpLocks/>
              <a:stCxn id="47" idx="0"/>
              <a:endCxn id="48" idx="3"/>
            </p:cNvCxnSpPr>
            <p:nvPr/>
          </p:nvCxnSpPr>
          <p:spPr>
            <a:xfrm flipV="1">
              <a:off x="10323511" y="3038317"/>
              <a:ext cx="39950" cy="78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DAFBEF39-3783-4FD8-8A22-F2BB817DB0B7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10459908" y="2657099"/>
              <a:ext cx="56222" cy="1353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FDFDF3-47EA-4A18-8A82-28C837703A3A}"/>
                </a:ext>
              </a:extLst>
            </p:cNvPr>
            <p:cNvCxnSpPr>
              <a:cxnSpLocks/>
              <a:stCxn id="49" idx="0"/>
              <a:endCxn id="50" idx="3"/>
            </p:cNvCxnSpPr>
            <p:nvPr/>
          </p:nvCxnSpPr>
          <p:spPr>
            <a:xfrm flipV="1">
              <a:off x="10668800" y="2394768"/>
              <a:ext cx="66688" cy="735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14904C10-1202-4228-806E-B0BD9C061E91}"/>
                </a:ext>
              </a:extLst>
            </p:cNvPr>
            <p:cNvCxnSpPr>
              <a:cxnSpLocks/>
              <a:stCxn id="18" idx="0"/>
              <a:endCxn id="43" idx="4"/>
            </p:cNvCxnSpPr>
            <p:nvPr/>
          </p:nvCxnSpPr>
          <p:spPr>
            <a:xfrm flipH="1" flipV="1">
              <a:off x="8148520" y="3496650"/>
              <a:ext cx="225761" cy="10545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5CCE178F-CA43-40FF-B8FC-D99DC22EBA40}"/>
              </a:ext>
            </a:extLst>
          </p:cNvPr>
          <p:cNvSpPr/>
          <p:nvPr/>
        </p:nvSpPr>
        <p:spPr>
          <a:xfrm>
            <a:off x="4117713" y="5504797"/>
            <a:ext cx="20459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8E58983D-4940-4716-B493-56F826B877CE}"/>
              </a:ext>
            </a:extLst>
          </p:cNvPr>
          <p:cNvSpPr/>
          <p:nvPr/>
        </p:nvSpPr>
        <p:spPr>
          <a:xfrm>
            <a:off x="4117149" y="5913646"/>
            <a:ext cx="204596" cy="216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53E5E39-6AE0-4263-8C7A-C4F6DE3C401D}"/>
              </a:ext>
            </a:extLst>
          </p:cNvPr>
          <p:cNvSpPr txBox="1"/>
          <p:nvPr/>
        </p:nvSpPr>
        <p:spPr>
          <a:xfrm>
            <a:off x="4413279" y="5474309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엘리베이터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918A0AA-9564-4C25-BE01-3D1710132E4C}"/>
              </a:ext>
            </a:extLst>
          </p:cNvPr>
          <p:cNvSpPr txBox="1"/>
          <p:nvPr/>
        </p:nvSpPr>
        <p:spPr>
          <a:xfrm>
            <a:off x="4419115" y="587857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계단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9D0697E-73F8-43D0-94BD-F1A2225F21B0}"/>
              </a:ext>
            </a:extLst>
          </p:cNvPr>
          <p:cNvSpPr txBox="1"/>
          <p:nvPr/>
        </p:nvSpPr>
        <p:spPr>
          <a:xfrm>
            <a:off x="4425669" y="6262714"/>
            <a:ext cx="16898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강의실</a:t>
            </a:r>
            <a:r>
              <a:rPr lang="en-US" altLang="ko-KR" sz="1350" dirty="0">
                <a:solidFill>
                  <a:schemeClr val="bg1"/>
                </a:solidFill>
              </a:rPr>
              <a:t>, </a:t>
            </a:r>
            <a:r>
              <a:rPr lang="ko-KR" altLang="en-US" sz="1350" dirty="0">
                <a:solidFill>
                  <a:schemeClr val="bg1"/>
                </a:solidFill>
              </a:rPr>
              <a:t>과사무실 등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DE49BE6F-CCC8-4B96-98C2-B1BC8FE8E112}"/>
              </a:ext>
            </a:extLst>
          </p:cNvPr>
          <p:cNvSpPr/>
          <p:nvPr/>
        </p:nvSpPr>
        <p:spPr>
          <a:xfrm>
            <a:off x="4113641" y="6323689"/>
            <a:ext cx="204596" cy="216024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03" name="텍스트 개체 틀 4">
            <a:extLst>
              <a:ext uri="{FF2B5EF4-FFF2-40B4-BE49-F238E27FC236}">
                <a16:creationId xmlns:a16="http://schemas.microsoft.com/office/drawing/2014/main" xmlns="" id="{7FF385E4-4800-4FB4-BBA0-8C390F266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8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E6F0A8-4062-44E6-8E3D-2848E530A8FC}"/>
              </a:ext>
            </a:extLst>
          </p:cNvPr>
          <p:cNvSpPr txBox="1"/>
          <p:nvPr/>
        </p:nvSpPr>
        <p:spPr>
          <a:xfrm>
            <a:off x="3973520" y="1596721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Making </a:t>
            </a:r>
            <a:r>
              <a:rPr lang="en-US" altLang="ko-KR" sz="2400" dirty="0" err="1">
                <a:solidFill>
                  <a:schemeClr val="bg1"/>
                </a:solidFill>
              </a:rPr>
              <a:t>xlsv</a:t>
            </a:r>
            <a:r>
              <a:rPr lang="en-US" altLang="ko-KR" sz="2400" dirty="0">
                <a:solidFill>
                  <a:schemeClr val="bg1"/>
                </a:solidFill>
              </a:rPr>
              <a:t>, CSV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DCEC8FB-AF99-489E-B768-272891D5284F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46A1C97-B28D-44C1-A634-A6C5E0E3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44" y="2277417"/>
            <a:ext cx="6311900" cy="20760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B126C0D-A88C-4C10-A499-8466E6855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39" y="3212265"/>
            <a:ext cx="3433797" cy="33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03A2C5-0D12-47F4-8F92-B3277EF68A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72832" y="100484"/>
            <a:ext cx="8065477" cy="66552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07CBE2-61FF-41EB-8942-86B7623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B5DB1B-A594-4CAB-96EC-54F5D57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 : Team Project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716BE7-A484-4384-9BDA-E239C933F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Floor Path Finding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C41EDD81-EEAC-4687-A594-D84BF59ED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8FB62E0-884B-47ED-821B-DD3053E5FEFA}"/>
              </a:ext>
            </a:extLst>
          </p:cNvPr>
          <p:cNvSpPr/>
          <p:nvPr/>
        </p:nvSpPr>
        <p:spPr>
          <a:xfrm>
            <a:off x="298495" y="-131364"/>
            <a:ext cx="282766" cy="1268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66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3049D0-FAFA-47D2-96B9-0BBEA161F394}"/>
              </a:ext>
            </a:extLst>
          </p:cNvPr>
          <p:cNvSpPr/>
          <p:nvPr/>
        </p:nvSpPr>
        <p:spPr>
          <a:xfrm>
            <a:off x="270078" y="791143"/>
            <a:ext cx="33960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5736CFC-ADF3-4709-9016-EA4CAE59EE0C}"/>
              </a:ext>
            </a:extLst>
          </p:cNvPr>
          <p:cNvSpPr txBox="1">
            <a:spLocks/>
          </p:cNvSpPr>
          <p:nvPr/>
        </p:nvSpPr>
        <p:spPr>
          <a:xfrm>
            <a:off x="777536" y="2112440"/>
            <a:ext cx="8500093" cy="11002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1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입력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출발층</a:t>
            </a:r>
            <a:r>
              <a:rPr lang="en-US" altLang="ko-KR" sz="1800" dirty="0"/>
              <a:t>,</a:t>
            </a:r>
            <a:r>
              <a:rPr lang="ko-KR" altLang="en-US" sz="1800" dirty="0"/>
              <a:t> 출발지 노드 번호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도착층</a:t>
            </a:r>
            <a:r>
              <a:rPr lang="en-US" altLang="ko-KR" sz="1800" dirty="0"/>
              <a:t>, </a:t>
            </a:r>
            <a:r>
              <a:rPr lang="ko-KR" altLang="en-US" sz="1800" dirty="0"/>
              <a:t>도착지 노드 번호</a:t>
            </a:r>
          </a:p>
          <a:p>
            <a:r>
              <a:rPr lang="ko-KR" altLang="en-US" sz="1800" dirty="0"/>
              <a:t>예시</a:t>
            </a:r>
            <a:r>
              <a:rPr lang="en-US" altLang="ko-KR" sz="1800" dirty="0"/>
              <a:t>: 310</a:t>
            </a:r>
            <a:r>
              <a:rPr lang="ko-KR" altLang="en-US" sz="1800" dirty="0"/>
              <a:t>관 </a:t>
            </a:r>
            <a:r>
              <a:rPr lang="en-US" altLang="ko-KR" sz="1800" dirty="0"/>
              <a:t>1</a:t>
            </a:r>
            <a:r>
              <a:rPr lang="ko-KR" altLang="en-US" sz="1800" dirty="0"/>
              <a:t>층 정문</a:t>
            </a:r>
            <a:r>
              <a:rPr lang="en-US" altLang="ko-KR" sz="1800" dirty="0"/>
              <a:t>-&gt;310</a:t>
            </a:r>
            <a:r>
              <a:rPr lang="ko-KR" altLang="en-US" sz="1800" dirty="0"/>
              <a:t>관 </a:t>
            </a:r>
            <a:r>
              <a:rPr lang="en-US" altLang="ko-KR" sz="1800" dirty="0"/>
              <a:t>7</a:t>
            </a:r>
            <a:r>
              <a:rPr lang="ko-KR" altLang="en-US" sz="1800" dirty="0"/>
              <a:t>층 </a:t>
            </a:r>
            <a:r>
              <a:rPr lang="en-US" altLang="ko-KR" sz="1800" dirty="0"/>
              <a:t>727</a:t>
            </a:r>
            <a:r>
              <a:rPr lang="ko-KR" altLang="en-US" sz="1800" dirty="0"/>
              <a:t>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19A03E7-EAA7-4756-978B-AF74CAA098AC}"/>
              </a:ext>
            </a:extLst>
          </p:cNvPr>
          <p:cNvGrpSpPr/>
          <p:nvPr/>
        </p:nvGrpSpPr>
        <p:grpSpPr>
          <a:xfrm>
            <a:off x="1354519" y="2995419"/>
            <a:ext cx="5522219" cy="2743201"/>
            <a:chOff x="826001" y="1164487"/>
            <a:chExt cx="10539998" cy="49145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5081E1D9-1142-45B2-B3DB-D2E64ACF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001" y="1164487"/>
              <a:ext cx="10539998" cy="4914580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3F5BFDF8-768D-40D8-81B1-7B21AF500D3C}"/>
                </a:ext>
              </a:extLst>
            </p:cNvPr>
            <p:cNvSpPr/>
            <p:nvPr/>
          </p:nvSpPr>
          <p:spPr>
            <a:xfrm>
              <a:off x="8116027" y="1717729"/>
              <a:ext cx="251746" cy="2956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BC87D093-5CA1-4FCB-B96C-2A25555CD9FC}"/>
                </a:ext>
              </a:extLst>
            </p:cNvPr>
            <p:cNvSpPr/>
            <p:nvPr/>
          </p:nvSpPr>
          <p:spPr>
            <a:xfrm>
              <a:off x="7199760" y="4452693"/>
              <a:ext cx="251746" cy="2956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A614662-BCD2-457B-9BFE-5FD14E2FAB1B}"/>
                </a:ext>
              </a:extLst>
            </p:cNvPr>
            <p:cNvSpPr/>
            <p:nvPr/>
          </p:nvSpPr>
          <p:spPr>
            <a:xfrm>
              <a:off x="4608129" y="2456909"/>
              <a:ext cx="251746" cy="2956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0E8AB60-C750-41DC-9B29-50F014D705A4}"/>
                </a:ext>
              </a:extLst>
            </p:cNvPr>
            <p:cNvSpPr/>
            <p:nvPr/>
          </p:nvSpPr>
          <p:spPr>
            <a:xfrm>
              <a:off x="6388273" y="3088529"/>
              <a:ext cx="251746" cy="29567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9E0109B7-9E8D-40C9-8611-E6993675EF18}"/>
                </a:ext>
              </a:extLst>
            </p:cNvPr>
            <p:cNvSpPr/>
            <p:nvPr/>
          </p:nvSpPr>
          <p:spPr>
            <a:xfrm>
              <a:off x="4062450" y="2792857"/>
              <a:ext cx="251746" cy="29567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9CD751DD-FD7A-419B-BE68-B097B9B413FC}"/>
                </a:ext>
              </a:extLst>
            </p:cNvPr>
            <p:cNvSpPr/>
            <p:nvPr/>
          </p:nvSpPr>
          <p:spPr>
            <a:xfrm>
              <a:off x="8072623" y="4151532"/>
              <a:ext cx="251746" cy="29567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D21C6D63-3B24-4051-82DC-F23883933E83}"/>
                </a:ext>
              </a:extLst>
            </p:cNvPr>
            <p:cNvSpPr/>
            <p:nvPr/>
          </p:nvSpPr>
          <p:spPr>
            <a:xfrm>
              <a:off x="7175762" y="501257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65224A38-BB22-4350-8A1C-DC2AE0745431}"/>
                </a:ext>
              </a:extLst>
            </p:cNvPr>
            <p:cNvSpPr/>
            <p:nvPr/>
          </p:nvSpPr>
          <p:spPr>
            <a:xfrm>
              <a:off x="5989560" y="498420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6E58E58-56A8-448F-8A1A-3FC5C991F75D}"/>
                </a:ext>
              </a:extLst>
            </p:cNvPr>
            <p:cNvSpPr/>
            <p:nvPr/>
          </p:nvSpPr>
          <p:spPr>
            <a:xfrm>
              <a:off x="5149327" y="498420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E0353FA1-AEBB-449B-9E06-37E80DB7FFA3}"/>
                </a:ext>
              </a:extLst>
            </p:cNvPr>
            <p:cNvSpPr/>
            <p:nvPr/>
          </p:nvSpPr>
          <p:spPr>
            <a:xfrm>
              <a:off x="4288001" y="500955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98926D57-7516-4B1C-8712-9F77EB068486}"/>
                </a:ext>
              </a:extLst>
            </p:cNvPr>
            <p:cNvSpPr/>
            <p:nvPr/>
          </p:nvSpPr>
          <p:spPr>
            <a:xfrm>
              <a:off x="3397929" y="501257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1037CD6F-83E7-4069-ABE7-5F8087A4836E}"/>
                </a:ext>
              </a:extLst>
            </p:cNvPr>
            <p:cNvSpPr/>
            <p:nvPr/>
          </p:nvSpPr>
          <p:spPr>
            <a:xfrm>
              <a:off x="5073293" y="4145844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F6674D6-A9D5-4AFA-96DE-2006E79BC2B5}"/>
                </a:ext>
              </a:extLst>
            </p:cNvPr>
            <p:cNvSpPr/>
            <p:nvPr/>
          </p:nvSpPr>
          <p:spPr>
            <a:xfrm>
              <a:off x="5723752" y="4145844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49ECB9AB-E6A3-41CD-B07B-55C2DE1239DE}"/>
                </a:ext>
              </a:extLst>
            </p:cNvPr>
            <p:cNvSpPr/>
            <p:nvPr/>
          </p:nvSpPr>
          <p:spPr>
            <a:xfrm>
              <a:off x="3573629" y="4145844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39875A9-6021-423D-B819-77080B4529B8}"/>
                </a:ext>
              </a:extLst>
            </p:cNvPr>
            <p:cNvSpPr/>
            <p:nvPr/>
          </p:nvSpPr>
          <p:spPr>
            <a:xfrm>
              <a:off x="4496318" y="4145844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95F504FE-656F-4EF8-955A-C2B9FC3730EE}"/>
                </a:ext>
              </a:extLst>
            </p:cNvPr>
            <p:cNvSpPr/>
            <p:nvPr/>
          </p:nvSpPr>
          <p:spPr>
            <a:xfrm>
              <a:off x="3057956" y="468852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9B05036-CC73-470E-A720-16FED2126D4E}"/>
                </a:ext>
              </a:extLst>
            </p:cNvPr>
            <p:cNvSpPr/>
            <p:nvPr/>
          </p:nvSpPr>
          <p:spPr>
            <a:xfrm>
              <a:off x="3573629" y="3712480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346FE3A6-2C84-4773-8DF3-A3772AF04DEB}"/>
                </a:ext>
              </a:extLst>
            </p:cNvPr>
            <p:cNvSpPr/>
            <p:nvPr/>
          </p:nvSpPr>
          <p:spPr>
            <a:xfrm>
              <a:off x="3810704" y="3236365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A8DE7D82-A29B-40AD-9598-9C066A95F2DC}"/>
                </a:ext>
              </a:extLst>
            </p:cNvPr>
            <p:cNvSpPr/>
            <p:nvPr/>
          </p:nvSpPr>
          <p:spPr>
            <a:xfrm>
              <a:off x="1869531" y="5561463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B017B0B9-3DFE-4F90-8F79-DE6B7836314B}"/>
                </a:ext>
              </a:extLst>
            </p:cNvPr>
            <p:cNvSpPr/>
            <p:nvPr/>
          </p:nvSpPr>
          <p:spPr>
            <a:xfrm>
              <a:off x="3010909" y="3150155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1C6315C9-72C9-4602-BBB9-F3B3291E7953}"/>
                </a:ext>
              </a:extLst>
            </p:cNvPr>
            <p:cNvSpPr/>
            <p:nvPr/>
          </p:nvSpPr>
          <p:spPr>
            <a:xfrm>
              <a:off x="2457188" y="4304858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142CB1CC-D924-4F64-93F5-E9568AFBD011}"/>
                </a:ext>
              </a:extLst>
            </p:cNvPr>
            <p:cNvSpPr/>
            <p:nvPr/>
          </p:nvSpPr>
          <p:spPr>
            <a:xfrm>
              <a:off x="3559726" y="1981175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DE59DFF2-E0D8-4AC1-945A-4CD7FFD1A965}"/>
                </a:ext>
              </a:extLst>
            </p:cNvPr>
            <p:cNvSpPr/>
            <p:nvPr/>
          </p:nvSpPr>
          <p:spPr>
            <a:xfrm>
              <a:off x="3980374" y="192479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04C5B88-529D-45F0-A0CF-45825B813D59}"/>
                </a:ext>
              </a:extLst>
            </p:cNvPr>
            <p:cNvSpPr/>
            <p:nvPr/>
          </p:nvSpPr>
          <p:spPr>
            <a:xfrm>
              <a:off x="4904514" y="192479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1E685F7F-2A78-4454-A0D4-3DD2715A680C}"/>
                </a:ext>
              </a:extLst>
            </p:cNvPr>
            <p:cNvSpPr/>
            <p:nvPr/>
          </p:nvSpPr>
          <p:spPr>
            <a:xfrm>
              <a:off x="6911461" y="192479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378F236C-0C1C-406C-8690-E384EF835029}"/>
                </a:ext>
              </a:extLst>
            </p:cNvPr>
            <p:cNvSpPr/>
            <p:nvPr/>
          </p:nvSpPr>
          <p:spPr>
            <a:xfrm>
              <a:off x="5875872" y="192479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70A7A14B-3207-4736-B27B-D36906A7D644}"/>
                </a:ext>
              </a:extLst>
            </p:cNvPr>
            <p:cNvSpPr/>
            <p:nvPr/>
          </p:nvSpPr>
          <p:spPr>
            <a:xfrm>
              <a:off x="6070075" y="2781062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4F90AA5-8294-4A14-9419-87463F481E2A}"/>
                </a:ext>
              </a:extLst>
            </p:cNvPr>
            <p:cNvSpPr/>
            <p:nvPr/>
          </p:nvSpPr>
          <p:spPr>
            <a:xfrm>
              <a:off x="7163207" y="2781062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EA096A7E-FA68-4912-817D-BCAA8286593D}"/>
                </a:ext>
              </a:extLst>
            </p:cNvPr>
            <p:cNvSpPr/>
            <p:nvPr/>
          </p:nvSpPr>
          <p:spPr>
            <a:xfrm>
              <a:off x="7864281" y="2773312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F95FBDFC-11D4-4FAE-A195-2FC27D613F4B}"/>
                </a:ext>
              </a:extLst>
            </p:cNvPr>
            <p:cNvSpPr/>
            <p:nvPr/>
          </p:nvSpPr>
          <p:spPr>
            <a:xfrm>
              <a:off x="9189064" y="4003238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364973C6-EC2F-4A33-A8E5-198F28A0923E}"/>
                </a:ext>
              </a:extLst>
            </p:cNvPr>
            <p:cNvSpPr/>
            <p:nvPr/>
          </p:nvSpPr>
          <p:spPr>
            <a:xfrm>
              <a:off x="9511521" y="3445827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61FA3DD8-5C83-4994-ADA6-89015877FDFA}"/>
                </a:ext>
              </a:extLst>
            </p:cNvPr>
            <p:cNvSpPr/>
            <p:nvPr/>
          </p:nvSpPr>
          <p:spPr>
            <a:xfrm>
              <a:off x="9710877" y="2974334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54F55D22-7596-47FF-A9FD-177BA6E46A0A}"/>
                </a:ext>
              </a:extLst>
            </p:cNvPr>
            <p:cNvSpPr/>
            <p:nvPr/>
          </p:nvSpPr>
          <p:spPr>
            <a:xfrm>
              <a:off x="9871456" y="2678663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59F6B146-D805-4234-99A3-937EE5C5910F}"/>
                </a:ext>
              </a:extLst>
            </p:cNvPr>
            <p:cNvSpPr/>
            <p:nvPr/>
          </p:nvSpPr>
          <p:spPr>
            <a:xfrm>
              <a:off x="9997329" y="2346122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7F335E83-6292-4494-87E8-B701FA2BA5D4}"/>
                </a:ext>
              </a:extLst>
            </p:cNvPr>
            <p:cNvSpPr/>
            <p:nvPr/>
          </p:nvSpPr>
          <p:spPr>
            <a:xfrm>
              <a:off x="10190104" y="2013401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A1A03AC7-D3F7-4382-B15A-3652AF349E2D}"/>
                </a:ext>
              </a:extLst>
            </p:cNvPr>
            <p:cNvSpPr/>
            <p:nvPr/>
          </p:nvSpPr>
          <p:spPr>
            <a:xfrm>
              <a:off x="10340652" y="1685503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085B3716-FF11-4492-9CF7-59587AC91CF0}"/>
                </a:ext>
              </a:extLst>
            </p:cNvPr>
            <p:cNvSpPr/>
            <p:nvPr/>
          </p:nvSpPr>
          <p:spPr>
            <a:xfrm>
              <a:off x="8863073" y="4716899"/>
              <a:ext cx="251746" cy="295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BC284B0F-95A0-406B-A953-4DB19BC609E9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 flipV="1">
              <a:off x="3811472" y="2087320"/>
              <a:ext cx="168902" cy="416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436B48F5-6B40-495A-88E3-04CF864F73D6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4232120" y="2072634"/>
              <a:ext cx="67239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18089D42-30CE-40F3-876E-B52036BF17FA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5156261" y="2072634"/>
              <a:ext cx="7196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E533EBF0-AE4E-4E2B-ACC5-D999E7AC730A}"/>
                </a:ext>
              </a:extLst>
            </p:cNvPr>
            <p:cNvCxnSpPr>
              <a:cxnSpLocks/>
              <a:stCxn id="38" idx="6"/>
              <a:endCxn id="12" idx="3"/>
            </p:cNvCxnSpPr>
            <p:nvPr/>
          </p:nvCxnSpPr>
          <p:spPr>
            <a:xfrm flipV="1">
              <a:off x="7163207" y="1970101"/>
              <a:ext cx="989687" cy="1025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6B5F9101-7475-470D-B99C-28D6166289C0}"/>
                </a:ext>
              </a:extLst>
            </p:cNvPr>
            <p:cNvCxnSpPr>
              <a:cxnSpLocks/>
              <a:stCxn id="42" idx="7"/>
              <a:endCxn id="12" idx="3"/>
            </p:cNvCxnSpPr>
            <p:nvPr/>
          </p:nvCxnSpPr>
          <p:spPr>
            <a:xfrm flipV="1">
              <a:off x="8079159" y="1970101"/>
              <a:ext cx="73735" cy="8465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5B0BEFC4-F679-49D6-A10A-C97E437060C8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 flipV="1">
              <a:off x="7414953" y="2921148"/>
              <a:ext cx="449328" cy="7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51B060ED-2A02-4627-B399-422A179A2355}"/>
                </a:ext>
              </a:extLst>
            </p:cNvPr>
            <p:cNvCxnSpPr>
              <a:cxnSpLocks/>
              <a:stCxn id="14" idx="3"/>
              <a:endCxn id="16" idx="6"/>
            </p:cNvCxnSpPr>
            <p:nvPr/>
          </p:nvCxnSpPr>
          <p:spPr>
            <a:xfrm flipH="1">
              <a:off x="4314196" y="2709281"/>
              <a:ext cx="330800" cy="2314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94C6AFE5-46E7-4F84-8BAB-BDD770E4BFE6}"/>
                </a:ext>
              </a:extLst>
            </p:cNvPr>
            <p:cNvCxnSpPr>
              <a:cxnSpLocks/>
              <a:stCxn id="33" idx="0"/>
              <a:endCxn id="35" idx="3"/>
            </p:cNvCxnSpPr>
            <p:nvPr/>
          </p:nvCxnSpPr>
          <p:spPr>
            <a:xfrm flipV="1">
              <a:off x="3136782" y="2233547"/>
              <a:ext cx="459812" cy="916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6BB9C77F-FF05-4B85-A85D-DCCBC6D78D05}"/>
                </a:ext>
              </a:extLst>
            </p:cNvPr>
            <p:cNvCxnSpPr>
              <a:cxnSpLocks/>
              <a:stCxn id="34" idx="0"/>
              <a:endCxn id="33" idx="3"/>
            </p:cNvCxnSpPr>
            <p:nvPr/>
          </p:nvCxnSpPr>
          <p:spPr>
            <a:xfrm flipV="1">
              <a:off x="2583061" y="3402527"/>
              <a:ext cx="464715" cy="9023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A36A44FA-E14D-4E8F-88A1-33FFFDB3BDF7}"/>
                </a:ext>
              </a:extLst>
            </p:cNvPr>
            <p:cNvCxnSpPr>
              <a:cxnSpLocks/>
              <a:stCxn id="32" idx="0"/>
              <a:endCxn id="34" idx="3"/>
            </p:cNvCxnSpPr>
            <p:nvPr/>
          </p:nvCxnSpPr>
          <p:spPr>
            <a:xfrm flipV="1">
              <a:off x="1995404" y="4557229"/>
              <a:ext cx="498652" cy="1004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2986270E-C9F4-424D-BB06-EC7EB445F11B}"/>
                </a:ext>
              </a:extLst>
            </p:cNvPr>
            <p:cNvCxnSpPr>
              <a:cxnSpLocks/>
              <a:stCxn id="29" idx="7"/>
              <a:endCxn id="16" idx="3"/>
            </p:cNvCxnSpPr>
            <p:nvPr/>
          </p:nvCxnSpPr>
          <p:spPr>
            <a:xfrm flipV="1">
              <a:off x="4025582" y="3045229"/>
              <a:ext cx="73735" cy="2344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00B7EDE8-A39F-4474-8C2E-5C3FA9756FFB}"/>
                </a:ext>
              </a:extLst>
            </p:cNvPr>
            <p:cNvCxnSpPr>
              <a:cxnSpLocks/>
              <a:stCxn id="25" idx="0"/>
              <a:endCxn id="28" idx="4"/>
            </p:cNvCxnSpPr>
            <p:nvPr/>
          </p:nvCxnSpPr>
          <p:spPr>
            <a:xfrm flipV="1">
              <a:off x="3699502" y="4008152"/>
              <a:ext cx="0" cy="1376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FB86792F-05A8-4295-9793-16997431A2E8}"/>
                </a:ext>
              </a:extLst>
            </p:cNvPr>
            <p:cNvCxnSpPr>
              <a:cxnSpLocks/>
              <a:stCxn id="28" idx="7"/>
              <a:endCxn id="29" idx="3"/>
            </p:cNvCxnSpPr>
            <p:nvPr/>
          </p:nvCxnSpPr>
          <p:spPr>
            <a:xfrm flipV="1">
              <a:off x="3788507" y="3488737"/>
              <a:ext cx="59064" cy="267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7EC35EF3-5626-458B-9CAA-52D821CF28C8}"/>
                </a:ext>
              </a:extLst>
            </p:cNvPr>
            <p:cNvCxnSpPr>
              <a:cxnSpLocks/>
              <a:stCxn id="27" idx="6"/>
              <a:endCxn id="25" idx="3"/>
            </p:cNvCxnSpPr>
            <p:nvPr/>
          </p:nvCxnSpPr>
          <p:spPr>
            <a:xfrm flipV="1">
              <a:off x="3309702" y="4398216"/>
              <a:ext cx="300794" cy="43814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D247BF56-7F21-4EC9-B7DB-FA6672348E1F}"/>
                </a:ext>
              </a:extLst>
            </p:cNvPr>
            <p:cNvCxnSpPr>
              <a:cxnSpLocks/>
              <a:stCxn id="27" idx="3"/>
              <a:endCxn id="34" idx="4"/>
            </p:cNvCxnSpPr>
            <p:nvPr/>
          </p:nvCxnSpPr>
          <p:spPr>
            <a:xfrm flipH="1" flipV="1">
              <a:off x="2583061" y="4600529"/>
              <a:ext cx="511763" cy="3403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6E8B0FF4-2595-4668-946A-F013BD559D4E}"/>
                </a:ext>
              </a:extLst>
            </p:cNvPr>
            <p:cNvCxnSpPr>
              <a:cxnSpLocks/>
              <a:stCxn id="27" idx="6"/>
              <a:endCxn id="22" idx="1"/>
            </p:cNvCxnSpPr>
            <p:nvPr/>
          </p:nvCxnSpPr>
          <p:spPr>
            <a:xfrm>
              <a:off x="3309702" y="4836365"/>
              <a:ext cx="125094" cy="2195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57139E77-2A4F-4645-A499-CA45F765F53C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3825375" y="4293680"/>
              <a:ext cx="6709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9DF8A5C3-B4A7-4475-8DDD-F2DCC0C3738D}"/>
                </a:ext>
              </a:extLst>
            </p:cNvPr>
            <p:cNvCxnSpPr>
              <a:cxnSpLocks/>
              <a:stCxn id="26" idx="6"/>
              <a:endCxn id="23" idx="2"/>
            </p:cNvCxnSpPr>
            <p:nvPr/>
          </p:nvCxnSpPr>
          <p:spPr>
            <a:xfrm>
              <a:off x="4748064" y="4293680"/>
              <a:ext cx="32522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D20FC61C-1145-4B22-8658-F017FF786D0F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5325039" y="4293680"/>
              <a:ext cx="39871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0F4AAC55-E85D-43A3-8FD8-EFE33307F7DF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 flipV="1">
              <a:off x="3649675" y="5157387"/>
              <a:ext cx="638326" cy="30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1C75D044-2356-4354-A70B-6D89854027D4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4539747" y="5132037"/>
              <a:ext cx="609580" cy="25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510561DB-E03E-470C-9FAF-6E51A8759EFF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5401073" y="5132037"/>
              <a:ext cx="58848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7DEA7F03-559C-4070-92EC-F1E4BE784926}"/>
                </a:ext>
              </a:extLst>
            </p:cNvPr>
            <p:cNvCxnSpPr>
              <a:cxnSpLocks/>
            </p:cNvCxnSpPr>
            <p:nvPr/>
          </p:nvCxnSpPr>
          <p:spPr>
            <a:xfrm>
              <a:off x="5446541" y="5132037"/>
              <a:ext cx="7675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7394D2D1-647B-4DFF-8BB7-E33038809BF4}"/>
                </a:ext>
              </a:extLst>
            </p:cNvPr>
            <p:cNvCxnSpPr>
              <a:cxnSpLocks/>
              <a:stCxn id="19" idx="0"/>
              <a:endCxn id="24" idx="5"/>
            </p:cNvCxnSpPr>
            <p:nvPr/>
          </p:nvCxnSpPr>
          <p:spPr>
            <a:xfrm flipH="1" flipV="1">
              <a:off x="5938630" y="4398216"/>
              <a:ext cx="176803" cy="5859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A703E5D9-4262-4748-94AC-8544836120F7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6241306" y="5132037"/>
              <a:ext cx="934455" cy="283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4D512627-34F4-4680-9820-ECF644E07726}"/>
                </a:ext>
              </a:extLst>
            </p:cNvPr>
            <p:cNvCxnSpPr>
              <a:cxnSpLocks/>
              <a:stCxn id="13" idx="7"/>
              <a:endCxn id="17" idx="2"/>
            </p:cNvCxnSpPr>
            <p:nvPr/>
          </p:nvCxnSpPr>
          <p:spPr>
            <a:xfrm flipV="1">
              <a:off x="7414639" y="4299368"/>
              <a:ext cx="657984" cy="1966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38C2DD90-C036-4EBF-BEB3-D5901D4F0A42}"/>
                </a:ext>
              </a:extLst>
            </p:cNvPr>
            <p:cNvCxnSpPr>
              <a:cxnSpLocks/>
              <a:stCxn id="18" idx="0"/>
              <a:endCxn id="13" idx="4"/>
            </p:cNvCxnSpPr>
            <p:nvPr/>
          </p:nvCxnSpPr>
          <p:spPr>
            <a:xfrm flipV="1">
              <a:off x="7301635" y="4748365"/>
              <a:ext cx="23999" cy="264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49C6805F-EF89-4BCC-93C3-0D2B2C610E15}"/>
                </a:ext>
              </a:extLst>
            </p:cNvPr>
            <p:cNvCxnSpPr>
              <a:cxnSpLocks/>
              <a:stCxn id="17" idx="6"/>
              <a:endCxn id="43" idx="3"/>
            </p:cNvCxnSpPr>
            <p:nvPr/>
          </p:nvCxnSpPr>
          <p:spPr>
            <a:xfrm flipV="1">
              <a:off x="8324369" y="4255610"/>
              <a:ext cx="901562" cy="4375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777ACABA-BC7B-4D87-A2C8-D3DAF96E5B1E}"/>
                </a:ext>
              </a:extLst>
            </p:cNvPr>
            <p:cNvCxnSpPr>
              <a:cxnSpLocks/>
              <a:stCxn id="50" idx="7"/>
              <a:endCxn id="43" idx="4"/>
            </p:cNvCxnSpPr>
            <p:nvPr/>
          </p:nvCxnSpPr>
          <p:spPr>
            <a:xfrm flipV="1">
              <a:off x="9077952" y="4298910"/>
              <a:ext cx="236985" cy="46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4F4C1E8D-AEA3-4C4B-9CB5-A3D141F0004E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9403942" y="3698199"/>
              <a:ext cx="144446" cy="3483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96035B98-F3F2-4F15-848A-B174D36A6C91}"/>
                </a:ext>
              </a:extLst>
            </p:cNvPr>
            <p:cNvCxnSpPr>
              <a:cxnSpLocks/>
              <a:stCxn id="44" idx="0"/>
              <a:endCxn id="45" idx="3"/>
            </p:cNvCxnSpPr>
            <p:nvPr/>
          </p:nvCxnSpPr>
          <p:spPr>
            <a:xfrm flipV="1">
              <a:off x="9637394" y="3226706"/>
              <a:ext cx="110351" cy="2191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17B4F76D-67E3-45AA-A33C-F4F1292BB324}"/>
                </a:ext>
              </a:extLst>
            </p:cNvPr>
            <p:cNvCxnSpPr>
              <a:cxnSpLocks/>
              <a:stCxn id="45" idx="0"/>
              <a:endCxn id="46" idx="3"/>
            </p:cNvCxnSpPr>
            <p:nvPr/>
          </p:nvCxnSpPr>
          <p:spPr>
            <a:xfrm flipV="1">
              <a:off x="9836750" y="2931035"/>
              <a:ext cx="71574" cy="43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0D365A25-816D-4088-8A21-FE0F9B6F5B4E}"/>
                </a:ext>
              </a:extLst>
            </p:cNvPr>
            <p:cNvCxnSpPr>
              <a:cxnSpLocks/>
              <a:stCxn id="46" idx="0"/>
              <a:endCxn id="47" idx="3"/>
            </p:cNvCxnSpPr>
            <p:nvPr/>
          </p:nvCxnSpPr>
          <p:spPr>
            <a:xfrm flipV="1">
              <a:off x="9997329" y="2598494"/>
              <a:ext cx="36868" cy="801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A8C60C88-4A41-4C66-A405-FC1917C65F7E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123202" y="2207165"/>
              <a:ext cx="51884" cy="1389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5B84283B-B453-4A9E-B5EE-B097031579EE}"/>
                </a:ext>
              </a:extLst>
            </p:cNvPr>
            <p:cNvCxnSpPr>
              <a:cxnSpLocks/>
              <a:stCxn id="48" idx="0"/>
              <a:endCxn id="49" idx="3"/>
            </p:cNvCxnSpPr>
            <p:nvPr/>
          </p:nvCxnSpPr>
          <p:spPr>
            <a:xfrm flipV="1">
              <a:off x="10315977" y="1937875"/>
              <a:ext cx="61543" cy="7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021E6E8D-D671-493D-9E19-B5BE64A06ACC}"/>
                </a:ext>
              </a:extLst>
            </p:cNvPr>
            <p:cNvCxnSpPr>
              <a:cxnSpLocks/>
              <a:stCxn id="17" idx="0"/>
              <a:endCxn id="42" idx="4"/>
            </p:cNvCxnSpPr>
            <p:nvPr/>
          </p:nvCxnSpPr>
          <p:spPr>
            <a:xfrm flipH="1" flipV="1">
              <a:off x="7990154" y="3068984"/>
              <a:ext cx="208342" cy="10825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5BE3D664-E232-4E15-9C5B-9685773C19E3}"/>
                </a:ext>
              </a:extLst>
            </p:cNvPr>
            <p:cNvCxnSpPr>
              <a:cxnSpLocks/>
              <a:stCxn id="13" idx="2"/>
              <a:endCxn id="24" idx="6"/>
            </p:cNvCxnSpPr>
            <p:nvPr/>
          </p:nvCxnSpPr>
          <p:spPr>
            <a:xfrm flipH="1" flipV="1">
              <a:off x="5975498" y="4293680"/>
              <a:ext cx="1224262" cy="30684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40ED5C10-79A1-4594-B135-677A56A701AA}"/>
                </a:ext>
              </a:extLst>
            </p:cNvPr>
            <p:cNvCxnSpPr>
              <a:cxnSpLocks/>
              <a:stCxn id="24" idx="7"/>
              <a:endCxn id="15" idx="3"/>
            </p:cNvCxnSpPr>
            <p:nvPr/>
          </p:nvCxnSpPr>
          <p:spPr>
            <a:xfrm flipV="1">
              <a:off x="5938631" y="3340901"/>
              <a:ext cx="486509" cy="8482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333429EA-2AAE-4D32-877D-ADE4388BB042}"/>
                </a:ext>
              </a:extLst>
            </p:cNvPr>
            <p:cNvCxnSpPr>
              <a:cxnSpLocks/>
              <a:stCxn id="15" idx="1"/>
              <a:endCxn id="40" idx="5"/>
            </p:cNvCxnSpPr>
            <p:nvPr/>
          </p:nvCxnSpPr>
          <p:spPr>
            <a:xfrm flipH="1" flipV="1">
              <a:off x="6284954" y="3033434"/>
              <a:ext cx="140186" cy="983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E2C9024E-2412-4A08-850A-F081B7854AE4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6127618" y="2072635"/>
              <a:ext cx="7838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5CC47395-E3E9-4AB9-9687-607E8386E41D}"/>
                </a:ext>
              </a:extLst>
            </p:cNvPr>
            <p:cNvCxnSpPr>
              <a:cxnSpLocks/>
              <a:stCxn id="40" idx="2"/>
              <a:endCxn id="14" idx="6"/>
            </p:cNvCxnSpPr>
            <p:nvPr/>
          </p:nvCxnSpPr>
          <p:spPr>
            <a:xfrm flipH="1" flipV="1">
              <a:off x="4859875" y="2604745"/>
              <a:ext cx="1210200" cy="32415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9D7AE3DB-1BA2-44A6-BF81-C808914B362E}"/>
                </a:ext>
              </a:extLst>
            </p:cNvPr>
            <p:cNvCxnSpPr>
              <a:cxnSpLocks/>
              <a:stCxn id="14" idx="7"/>
              <a:endCxn id="37" idx="3"/>
            </p:cNvCxnSpPr>
            <p:nvPr/>
          </p:nvCxnSpPr>
          <p:spPr>
            <a:xfrm flipV="1">
              <a:off x="4823008" y="2177171"/>
              <a:ext cx="118373" cy="32303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65B1D25A-0AFD-4683-84BF-0C9A0BF00DAA}"/>
                </a:ext>
              </a:extLst>
            </p:cNvPr>
            <p:cNvCxnSpPr>
              <a:cxnSpLocks/>
              <a:stCxn id="38" idx="5"/>
              <a:endCxn id="41" idx="1"/>
            </p:cNvCxnSpPr>
            <p:nvPr/>
          </p:nvCxnSpPr>
          <p:spPr>
            <a:xfrm>
              <a:off x="7126340" y="2177171"/>
              <a:ext cx="73734" cy="6471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5EA8C4BE-33C8-423B-B3DE-AFFC1452805B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6321821" y="2928898"/>
              <a:ext cx="84138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말풍선: 사각형 94">
              <a:extLst>
                <a:ext uri="{FF2B5EF4-FFF2-40B4-BE49-F238E27FC236}">
                  <a16:creationId xmlns:a16="http://schemas.microsoft.com/office/drawing/2014/main" xmlns="" id="{4C7A3968-151A-48A0-8510-A463161AA142}"/>
                </a:ext>
              </a:extLst>
            </p:cNvPr>
            <p:cNvSpPr/>
            <p:nvPr/>
          </p:nvSpPr>
          <p:spPr>
            <a:xfrm>
              <a:off x="7083388" y="3935161"/>
              <a:ext cx="1779685" cy="389931"/>
            </a:xfrm>
            <a:prstGeom prst="wedgeRectCallout">
              <a:avLst>
                <a:gd name="adj1" fmla="val -29839"/>
                <a:gd name="adj2" fmla="val 10215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 err="1">
                  <a:solidFill>
                    <a:schemeClr val="tx1"/>
                  </a:solidFill>
                </a:rPr>
                <a:t>AElevator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6" name="말풍선: 사각형 95">
              <a:extLst>
                <a:ext uri="{FF2B5EF4-FFF2-40B4-BE49-F238E27FC236}">
                  <a16:creationId xmlns:a16="http://schemas.microsoft.com/office/drawing/2014/main" xmlns="" id="{17CE1FC2-8969-4585-9668-2AE6D11BC4BE}"/>
                </a:ext>
              </a:extLst>
            </p:cNvPr>
            <p:cNvSpPr/>
            <p:nvPr/>
          </p:nvSpPr>
          <p:spPr>
            <a:xfrm>
              <a:off x="4314196" y="3583951"/>
              <a:ext cx="1538681" cy="385575"/>
            </a:xfrm>
            <a:prstGeom prst="wedgeRectCallout">
              <a:avLst>
                <a:gd name="adj1" fmla="val 47150"/>
                <a:gd name="adj2" fmla="val 11506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712/713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7" name="말풍선: 사각형 96">
              <a:extLst>
                <a:ext uri="{FF2B5EF4-FFF2-40B4-BE49-F238E27FC236}">
                  <a16:creationId xmlns:a16="http://schemas.microsoft.com/office/drawing/2014/main" xmlns="" id="{6F86375F-F53B-4C2C-9203-4684B8C61D79}"/>
                </a:ext>
              </a:extLst>
            </p:cNvPr>
            <p:cNvSpPr/>
            <p:nvPr/>
          </p:nvSpPr>
          <p:spPr>
            <a:xfrm>
              <a:off x="6449945" y="2456909"/>
              <a:ext cx="1174765" cy="430521"/>
            </a:xfrm>
            <a:prstGeom prst="wedgeRectCallout">
              <a:avLst>
                <a:gd name="adj1" fmla="val -30687"/>
                <a:gd name="adj2" fmla="val 10059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 err="1">
                  <a:solidFill>
                    <a:schemeClr val="tx1"/>
                  </a:solidFill>
                </a:rPr>
                <a:t>cStair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8" name="말풍선: 사각형 97">
              <a:extLst>
                <a:ext uri="{FF2B5EF4-FFF2-40B4-BE49-F238E27FC236}">
                  <a16:creationId xmlns:a16="http://schemas.microsoft.com/office/drawing/2014/main" xmlns="" id="{FA6BD4EC-85C0-475E-9B8C-F4C93A0E138A}"/>
                </a:ext>
              </a:extLst>
            </p:cNvPr>
            <p:cNvSpPr/>
            <p:nvPr/>
          </p:nvSpPr>
          <p:spPr>
            <a:xfrm>
              <a:off x="5466894" y="2179050"/>
              <a:ext cx="912874" cy="404706"/>
            </a:xfrm>
            <a:prstGeom prst="wedgeRectCallout">
              <a:avLst>
                <a:gd name="adj1" fmla="val 21770"/>
                <a:gd name="adj2" fmla="val 12484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730</a:t>
              </a:r>
            </a:p>
          </p:txBody>
        </p:sp>
        <p:sp>
          <p:nvSpPr>
            <p:cNvPr id="99" name="말풍선: 사각형 98">
              <a:extLst>
                <a:ext uri="{FF2B5EF4-FFF2-40B4-BE49-F238E27FC236}">
                  <a16:creationId xmlns:a16="http://schemas.microsoft.com/office/drawing/2014/main" xmlns="" id="{2425652E-D8D3-43DF-BFBB-E7CD613EF9A5}"/>
                </a:ext>
              </a:extLst>
            </p:cNvPr>
            <p:cNvSpPr/>
            <p:nvPr/>
          </p:nvSpPr>
          <p:spPr>
            <a:xfrm>
              <a:off x="3129392" y="1991119"/>
              <a:ext cx="1625884" cy="405559"/>
            </a:xfrm>
            <a:prstGeom prst="wedgeRectCallout">
              <a:avLst>
                <a:gd name="adj1" fmla="val 36727"/>
                <a:gd name="adj2" fmla="val 9410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 err="1">
                  <a:solidFill>
                    <a:schemeClr val="tx1"/>
                  </a:solidFill>
                </a:rPr>
                <a:t>BElevator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0" name="말풍선: 사각형 99">
              <a:extLst>
                <a:ext uri="{FF2B5EF4-FFF2-40B4-BE49-F238E27FC236}">
                  <a16:creationId xmlns:a16="http://schemas.microsoft.com/office/drawing/2014/main" xmlns="" id="{CC773360-B40B-480C-881F-3E7A40140F34}"/>
                </a:ext>
              </a:extLst>
            </p:cNvPr>
            <p:cNvSpPr/>
            <p:nvPr/>
          </p:nvSpPr>
          <p:spPr>
            <a:xfrm>
              <a:off x="4493196" y="1392691"/>
              <a:ext cx="907876" cy="355787"/>
            </a:xfrm>
            <a:prstGeom prst="wedgeRectCallout">
              <a:avLst>
                <a:gd name="adj1" fmla="val 12176"/>
                <a:gd name="adj2" fmla="val 983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727</a:t>
              </a: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C33267E-8CAC-4D03-B723-25E8FF909E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" b="69150"/>
          <a:stretch/>
        </p:blipFill>
        <p:spPr>
          <a:xfrm>
            <a:off x="4978871" y="5289556"/>
            <a:ext cx="3863838" cy="12706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583E690-4211-473F-B9E8-797449F9FA10}"/>
              </a:ext>
            </a:extLst>
          </p:cNvPr>
          <p:cNvSpPr txBox="1"/>
          <p:nvPr/>
        </p:nvSpPr>
        <p:spPr>
          <a:xfrm>
            <a:off x="3973520" y="1596721"/>
            <a:ext cx="50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PathFinding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E7AEE33-7DFB-4030-BB57-A63A5837A83A}"/>
              </a:ext>
            </a:extLst>
          </p:cNvPr>
          <p:cNvSpPr/>
          <p:nvPr/>
        </p:nvSpPr>
        <p:spPr>
          <a:xfrm>
            <a:off x="3732660" y="2029757"/>
            <a:ext cx="2545815" cy="5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4268</TotalTime>
  <Words>886</Words>
  <Application>Microsoft Office PowerPoint</Application>
  <PresentationFormat>화면 슬라이드 쇼(4:3)</PresentationFormat>
  <Paragraphs>285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Bold</vt:lpstr>
      <vt:lpstr>KoPub돋움체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Data Collection</vt:lpstr>
      <vt:lpstr>Data Collection</vt:lpstr>
      <vt:lpstr>PowerPoint 프레젠테이션</vt:lpstr>
      <vt:lpstr>Floor Path Finding</vt:lpstr>
      <vt:lpstr>Floor Path Finding</vt:lpstr>
      <vt:lpstr>Floor Path Finding</vt:lpstr>
      <vt:lpstr>Floor Path Finding</vt:lpstr>
      <vt:lpstr>Floor Path Finding</vt:lpstr>
      <vt:lpstr>PowerPoint 프레젠테이션</vt:lpstr>
      <vt:lpstr>Elevator Simulation</vt:lpstr>
      <vt:lpstr>Elevator Simulation</vt:lpstr>
      <vt:lpstr>Elevator Simulation</vt:lpstr>
      <vt:lpstr>Elevator Simulation</vt:lpstr>
      <vt:lpstr>Elevator Simulation</vt:lpstr>
      <vt:lpstr>Elevator Simulation</vt:lpstr>
      <vt:lpstr>Elevator Simulation</vt:lpstr>
      <vt:lpstr>Elevator Simulation</vt:lpstr>
      <vt:lpstr>Elevator Simulation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황제웅</cp:lastModifiedBy>
  <cp:revision>545</cp:revision>
  <dcterms:created xsi:type="dcterms:W3CDTF">2016-11-18T22:13:00Z</dcterms:created>
  <dcterms:modified xsi:type="dcterms:W3CDTF">2018-12-05T03:00:36Z</dcterms:modified>
</cp:coreProperties>
</file>