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0" r:id="rId25"/>
  </p:sldMasterIdLst>
  <p:notesMasterIdLst>
    <p:notesMasterId r:id="rId29"/>
  </p:notesMasterIdLst>
  <p:handoutMasterIdLst>
    <p:handoutMasterId r:id="rId27"/>
  </p:handoutMasterIdLst>
  <p:sldIdLst>
    <p:sldId id="279" r:id="rId31"/>
    <p:sldId id="257" r:id="rId32"/>
    <p:sldId id="266" r:id="rId33"/>
    <p:sldId id="280" r:id="rId34"/>
    <p:sldId id="267" r:id="rId35"/>
    <p:sldId id="258" r:id="rId36"/>
    <p:sldId id="259" r:id="rId37"/>
    <p:sldId id="260" r:id="rId38"/>
    <p:sldId id="282" r:id="rId39"/>
    <p:sldId id="283" r:id="rId40"/>
    <p:sldId id="262" r:id="rId41"/>
    <p:sldId id="284" r:id="rId42"/>
    <p:sldId id="285" r:id="rId43"/>
    <p:sldId id="286" r:id="rId44"/>
    <p:sldId id="287" r:id="rId45"/>
    <p:sldId id="288" r:id="rId46"/>
    <p:sldId id="289" r:id="rId4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22"/>
        <p:bold r:id="rId2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D9595"/>
    <a:srgbClr val="F3C59F"/>
    <a:srgbClr val="DE5A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94" autoAdjust="0"/>
    <p:restoredTop sz="92456" autoAdjust="0"/>
  </p:normalViewPr>
  <p:slideViewPr>
    <p:cSldViewPr snapToGrid="1" snapToObjects="1">
      <p:cViewPr varScale="1">
        <p:scale>
          <a:sx n="70" d="100"/>
          <a:sy n="70" d="100"/>
        </p:scale>
        <p:origin x="936" y="48"/>
      </p:cViewPr>
      <p:guideLst>
        <p:guide orient="horz" pos="2159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1" snapToObjects="1">
      <p:cViewPr varScale="1">
        <p:scale>
          <a:sx n="79" d="100"/>
          <a:sy n="79" d="100"/>
        </p:scale>
        <p:origin x="-2094" y="-96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3.fntdata"></Relationship><Relationship Id="rId2" Type="http://schemas.openxmlformats.org/officeDocument/2006/relationships/font" Target="fonts/font2.fntdata"></Relationship><Relationship Id="rId3" Type="http://schemas.openxmlformats.org/officeDocument/2006/relationships/tableStyles" Target="tableStyles.xml"></Relationship><Relationship Id="rId25" Type="http://schemas.openxmlformats.org/officeDocument/2006/relationships/slideMaster" Target="slideMasters/slideMaster1.xml"></Relationship><Relationship Id="rId26" Type="http://schemas.openxmlformats.org/officeDocument/2006/relationships/theme" Target="theme/theme1.xml"></Relationship><Relationship Id="rId27" Type="http://schemas.openxmlformats.org/officeDocument/2006/relationships/handoutMaster" Target="handoutMasters/handoutMaster1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2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4" Type="http://schemas.openxmlformats.org/officeDocument/2006/relationships/slide" Target="slides/slide4.xml"></Relationship><Relationship Id="rId35" Type="http://schemas.openxmlformats.org/officeDocument/2006/relationships/slide" Target="slides/slide5.xml"></Relationship><Relationship Id="rId36" Type="http://schemas.openxmlformats.org/officeDocument/2006/relationships/slide" Target="slides/slide6.xml"></Relationship><Relationship Id="rId37" Type="http://schemas.openxmlformats.org/officeDocument/2006/relationships/slide" Target="slides/slide7.xml"></Relationship><Relationship Id="rId38" Type="http://schemas.openxmlformats.org/officeDocument/2006/relationships/slide" Target="slides/slide8.xml"></Relationship><Relationship Id="rId39" Type="http://schemas.openxmlformats.org/officeDocument/2006/relationships/slide" Target="slides/slide9.xml"></Relationship><Relationship Id="rId40" Type="http://schemas.openxmlformats.org/officeDocument/2006/relationships/slide" Target="slides/slide10.xml"></Relationship><Relationship Id="rId41" Type="http://schemas.openxmlformats.org/officeDocument/2006/relationships/slide" Target="slides/slide11.xml"></Relationship><Relationship Id="rId42" Type="http://schemas.openxmlformats.org/officeDocument/2006/relationships/slide" Target="slides/slide12.xml"></Relationship><Relationship Id="rId43" Type="http://schemas.openxmlformats.org/officeDocument/2006/relationships/slide" Target="slides/slide13.xml"></Relationship><Relationship Id="rId44" Type="http://schemas.openxmlformats.org/officeDocument/2006/relationships/slide" Target="slides/slide14.xml"></Relationship><Relationship Id="rId45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124D4-50E3-4E4A-A0EB-B7432D875A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2A973ED-344A-4EA0-84D6-1E4C3783D7FF}">
      <dgm:prSet phldrT="[텍스트]"/>
      <dgm:spPr>
        <a:solidFill>
          <a:srgbClr val="0070C0"/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전체 프로그램</a:t>
          </a:r>
        </a:p>
      </dgm:t>
    </dgm:pt>
    <dgm:pt modelId="{30971A0E-3545-4464-8D14-FBC0AB94E71D}" type="parTrans" cxnId="{4F998FFB-6440-4F2B-B874-300EF645486D}">
      <dgm:prSet/>
      <dgm:spPr/>
      <dgm:t>
        <a:bodyPr/>
        <a:lstStyle/>
        <a:p>
          <a:pPr latinLnBrk="1"/>
          <a:endParaRPr lang="ko-KR" altLang="en-US"/>
        </a:p>
      </dgm:t>
    </dgm:pt>
    <dgm:pt modelId="{1561DA3A-BA10-4603-B748-12FCC7652A86}" type="sibTrans" cxnId="{4F998FFB-6440-4F2B-B874-300EF645486D}">
      <dgm:prSet/>
      <dgm:spPr/>
      <dgm:t>
        <a:bodyPr/>
        <a:lstStyle/>
        <a:p>
          <a:pPr latinLnBrk="1"/>
          <a:endParaRPr lang="ko-KR" altLang="en-US"/>
        </a:p>
      </dgm:t>
    </dgm:pt>
    <dgm:pt modelId="{AFB04C82-202E-42C9-8045-DAC37EFA7FC6}">
      <dgm:prSet phldrT="[텍스트]"/>
      <dgm:spPr>
        <a:solidFill>
          <a:srgbClr val="0070C0"/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각 층 </a:t>
          </a:r>
          <a:endParaRPr lang="en-US" altLang="ko-KR" dirty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endParaRPr>
        </a:p>
        <a:p>
          <a:pPr latinLnBrk="1"/>
          <a:r>
            <a: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경로탐색</a:t>
          </a:r>
          <a:endParaRPr lang="en-US" altLang="ko-KR" dirty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endParaRPr>
        </a:p>
        <a:p>
          <a:pPr latinLnBrk="1"/>
          <a:r>
            <a: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알고리즘</a:t>
          </a:r>
        </a:p>
      </dgm:t>
    </dgm:pt>
    <dgm:pt modelId="{79DE9D77-1C6C-4476-854A-A0BF06E4A5DD}" type="parTrans" cxnId="{EF2AB95F-639F-4538-805E-82D3642DD392}">
      <dgm:prSet/>
      <dgm:spPr/>
      <dgm:t>
        <a:bodyPr/>
        <a:lstStyle/>
        <a:p>
          <a:pPr latinLnBrk="1"/>
          <a:endParaRPr lang="ko-KR" altLang="en-US"/>
        </a:p>
      </dgm:t>
    </dgm:pt>
    <dgm:pt modelId="{0A7E4325-7278-48ED-8D37-5A445966FD13}" type="sibTrans" cxnId="{EF2AB95F-639F-4538-805E-82D3642DD392}">
      <dgm:prSet/>
      <dgm:spPr/>
      <dgm:t>
        <a:bodyPr/>
        <a:lstStyle/>
        <a:p>
          <a:pPr latinLnBrk="1"/>
          <a:endParaRPr lang="ko-KR" altLang="en-US"/>
        </a:p>
      </dgm:t>
    </dgm:pt>
    <dgm:pt modelId="{E73E1B95-9389-4A36-9939-956B42775334}">
      <dgm:prSet phldrT="[텍스트]"/>
      <dgm:spPr>
        <a:solidFill>
          <a:srgbClr val="0070C0"/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엘리베이터</a:t>
          </a:r>
          <a:endParaRPr lang="en-US" altLang="ko-KR" dirty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endParaRPr>
        </a:p>
        <a:p>
          <a:pPr latinLnBrk="1"/>
          <a:r>
            <a: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대기시간</a:t>
          </a:r>
          <a:endParaRPr lang="en-US" altLang="ko-KR" dirty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endParaRPr>
        </a:p>
        <a:p>
          <a:pPr latinLnBrk="1"/>
          <a:r>
            <a: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예측 알고리즘</a:t>
          </a:r>
        </a:p>
      </dgm:t>
    </dgm:pt>
    <dgm:pt modelId="{7124B320-532E-44B2-9666-82E072B33D84}" type="parTrans" cxnId="{50776651-EF7C-4FCF-A65D-405AB5E69FBD}">
      <dgm:prSet/>
      <dgm:spPr/>
      <dgm:t>
        <a:bodyPr/>
        <a:lstStyle/>
        <a:p>
          <a:pPr latinLnBrk="1"/>
          <a:endParaRPr lang="ko-KR" altLang="en-US"/>
        </a:p>
      </dgm:t>
    </dgm:pt>
    <dgm:pt modelId="{B1E6F826-4CF4-441F-BFA9-5AADE453BA70}" type="sibTrans" cxnId="{50776651-EF7C-4FCF-A65D-405AB5E69FBD}">
      <dgm:prSet/>
      <dgm:spPr/>
      <dgm:t>
        <a:bodyPr/>
        <a:lstStyle/>
        <a:p>
          <a:pPr latinLnBrk="1"/>
          <a:endParaRPr lang="ko-KR" altLang="en-US"/>
        </a:p>
      </dgm:t>
    </dgm:pt>
    <dgm:pt modelId="{E7F2AC5F-78AC-4E4A-9E59-A5EA03AEAC4E}" type="pres">
      <dgm:prSet presAssocID="{C30124D4-50E3-4E4A-A0EB-B7432D875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3A14ED-0E4C-4852-9660-E39E1D66C7EB}" type="pres">
      <dgm:prSet presAssocID="{B2A973ED-344A-4EA0-84D6-1E4C3783D7FF}" presName="hierRoot1" presStyleCnt="0">
        <dgm:presLayoutVars>
          <dgm:hierBranch val="init"/>
        </dgm:presLayoutVars>
      </dgm:prSet>
      <dgm:spPr/>
    </dgm:pt>
    <dgm:pt modelId="{5765A6E2-EADB-459A-8E52-0E98E7F90EFF}" type="pres">
      <dgm:prSet presAssocID="{B2A973ED-344A-4EA0-84D6-1E4C3783D7FF}" presName="rootComposite1" presStyleCnt="0"/>
      <dgm:spPr/>
    </dgm:pt>
    <dgm:pt modelId="{83007B60-0944-4304-AD7E-224C865235B3}" type="pres">
      <dgm:prSet presAssocID="{B2A973ED-344A-4EA0-84D6-1E4C3783D7FF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63F2C01E-4E8F-403D-B437-1536883CFFE2}" type="pres">
      <dgm:prSet presAssocID="{B2A973ED-344A-4EA0-84D6-1E4C3783D7FF}" presName="rootConnector1" presStyleLbl="node1" presStyleIdx="0" presStyleCnt="0"/>
      <dgm:spPr/>
    </dgm:pt>
    <dgm:pt modelId="{A1CD8D6C-9D91-48D6-9240-6AEAFDFBED29}" type="pres">
      <dgm:prSet presAssocID="{B2A973ED-344A-4EA0-84D6-1E4C3783D7FF}" presName="hierChild2" presStyleCnt="0"/>
      <dgm:spPr/>
    </dgm:pt>
    <dgm:pt modelId="{48D85C03-7265-422A-96AF-1C2A2EC0C14A}" type="pres">
      <dgm:prSet presAssocID="{79DE9D77-1C6C-4476-854A-A0BF06E4A5DD}" presName="Name37" presStyleLbl="parChTrans1D2" presStyleIdx="0" presStyleCnt="2"/>
      <dgm:spPr/>
    </dgm:pt>
    <dgm:pt modelId="{CDC386F3-1A04-40D9-855B-18960FAFBEC1}" type="pres">
      <dgm:prSet presAssocID="{AFB04C82-202E-42C9-8045-DAC37EFA7FC6}" presName="hierRoot2" presStyleCnt="0">
        <dgm:presLayoutVars>
          <dgm:hierBranch val="init"/>
        </dgm:presLayoutVars>
      </dgm:prSet>
      <dgm:spPr/>
    </dgm:pt>
    <dgm:pt modelId="{9D1028CF-6A79-4799-9E5D-A701FE35BF26}" type="pres">
      <dgm:prSet presAssocID="{AFB04C82-202E-42C9-8045-DAC37EFA7FC6}" presName="rootComposite" presStyleCnt="0"/>
      <dgm:spPr/>
    </dgm:pt>
    <dgm:pt modelId="{9F635D12-DE2E-4678-8B48-4A5E38383319}" type="pres">
      <dgm:prSet presAssocID="{AFB04C82-202E-42C9-8045-DAC37EFA7FC6}" presName="rootText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CA4E68F-3919-453E-ADA9-0F9BD290FD4E}" type="pres">
      <dgm:prSet presAssocID="{AFB04C82-202E-42C9-8045-DAC37EFA7FC6}" presName="rootConnector" presStyleLbl="node2" presStyleIdx="0" presStyleCnt="2"/>
      <dgm:spPr/>
    </dgm:pt>
    <dgm:pt modelId="{5CBDBDAD-1061-4045-8BBC-9D283E962395}" type="pres">
      <dgm:prSet presAssocID="{AFB04C82-202E-42C9-8045-DAC37EFA7FC6}" presName="hierChild4" presStyleCnt="0"/>
      <dgm:spPr/>
    </dgm:pt>
    <dgm:pt modelId="{CFCD133F-034B-4331-949E-711C970C68A0}" type="pres">
      <dgm:prSet presAssocID="{AFB04C82-202E-42C9-8045-DAC37EFA7FC6}" presName="hierChild5" presStyleCnt="0"/>
      <dgm:spPr/>
    </dgm:pt>
    <dgm:pt modelId="{E4D5BC20-D614-404D-AB11-59F34162CF33}" type="pres">
      <dgm:prSet presAssocID="{7124B320-532E-44B2-9666-82E072B33D84}" presName="Name37" presStyleLbl="parChTrans1D2" presStyleIdx="1" presStyleCnt="2"/>
      <dgm:spPr/>
    </dgm:pt>
    <dgm:pt modelId="{54904330-BF73-481A-9876-861343F64079}" type="pres">
      <dgm:prSet presAssocID="{E73E1B95-9389-4A36-9939-956B42775334}" presName="hierRoot2" presStyleCnt="0">
        <dgm:presLayoutVars>
          <dgm:hierBranch val="init"/>
        </dgm:presLayoutVars>
      </dgm:prSet>
      <dgm:spPr/>
    </dgm:pt>
    <dgm:pt modelId="{6F3F3094-385E-46A6-81AE-8CB234584697}" type="pres">
      <dgm:prSet presAssocID="{E73E1B95-9389-4A36-9939-956B42775334}" presName="rootComposite" presStyleCnt="0"/>
      <dgm:spPr/>
    </dgm:pt>
    <dgm:pt modelId="{2C9E27CB-5628-4641-BD4F-4E8F27973C00}" type="pres">
      <dgm:prSet presAssocID="{E73E1B95-9389-4A36-9939-956B42775334}" presName="rootText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F94C52B-C10B-465E-803D-82C68ACE8733}" type="pres">
      <dgm:prSet presAssocID="{E73E1B95-9389-4A36-9939-956B42775334}" presName="rootConnector" presStyleLbl="node2" presStyleIdx="1" presStyleCnt="2"/>
      <dgm:spPr/>
    </dgm:pt>
    <dgm:pt modelId="{954AA575-14E8-48F2-9BE6-4FA4704C18C8}" type="pres">
      <dgm:prSet presAssocID="{E73E1B95-9389-4A36-9939-956B42775334}" presName="hierChild4" presStyleCnt="0"/>
      <dgm:spPr/>
    </dgm:pt>
    <dgm:pt modelId="{9FABE195-09CF-4649-AA5D-B79397E68214}" type="pres">
      <dgm:prSet presAssocID="{E73E1B95-9389-4A36-9939-956B42775334}" presName="hierChild5" presStyleCnt="0"/>
      <dgm:spPr/>
    </dgm:pt>
    <dgm:pt modelId="{A78B5A5A-245E-4FCA-B2FC-CF6F06A9AC06}" type="pres">
      <dgm:prSet presAssocID="{B2A973ED-344A-4EA0-84D6-1E4C3783D7FF}" presName="hierChild3" presStyleCnt="0"/>
      <dgm:spPr/>
    </dgm:pt>
  </dgm:ptLst>
  <dgm:cxnLst>
    <dgm:cxn modelId="{FF5BFD0D-1928-4660-BCDC-8CA09A6CABC4}" type="presOf" srcId="{79DE9D77-1C6C-4476-854A-A0BF06E4A5DD}" destId="{48D85C03-7265-422A-96AF-1C2A2EC0C14A}" srcOrd="0" destOrd="0" presId="urn:microsoft.com/office/officeart/2005/8/layout/orgChart1"/>
    <dgm:cxn modelId="{2B7E840F-AAA7-4891-BC25-3D0805206986}" type="presOf" srcId="{AFB04C82-202E-42C9-8045-DAC37EFA7FC6}" destId="{8CA4E68F-3919-453E-ADA9-0F9BD290FD4E}" srcOrd="1" destOrd="0" presId="urn:microsoft.com/office/officeart/2005/8/layout/orgChart1"/>
    <dgm:cxn modelId="{AC53EB1A-B4E6-45C7-B632-13A12D907AFD}" type="presOf" srcId="{AFB04C82-202E-42C9-8045-DAC37EFA7FC6}" destId="{9F635D12-DE2E-4678-8B48-4A5E38383319}" srcOrd="0" destOrd="0" presId="urn:microsoft.com/office/officeart/2005/8/layout/orgChart1"/>
    <dgm:cxn modelId="{EF2AB95F-639F-4538-805E-82D3642DD392}" srcId="{B2A973ED-344A-4EA0-84D6-1E4C3783D7FF}" destId="{AFB04C82-202E-42C9-8045-DAC37EFA7FC6}" srcOrd="0" destOrd="0" parTransId="{79DE9D77-1C6C-4476-854A-A0BF06E4A5DD}" sibTransId="{0A7E4325-7278-48ED-8D37-5A445966FD13}"/>
    <dgm:cxn modelId="{50776651-EF7C-4FCF-A65D-405AB5E69FBD}" srcId="{B2A973ED-344A-4EA0-84D6-1E4C3783D7FF}" destId="{E73E1B95-9389-4A36-9939-956B42775334}" srcOrd="1" destOrd="0" parTransId="{7124B320-532E-44B2-9666-82E072B33D84}" sibTransId="{B1E6F826-4CF4-441F-BFA9-5AADE453BA70}"/>
    <dgm:cxn modelId="{E2E2D875-EB7C-4D3B-8A72-72610D70F3BC}" type="presOf" srcId="{B2A973ED-344A-4EA0-84D6-1E4C3783D7FF}" destId="{83007B60-0944-4304-AD7E-224C865235B3}" srcOrd="0" destOrd="0" presId="urn:microsoft.com/office/officeart/2005/8/layout/orgChart1"/>
    <dgm:cxn modelId="{08FE4C82-F26E-4350-8035-7A02C0C67E9D}" type="presOf" srcId="{7124B320-532E-44B2-9666-82E072B33D84}" destId="{E4D5BC20-D614-404D-AB11-59F34162CF33}" srcOrd="0" destOrd="0" presId="urn:microsoft.com/office/officeart/2005/8/layout/orgChart1"/>
    <dgm:cxn modelId="{33010A99-B62D-4428-9F45-AE66A1B4A5CB}" type="presOf" srcId="{C30124D4-50E3-4E4A-A0EB-B7432D875A29}" destId="{E7F2AC5F-78AC-4E4A-9E59-A5EA03AEAC4E}" srcOrd="0" destOrd="0" presId="urn:microsoft.com/office/officeart/2005/8/layout/orgChart1"/>
    <dgm:cxn modelId="{9B0D2CBF-B332-4047-BBB1-045B3FC575D2}" type="presOf" srcId="{E73E1B95-9389-4A36-9939-956B42775334}" destId="{2C9E27CB-5628-4641-BD4F-4E8F27973C00}" srcOrd="0" destOrd="0" presId="urn:microsoft.com/office/officeart/2005/8/layout/orgChart1"/>
    <dgm:cxn modelId="{17F244C8-43EE-4869-A0BB-352A4C711608}" type="presOf" srcId="{E73E1B95-9389-4A36-9939-956B42775334}" destId="{FF94C52B-C10B-465E-803D-82C68ACE8733}" srcOrd="1" destOrd="0" presId="urn:microsoft.com/office/officeart/2005/8/layout/orgChart1"/>
    <dgm:cxn modelId="{0414A5CB-B029-4939-87CF-B8CD0CB3ADD1}" type="presOf" srcId="{B2A973ED-344A-4EA0-84D6-1E4C3783D7FF}" destId="{63F2C01E-4E8F-403D-B437-1536883CFFE2}" srcOrd="1" destOrd="0" presId="urn:microsoft.com/office/officeart/2005/8/layout/orgChart1"/>
    <dgm:cxn modelId="{4F998FFB-6440-4F2B-B874-300EF645486D}" srcId="{C30124D4-50E3-4E4A-A0EB-B7432D875A29}" destId="{B2A973ED-344A-4EA0-84D6-1E4C3783D7FF}" srcOrd="0" destOrd="0" parTransId="{30971A0E-3545-4464-8D14-FBC0AB94E71D}" sibTransId="{1561DA3A-BA10-4603-B748-12FCC7652A86}"/>
    <dgm:cxn modelId="{70E830C9-8745-4574-A1B3-395E009A77A4}" type="presParOf" srcId="{E7F2AC5F-78AC-4E4A-9E59-A5EA03AEAC4E}" destId="{2C3A14ED-0E4C-4852-9660-E39E1D66C7EB}" srcOrd="0" destOrd="0" presId="urn:microsoft.com/office/officeart/2005/8/layout/orgChart1"/>
    <dgm:cxn modelId="{6C11C60E-BE86-473E-A32F-95DA5FC648A1}" type="presParOf" srcId="{2C3A14ED-0E4C-4852-9660-E39E1D66C7EB}" destId="{5765A6E2-EADB-459A-8E52-0E98E7F90EFF}" srcOrd="0" destOrd="0" presId="urn:microsoft.com/office/officeart/2005/8/layout/orgChart1"/>
    <dgm:cxn modelId="{02D47987-A14D-4A6C-8311-6AE3157ADFFD}" type="presParOf" srcId="{5765A6E2-EADB-459A-8E52-0E98E7F90EFF}" destId="{83007B60-0944-4304-AD7E-224C865235B3}" srcOrd="0" destOrd="0" presId="urn:microsoft.com/office/officeart/2005/8/layout/orgChart1"/>
    <dgm:cxn modelId="{9078BE57-1D90-4E2B-B084-BD40386951A8}" type="presParOf" srcId="{5765A6E2-EADB-459A-8E52-0E98E7F90EFF}" destId="{63F2C01E-4E8F-403D-B437-1536883CFFE2}" srcOrd="1" destOrd="0" presId="urn:microsoft.com/office/officeart/2005/8/layout/orgChart1"/>
    <dgm:cxn modelId="{7AE3CF2B-AEE4-4AB8-A28F-FF25CA05FAEB}" type="presParOf" srcId="{2C3A14ED-0E4C-4852-9660-E39E1D66C7EB}" destId="{A1CD8D6C-9D91-48D6-9240-6AEAFDFBED29}" srcOrd="1" destOrd="0" presId="urn:microsoft.com/office/officeart/2005/8/layout/orgChart1"/>
    <dgm:cxn modelId="{AE6C551D-9D56-492D-846B-F4BCED0C5BB4}" type="presParOf" srcId="{A1CD8D6C-9D91-48D6-9240-6AEAFDFBED29}" destId="{48D85C03-7265-422A-96AF-1C2A2EC0C14A}" srcOrd="0" destOrd="0" presId="urn:microsoft.com/office/officeart/2005/8/layout/orgChart1"/>
    <dgm:cxn modelId="{A53F751E-22A9-40D4-8CC7-D10715025274}" type="presParOf" srcId="{A1CD8D6C-9D91-48D6-9240-6AEAFDFBED29}" destId="{CDC386F3-1A04-40D9-855B-18960FAFBEC1}" srcOrd="1" destOrd="0" presId="urn:microsoft.com/office/officeart/2005/8/layout/orgChart1"/>
    <dgm:cxn modelId="{7F423B45-98B6-4A3B-825C-639513AB06A4}" type="presParOf" srcId="{CDC386F3-1A04-40D9-855B-18960FAFBEC1}" destId="{9D1028CF-6A79-4799-9E5D-A701FE35BF26}" srcOrd="0" destOrd="0" presId="urn:microsoft.com/office/officeart/2005/8/layout/orgChart1"/>
    <dgm:cxn modelId="{1FA971D9-ED12-46AA-9EC8-B300C3294BBE}" type="presParOf" srcId="{9D1028CF-6A79-4799-9E5D-A701FE35BF26}" destId="{9F635D12-DE2E-4678-8B48-4A5E38383319}" srcOrd="0" destOrd="0" presId="urn:microsoft.com/office/officeart/2005/8/layout/orgChart1"/>
    <dgm:cxn modelId="{7C3C0D9B-514A-4940-A46E-83E68ED7BD97}" type="presParOf" srcId="{9D1028CF-6A79-4799-9E5D-A701FE35BF26}" destId="{8CA4E68F-3919-453E-ADA9-0F9BD290FD4E}" srcOrd="1" destOrd="0" presId="urn:microsoft.com/office/officeart/2005/8/layout/orgChart1"/>
    <dgm:cxn modelId="{98AD3962-A98B-4735-AD92-D6EC4AEBF5B9}" type="presParOf" srcId="{CDC386F3-1A04-40D9-855B-18960FAFBEC1}" destId="{5CBDBDAD-1061-4045-8BBC-9D283E962395}" srcOrd="1" destOrd="0" presId="urn:microsoft.com/office/officeart/2005/8/layout/orgChart1"/>
    <dgm:cxn modelId="{6E3185A9-FFEC-4768-8E2E-F1E19B4B7F4F}" type="presParOf" srcId="{CDC386F3-1A04-40D9-855B-18960FAFBEC1}" destId="{CFCD133F-034B-4331-949E-711C970C68A0}" srcOrd="2" destOrd="0" presId="urn:microsoft.com/office/officeart/2005/8/layout/orgChart1"/>
    <dgm:cxn modelId="{FF3E89D9-E243-42AD-A40C-A8415BF2A003}" type="presParOf" srcId="{A1CD8D6C-9D91-48D6-9240-6AEAFDFBED29}" destId="{E4D5BC20-D614-404D-AB11-59F34162CF33}" srcOrd="2" destOrd="0" presId="urn:microsoft.com/office/officeart/2005/8/layout/orgChart1"/>
    <dgm:cxn modelId="{A8A1BA79-F7F2-4721-8DEF-9EC9A75EA0F2}" type="presParOf" srcId="{A1CD8D6C-9D91-48D6-9240-6AEAFDFBED29}" destId="{54904330-BF73-481A-9876-861343F64079}" srcOrd="3" destOrd="0" presId="urn:microsoft.com/office/officeart/2005/8/layout/orgChart1"/>
    <dgm:cxn modelId="{04C6A3D7-3EFC-4C5B-A644-464E998EE1B9}" type="presParOf" srcId="{54904330-BF73-481A-9876-861343F64079}" destId="{6F3F3094-385E-46A6-81AE-8CB234584697}" srcOrd="0" destOrd="0" presId="urn:microsoft.com/office/officeart/2005/8/layout/orgChart1"/>
    <dgm:cxn modelId="{23C97C2B-7B91-4359-82A5-0AF41158B4B3}" type="presParOf" srcId="{6F3F3094-385E-46A6-81AE-8CB234584697}" destId="{2C9E27CB-5628-4641-BD4F-4E8F27973C00}" srcOrd="0" destOrd="0" presId="urn:microsoft.com/office/officeart/2005/8/layout/orgChart1"/>
    <dgm:cxn modelId="{81653799-AFC6-4FFF-AE81-B2AE51E42E8C}" type="presParOf" srcId="{6F3F3094-385E-46A6-81AE-8CB234584697}" destId="{FF94C52B-C10B-465E-803D-82C68ACE8733}" srcOrd="1" destOrd="0" presId="urn:microsoft.com/office/officeart/2005/8/layout/orgChart1"/>
    <dgm:cxn modelId="{2FBFB3BD-B950-4256-8F71-9BF24F5961C3}" type="presParOf" srcId="{54904330-BF73-481A-9876-861343F64079}" destId="{954AA575-14E8-48F2-9BE6-4FA4704C18C8}" srcOrd="1" destOrd="0" presId="urn:microsoft.com/office/officeart/2005/8/layout/orgChart1"/>
    <dgm:cxn modelId="{72CF48D6-02F5-4531-8F25-C86C89887556}" type="presParOf" srcId="{54904330-BF73-481A-9876-861343F64079}" destId="{9FABE195-09CF-4649-AA5D-B79397E68214}" srcOrd="2" destOrd="0" presId="urn:microsoft.com/office/officeart/2005/8/layout/orgChart1"/>
    <dgm:cxn modelId="{CD478FB6-629B-4B47-BCDD-F6827CB57252}" type="presParOf" srcId="{2C3A14ED-0E4C-4852-9660-E39E1D66C7EB}" destId="{A78B5A5A-245E-4FCA-B2FC-CF6F06A9AC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BC20-D614-404D-AB11-59F34162CF33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85C03-7265-422A-96AF-1C2A2EC0C14A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07B60-0944-4304-AD7E-224C865235B3}">
      <dsp:nvSpPr>
        <dsp:cNvPr id="0" name=""/>
        <dsp:cNvSpPr/>
      </dsp:nvSpPr>
      <dsp:spPr>
        <a:xfrm>
          <a:off x="1669479" y="363990"/>
          <a:ext cx="2757041" cy="137852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전체 프로그램</a:t>
          </a:r>
        </a:p>
      </dsp:txBody>
      <dsp:txXfrm>
        <a:off x="2073238" y="565870"/>
        <a:ext cx="1949523" cy="974760"/>
      </dsp:txXfrm>
    </dsp:sp>
    <dsp:sp modelId="{9F635D12-DE2E-4678-8B48-4A5E38383319}">
      <dsp:nvSpPr>
        <dsp:cNvPr id="0" name=""/>
        <dsp:cNvSpPr/>
      </dsp:nvSpPr>
      <dsp:spPr>
        <a:xfrm>
          <a:off x="1469" y="2321489"/>
          <a:ext cx="2757041" cy="137852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각 층 </a:t>
          </a:r>
          <a:endParaRPr lang="en-US" altLang="ko-KR" sz="1500" kern="1200" dirty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경로탐색</a:t>
          </a:r>
          <a:endParaRPr lang="en-US" altLang="ko-KR" sz="1500" kern="1200" dirty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알고리즘</a:t>
          </a:r>
        </a:p>
      </dsp:txBody>
      <dsp:txXfrm>
        <a:off x="405228" y="2523369"/>
        <a:ext cx="1949523" cy="974760"/>
      </dsp:txXfrm>
    </dsp:sp>
    <dsp:sp modelId="{2C9E27CB-5628-4641-BD4F-4E8F27973C00}">
      <dsp:nvSpPr>
        <dsp:cNvPr id="0" name=""/>
        <dsp:cNvSpPr/>
      </dsp:nvSpPr>
      <dsp:spPr>
        <a:xfrm>
          <a:off x="3337489" y="2321489"/>
          <a:ext cx="2757041" cy="137852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엘리베이터</a:t>
          </a:r>
          <a:endParaRPr lang="en-US" altLang="ko-KR" sz="1500" kern="1200" dirty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대기시간</a:t>
          </a:r>
          <a:endParaRPr lang="en-US" altLang="ko-KR" sz="1500" kern="1200" dirty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rPr>
            <a:t>예측 알고리즘</a:t>
          </a:r>
        </a:p>
      </dsp:txBody>
      <dsp:txXfrm>
        <a:off x="3741248" y="2523369"/>
        <a:ext cx="1949523" cy="974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5010-9372-4291-9684-BC46EE83BEAF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214F4-1B32-469A-B7CB-19A74D1712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002F0-64C5-42FC-B1D1-2AC2B2F5B21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3B6F5-401B-436B-BAC7-E25E111FE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3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3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15891862" flipH="1">
            <a:off x="4397084" y="1325572"/>
            <a:ext cx="404472" cy="93075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rot="552796">
            <a:off x="6214290" y="-183809"/>
            <a:ext cx="452377" cy="75380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15891862" flipH="1">
            <a:off x="4685116" y="2117660"/>
            <a:ext cx="404472" cy="93075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25152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7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25152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15891862" flipH="1">
            <a:off x="3460980" y="-4639225"/>
            <a:ext cx="404472" cy="93075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1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8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2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6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70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90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251520" cy="35848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rot="16952258" flipH="1">
            <a:off x="4366243" y="-127186"/>
            <a:ext cx="404472" cy="9604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97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07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556792"/>
            <a:ext cx="8229600" cy="45259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6044772">
            <a:off x="4511413" y="1742522"/>
            <a:ext cx="213938" cy="9361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251520" cy="56612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15555228" flipH="1">
            <a:off x="226429" y="2678626"/>
            <a:ext cx="213938" cy="9361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8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556792"/>
            <a:ext cx="8229600" cy="45259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6044772">
            <a:off x="4511413" y="-5098238"/>
            <a:ext cx="213938" cy="9361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15555228" flipH="1">
            <a:off x="154421" y="-4179160"/>
            <a:ext cx="213938" cy="9361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 rot="14425975" flipH="1">
            <a:off x="5082717" y="1042901"/>
            <a:ext cx="179738" cy="94451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0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 rot="6044772">
            <a:off x="-2605693" y="-6739841"/>
            <a:ext cx="200992" cy="13411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4425975" flipH="1">
            <a:off x="1740356" y="-8863966"/>
            <a:ext cx="168072" cy="22705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9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 rot="14425975" flipH="1">
            <a:off x="15454429" y="-9782361"/>
            <a:ext cx="168072" cy="22705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892480" y="-243409"/>
            <a:ext cx="323528" cy="55136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892480" y="1700808"/>
            <a:ext cx="323528" cy="5328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6554363">
            <a:off x="4546402" y="-4608873"/>
            <a:ext cx="186492" cy="96329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3457903" flipH="1">
            <a:off x="8062388" y="-727165"/>
            <a:ext cx="162437" cy="24079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3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6554363">
            <a:off x="4140857" y="1893653"/>
            <a:ext cx="195318" cy="100553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3457903" flipH="1">
            <a:off x="9551093" y="5170443"/>
            <a:ext cx="162437" cy="24079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 rot="6554363">
            <a:off x="9890685" y="2780543"/>
            <a:ext cx="196409" cy="59020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552796">
            <a:off x="7332781" y="-183808"/>
            <a:ext cx="452377" cy="75380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200000"/>
              </a:lnSpc>
              <a:defRPr sz="1200" spc="-15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</a:lstStyle>
          <a:p>
            <a:fld id="{2297F3E5-7DC1-4C6E-8EFA-F044F9DB4E3E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200000"/>
              </a:lnSpc>
              <a:defRPr sz="1200" spc="-15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200000"/>
              </a:lnSpc>
              <a:defRPr sz="1200" spc="-15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</a:lstStyle>
          <a:p>
            <a:fld id="{D21C7F2C-D028-4376-B243-A65DD43247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4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7" r:id="rId8"/>
    <p:sldLayoutId id="2147483665" r:id="rId9"/>
    <p:sldLayoutId id="2147483666" r:id="rId10"/>
    <p:sldLayoutId id="2147483668" r:id="rId11"/>
    <p:sldLayoutId id="2147483669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ctr" defTabSz="914400" rtl="0" eaLnBrk="1" latinLnBrk="1" hangingPunct="1">
        <a:lnSpc>
          <a:spcPct val="200000"/>
        </a:lnSpc>
        <a:spcBef>
          <a:spcPct val="0"/>
        </a:spcBef>
        <a:buNone/>
        <a:defRPr sz="4400" kern="1200" spc="-150"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200000"/>
        </a:lnSpc>
        <a:spcBef>
          <a:spcPct val="20000"/>
        </a:spcBef>
        <a:buFont typeface="Arial" pitchFamily="34" charset="0"/>
        <a:buChar char="•"/>
        <a:defRPr sz="3200" kern="1200" spc="-150"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200000"/>
        </a:lnSpc>
        <a:spcBef>
          <a:spcPct val="20000"/>
        </a:spcBef>
        <a:buFont typeface="Arial" pitchFamily="34" charset="0"/>
        <a:buChar char="–"/>
        <a:defRPr sz="2800" kern="1200" spc="-150"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200000"/>
        </a:lnSpc>
        <a:spcBef>
          <a:spcPct val="20000"/>
        </a:spcBef>
        <a:buFont typeface="Arial" pitchFamily="34" charset="0"/>
        <a:buChar char="•"/>
        <a:defRPr sz="2400" kern="1200" spc="-150"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200000"/>
        </a:lnSpc>
        <a:spcBef>
          <a:spcPct val="20000"/>
        </a:spcBef>
        <a:buFont typeface="Arial" pitchFamily="34" charset="0"/>
        <a:buChar char="–"/>
        <a:defRPr sz="2000" kern="1200" spc="-150"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200000"/>
        </a:lnSpc>
        <a:spcBef>
          <a:spcPct val="20000"/>
        </a:spcBef>
        <a:buFont typeface="Arial" pitchFamily="34" charset="0"/>
        <a:buChar char="»"/>
        <a:defRPr sz="2000" kern="1200" spc="-150"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223364" y="1412776"/>
            <a:ext cx="4697272" cy="748680"/>
          </a:xfrm>
          <a:noFill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6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자료구조설계</a:t>
            </a:r>
            <a:endParaRPr lang="en-US" altLang="ko-KR" sz="6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450F142-84F1-4782-BFEA-CDD2C1215D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00" y="188640"/>
            <a:ext cx="1069916" cy="792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342B3-AD92-44B5-8846-C0CBE67D16E3}"/>
              </a:ext>
            </a:extLst>
          </p:cNvPr>
          <p:cNvSpPr txBox="1"/>
          <p:nvPr/>
        </p:nvSpPr>
        <p:spPr>
          <a:xfrm>
            <a:off x="2699792" y="19168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 Structure :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A514C-AE3A-4367-BAFD-8142F6A3417F}"/>
              </a:ext>
            </a:extLst>
          </p:cNvPr>
          <p:cNvSpPr txBox="1"/>
          <p:nvPr/>
        </p:nvSpPr>
        <p:spPr>
          <a:xfrm>
            <a:off x="5148064" y="2870838"/>
            <a:ext cx="48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주차 프레젠테이션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2396A5-A70E-4824-85A1-02D163EC1DA4}"/>
              </a:ext>
            </a:extLst>
          </p:cNvPr>
          <p:cNvSpPr/>
          <p:nvPr/>
        </p:nvSpPr>
        <p:spPr>
          <a:xfrm>
            <a:off x="1187624" y="4400908"/>
            <a:ext cx="4572000" cy="2378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컴퓨터공학부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김성윤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(20173046)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경영학부     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양의현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(20115135)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염승윤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(20154098)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컴퓨터공학부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이상묵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(20173596)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이제홍(20134652)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컴퓨터공학부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황제웅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(20160753)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8A5BC-EEA2-44C3-A5E5-4EF7A0E5D665}"/>
              </a:ext>
            </a:extLst>
          </p:cNvPr>
          <p:cNvSpPr txBox="1"/>
          <p:nvPr/>
        </p:nvSpPr>
        <p:spPr>
          <a:xfrm>
            <a:off x="3450896" y="327454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TEST &amp; EVALUATION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ECFACF-0647-4DA1-BE70-A4A3C06985FE}"/>
              </a:ext>
            </a:extLst>
          </p:cNvPr>
          <p:cNvSpPr/>
          <p:nvPr/>
        </p:nvSpPr>
        <p:spPr>
          <a:xfrm>
            <a:off x="6044692" y="1628799"/>
            <a:ext cx="45719" cy="5498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08E849-FD0C-4F94-B2F3-360250F3C167}"/>
              </a:ext>
            </a:extLst>
          </p:cNvPr>
          <p:cNvSpPr/>
          <p:nvPr/>
        </p:nvSpPr>
        <p:spPr>
          <a:xfrm rot="5400000">
            <a:off x="6508901" y="1141697"/>
            <a:ext cx="45719" cy="977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87BED8-5C04-4EB8-BA5D-B21B54F4E5B5}"/>
              </a:ext>
            </a:extLst>
          </p:cNvPr>
          <p:cNvSpPr/>
          <p:nvPr/>
        </p:nvSpPr>
        <p:spPr>
          <a:xfrm>
            <a:off x="6974552" y="1618166"/>
            <a:ext cx="45719" cy="9301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C1436-F140-40EC-81FB-67ADFB85807A}"/>
              </a:ext>
            </a:extLst>
          </p:cNvPr>
          <p:cNvSpPr/>
          <p:nvPr/>
        </p:nvSpPr>
        <p:spPr>
          <a:xfrm rot="5400000">
            <a:off x="6743667" y="2293173"/>
            <a:ext cx="45719" cy="46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67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D85A4-E93E-42DA-AECF-FBD6413FE328}"/>
              </a:ext>
            </a:extLst>
          </p:cNvPr>
          <p:cNvSpPr txBox="1"/>
          <p:nvPr/>
        </p:nvSpPr>
        <p:spPr>
          <a:xfrm>
            <a:off x="323528" y="26064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003CA-3CFC-425D-A9E2-B507C70D7A70}"/>
              </a:ext>
            </a:extLst>
          </p:cNvPr>
          <p:cNvSpPr txBox="1"/>
          <p:nvPr/>
        </p:nvSpPr>
        <p:spPr>
          <a:xfrm>
            <a:off x="3779912" y="90697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:EVALUATION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87014815-CBE6-4402-A2D8-C52ECADFF011}"/>
              </a:ext>
            </a:extLst>
          </p:cNvPr>
          <p:cNvSpPr/>
          <p:nvPr/>
        </p:nvSpPr>
        <p:spPr>
          <a:xfrm rot="5400000">
            <a:off x="663703" y="2080713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5328C-C762-4E99-99A6-C258C7B296FB}"/>
              </a:ext>
            </a:extLst>
          </p:cNvPr>
          <p:cNvSpPr txBox="1"/>
          <p:nvPr/>
        </p:nvSpPr>
        <p:spPr>
          <a:xfrm>
            <a:off x="931871" y="2004809"/>
            <a:ext cx="529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평가 시나리오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98B4A6-973B-4BEA-A1B9-B49B154D73E7}"/>
              </a:ext>
            </a:extLst>
          </p:cNvPr>
          <p:cNvSpPr/>
          <p:nvPr/>
        </p:nvSpPr>
        <p:spPr>
          <a:xfrm>
            <a:off x="1907704" y="3855063"/>
            <a:ext cx="6192688" cy="1483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089F2-45AD-4502-B738-6F206C14CEC4}"/>
              </a:ext>
            </a:extLst>
          </p:cNvPr>
          <p:cNvSpPr txBox="1"/>
          <p:nvPr/>
        </p:nvSpPr>
        <p:spPr>
          <a:xfrm>
            <a:off x="931870" y="2664900"/>
            <a:ext cx="6952497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8000" eaLnBrk="0">
              <a:lnSpc>
                <a:spcPct val="9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시나리오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1</a:t>
            </a:r>
          </a:p>
          <a:p>
            <a:pPr defTabSz="508000"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점심시간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(11:50) 7층에서 1층까지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defTabSz="508000" eaLnBrk="0">
              <a:lnSpc>
                <a:spcPct val="90000"/>
              </a:lnSpc>
            </a:pP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defTabSz="508000" eaLnBrk="0">
              <a:lnSpc>
                <a:spcPct val="9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시나리오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2</a:t>
            </a:r>
          </a:p>
          <a:p>
            <a:pPr defTabSz="508000"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끝난시간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(14:50) 7층에서 1층까지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defTabSz="508000" eaLnBrk="0">
              <a:lnSpc>
                <a:spcPct val="90000"/>
              </a:lnSpc>
            </a:pP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defTabSz="508000" eaLnBrk="0">
              <a:lnSpc>
                <a:spcPct val="9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시나리오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3</a:t>
            </a:r>
          </a:p>
          <a:p>
            <a:pPr defTabSz="508000"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시작할때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(10:50) 1층 or 지하5층에서	7층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이동</a:t>
            </a:r>
          </a:p>
          <a:p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750" y="2973070"/>
          <a:ext cx="8498205" cy="173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870585"/>
                <a:gridCol w="731520"/>
                <a:gridCol w="708660"/>
                <a:gridCol w="708025"/>
                <a:gridCol w="708025"/>
                <a:gridCol w="708660"/>
                <a:gridCol w="708025"/>
                <a:gridCol w="708025"/>
                <a:gridCol w="70866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단위(초)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11:50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14:50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10:50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엘리베이터 구분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A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B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C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A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B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C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A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B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C(B5)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예상 총 걸린시간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744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bg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694</a:t>
                      </a:r>
                      <a:endParaRPr lang="ko-KR" altLang="en-US" sz="1600" kern="1200" dirty="0" smtClean="0" cap="none" b="1" strike="noStrike">
                        <a:solidFill>
                          <a:schemeClr val="bg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723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142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110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bg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98</a:t>
                      </a:r>
                      <a:endParaRPr lang="ko-KR" altLang="en-US" sz="1600" kern="1200" dirty="0" smtClean="0" cap="none" b="1" strike="noStrike">
                        <a:solidFill>
                          <a:schemeClr val="bg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129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bg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109</a:t>
                      </a:r>
                      <a:endParaRPr lang="ko-KR" altLang="en-US" sz="1600" kern="1200" dirty="0" smtClean="0" cap="none" b="0" strike="noStrike">
                        <a:solidFill>
                          <a:schemeClr val="bg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117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실제 총 걸린시간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237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bg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200</a:t>
                      </a:r>
                      <a:endParaRPr lang="ko-KR" altLang="en-US" sz="1600" kern="1200" dirty="0" smtClean="0" cap="none" b="1" strike="noStrike">
                        <a:solidFill>
                          <a:schemeClr val="bg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614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bg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42</a:t>
                      </a:r>
                      <a:endParaRPr lang="ko-KR" altLang="en-US" sz="1600" kern="1200" dirty="0" smtClean="0" cap="none" b="1" strike="noStrike">
                        <a:solidFill>
                          <a:schemeClr val="bg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149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120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122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bg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100</a:t>
                      </a:r>
                      <a:endParaRPr lang="ko-KR" altLang="en-US" sz="1600" kern="1200" dirty="0" smtClean="0" cap="none" b="0" strike="noStrike">
                        <a:solidFill>
                          <a:schemeClr val="bg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320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비교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313%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347%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117%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338%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73%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81%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105%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109%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배달의민족 한나는 열한살" charset="0"/>
                          <a:ea typeface="배달의민족 한나는 열한살" charset="0"/>
                        </a:rPr>
                        <a:t>99%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배달의민족 한나는 열한살" charset="0"/>
                        <a:ea typeface="배달의민족 한나는 열한살" charset="0"/>
                      </a:endParaRPr>
                    </a:p>
                  </a:txBody>
                  <a:tcPr marL="90170" marR="90170" marT="46990" marB="46990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A6CFFC-7F03-4588-ADCC-B09E7546D0C3}"/>
              </a:ext>
            </a:extLst>
          </p:cNvPr>
          <p:cNvSpPr txBox="1"/>
          <p:nvPr/>
        </p:nvSpPr>
        <p:spPr>
          <a:xfrm>
            <a:off x="539750" y="188595"/>
            <a:ext cx="669671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9A9BC-6BED-4234-980C-9BD6DA210837}"/>
              </a:ext>
            </a:extLst>
          </p:cNvPr>
          <p:cNvSpPr txBox="1"/>
          <p:nvPr/>
        </p:nvSpPr>
        <p:spPr>
          <a:xfrm>
            <a:off x="3996055" y="835025"/>
            <a:ext cx="266446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:EVALUATION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E950E92-7005-4192-8CE2-94FF044A660C}"/>
              </a:ext>
            </a:extLst>
          </p:cNvPr>
          <p:cNvSpPr/>
          <p:nvPr/>
        </p:nvSpPr>
        <p:spPr>
          <a:xfrm rot="5400000">
            <a:off x="847725" y="1926590"/>
            <a:ext cx="288290" cy="24828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97851-0D2F-45A9-B4BB-6A2AC2827CD6}"/>
              </a:ext>
            </a:extLst>
          </p:cNvPr>
          <p:cNvSpPr txBox="1"/>
          <p:nvPr/>
        </p:nvSpPr>
        <p:spPr>
          <a:xfrm>
            <a:off x="1115695" y="1850390"/>
            <a:ext cx="52914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1C48A-C7BA-4309-BA42-5236FB3A44C5}"/>
              </a:ext>
            </a:extLst>
          </p:cNvPr>
          <p:cNvSpPr txBox="1"/>
          <p:nvPr/>
        </p:nvSpPr>
        <p:spPr>
          <a:xfrm>
            <a:off x="2771775" y="2630805"/>
            <a:ext cx="180022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시나리오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3837561-1B72-42BD-8688-92730347BD77}"/>
              </a:ext>
            </a:extLst>
          </p:cNvPr>
          <p:cNvSpPr/>
          <p:nvPr/>
        </p:nvSpPr>
        <p:spPr>
          <a:xfrm rot="10800000">
            <a:off x="2642235" y="2697480"/>
            <a:ext cx="219075" cy="18923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C7CD3-70CE-41E3-A16D-9B4E498E6097}"/>
              </a:ext>
            </a:extLst>
          </p:cNvPr>
          <p:cNvSpPr txBox="1"/>
          <p:nvPr/>
        </p:nvSpPr>
        <p:spPr>
          <a:xfrm>
            <a:off x="4795520" y="2630805"/>
            <a:ext cx="180022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시나리오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9E963BC-A086-4F27-9F68-3957610E9C0A}"/>
              </a:ext>
            </a:extLst>
          </p:cNvPr>
          <p:cNvSpPr/>
          <p:nvPr/>
        </p:nvSpPr>
        <p:spPr>
          <a:xfrm rot="10800000">
            <a:off x="4665345" y="2697480"/>
            <a:ext cx="219075" cy="18923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13AB2-9857-491A-8CC7-F22B90C64152}"/>
              </a:ext>
            </a:extLst>
          </p:cNvPr>
          <p:cNvSpPr txBox="1"/>
          <p:nvPr/>
        </p:nvSpPr>
        <p:spPr>
          <a:xfrm>
            <a:off x="6828155" y="2630805"/>
            <a:ext cx="180022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시나리오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79D301C-1BC4-4F50-95A5-3749588680CE}"/>
              </a:ext>
            </a:extLst>
          </p:cNvPr>
          <p:cNvSpPr/>
          <p:nvPr/>
        </p:nvSpPr>
        <p:spPr>
          <a:xfrm rot="10800000">
            <a:off x="6698615" y="2697480"/>
            <a:ext cx="219075" cy="18923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상자 5">
            <a:extLst>
              <a:ext uri="{FF2B5EF4-FFF2-40B4-BE49-F238E27FC236}">
                <a16:creationId xmlns:a16="http://schemas.microsoft.com/office/drawing/2014/main" id="{6F0F200F-76D8-4B24-BED7-3497C564EF3D}"/>
              </a:ext>
            </a:extLst>
          </p:cNvPr>
          <p:cNvSpPr txBox="1">
            <a:spLocks/>
          </p:cNvSpPr>
          <p:nvPr/>
        </p:nvSpPr>
        <p:spPr>
          <a:xfrm>
            <a:off x="539750" y="4926965"/>
            <a:ext cx="553212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en-US" altLang="ko-KR" sz="160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비교값</a:t>
            </a:r>
            <a:r>
              <a:rPr lang="en-US" altLang="ko-KR" sz="16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= 예상시간*100/실제 시간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en-US" altLang="ko-KR" sz="160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</a:t>
            </a:r>
            <a:r>
              <a:rPr lang="en-US" altLang="ko-KR" sz="16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시간을 100이라고 가정했을때의 예상시간 비율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6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F19688D-3155-4D4D-8883-CD2D6A0B4771}"/>
              </a:ext>
            </a:extLst>
          </p:cNvPr>
          <p:cNvSpPr/>
          <p:nvPr/>
        </p:nvSpPr>
        <p:spPr>
          <a:xfrm rot="5400000">
            <a:off x="847448" y="1926538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8868E-6251-455F-8172-D1D3DBE80C44}"/>
              </a:ext>
            </a:extLst>
          </p:cNvPr>
          <p:cNvSpPr txBox="1"/>
          <p:nvPr/>
        </p:nvSpPr>
        <p:spPr>
          <a:xfrm>
            <a:off x="1115616" y="1850634"/>
            <a:ext cx="529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차이가 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375D9-A92C-4CF0-969E-118E42E181E6}"/>
              </a:ext>
            </a:extLst>
          </p:cNvPr>
          <p:cNvSpPr txBox="1"/>
          <p:nvPr/>
        </p:nvSpPr>
        <p:spPr>
          <a:xfrm>
            <a:off x="755576" y="68817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46EC-BD4C-43F5-8431-D38D58DDA826}"/>
              </a:ext>
            </a:extLst>
          </p:cNvPr>
          <p:cNvSpPr txBox="1"/>
          <p:nvPr/>
        </p:nvSpPr>
        <p:spPr>
          <a:xfrm>
            <a:off x="4211960" y="133450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:EVALUATION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42C7E-2F96-41E5-B143-A1566267EC2D}"/>
              </a:ext>
            </a:extLst>
          </p:cNvPr>
          <p:cNvSpPr txBox="1"/>
          <p:nvPr/>
        </p:nvSpPr>
        <p:spPr>
          <a:xfrm>
            <a:off x="1619672" y="2924944"/>
            <a:ext cx="6696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사람이 많이 붐비는 점심시간대에 예측이 크게 빗나감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엘리베이터 앞 대기 인원의 증감만으로는 예측이 힘들다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엘리베이터가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 존재하는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A, 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구역에 대해서 사람이 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  	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시간대의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보정값이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필요할 것이라고 보임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엘리베이터 사용자의 행동 패턴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엘리베이터가 만원이거나 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	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나가는 경우 다음 엘리베이터를 기다리지 않고 계단으로 이             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동하는 경우가 잦다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4849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CC899C2-4194-4B6C-A9E9-DC621C762818}"/>
              </a:ext>
            </a:extLst>
          </p:cNvPr>
          <p:cNvSpPr/>
          <p:nvPr/>
        </p:nvSpPr>
        <p:spPr>
          <a:xfrm rot="5400000">
            <a:off x="1063472" y="2123811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5667F-F8EE-443C-886E-5F4DC5D948AC}"/>
              </a:ext>
            </a:extLst>
          </p:cNvPr>
          <p:cNvSpPr txBox="1"/>
          <p:nvPr/>
        </p:nvSpPr>
        <p:spPr>
          <a:xfrm>
            <a:off x="1331640" y="2047907"/>
            <a:ext cx="529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추가 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ABAA9-2CF9-4D2F-A596-978995731EC8}"/>
              </a:ext>
            </a:extLst>
          </p:cNvPr>
          <p:cNvSpPr txBox="1"/>
          <p:nvPr/>
        </p:nvSpPr>
        <p:spPr>
          <a:xfrm>
            <a:off x="863588" y="385913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비교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3A8C4-69C9-4B1A-89EA-688EAEC14E4F}"/>
              </a:ext>
            </a:extLst>
          </p:cNvPr>
          <p:cNvSpPr txBox="1"/>
          <p:nvPr/>
        </p:nvSpPr>
        <p:spPr>
          <a:xfrm>
            <a:off x="4211960" y="10322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:EVALUATION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47300-C2C3-4AD4-9ED7-86CE011952B8}"/>
              </a:ext>
            </a:extLst>
          </p:cNvPr>
          <p:cNvSpPr txBox="1"/>
          <p:nvPr/>
        </p:nvSpPr>
        <p:spPr>
          <a:xfrm>
            <a:off x="1763688" y="2971237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엘리베이터는 상행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하행에 관계 없이 무조건 탑승한다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엘리베이터가 왔을 때 그냥 보내는 경우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돌아올 때 만원이 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  	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어 못 타는 경우가 많이 발생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따라서 자신의 목적지가 상층인지 하층인지에 관계 없이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베이터가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도착하면 무조건 탑승한다고 가정함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4279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BE3D7D-8B68-4214-8A04-58DCD7C81C68}"/>
              </a:ext>
            </a:extLst>
          </p:cNvPr>
          <p:cNvSpPr txBox="1"/>
          <p:nvPr/>
        </p:nvSpPr>
        <p:spPr>
          <a:xfrm>
            <a:off x="4575121" y="3194453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D48BE-0BBF-45B5-B351-EB7C62C06D4A}"/>
              </a:ext>
            </a:extLst>
          </p:cNvPr>
          <p:cNvSpPr txBox="1"/>
          <p:nvPr/>
        </p:nvSpPr>
        <p:spPr>
          <a:xfrm>
            <a:off x="5259197" y="38610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:TO DO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3821AE-E85E-4324-88CC-0E9369367B7C}"/>
              </a:ext>
            </a:extLst>
          </p:cNvPr>
          <p:cNvGrpSpPr/>
          <p:nvPr/>
        </p:nvGrpSpPr>
        <p:grpSpPr>
          <a:xfrm>
            <a:off x="5763253" y="2601708"/>
            <a:ext cx="977020" cy="940935"/>
            <a:chOff x="6043251" y="1607347"/>
            <a:chExt cx="977020" cy="9409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739D692-9D0F-49CD-9EDA-D6FF8BB6D239}"/>
                </a:ext>
              </a:extLst>
            </p:cNvPr>
            <p:cNvSpPr/>
            <p:nvPr/>
          </p:nvSpPr>
          <p:spPr>
            <a:xfrm>
              <a:off x="6044692" y="1628799"/>
              <a:ext cx="45719" cy="549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7A14BF8-017A-4092-85ED-DB2D50CAB6AE}"/>
                </a:ext>
              </a:extLst>
            </p:cNvPr>
            <p:cNvSpPr/>
            <p:nvPr/>
          </p:nvSpPr>
          <p:spPr>
            <a:xfrm rot="5400000">
              <a:off x="6508901" y="1141697"/>
              <a:ext cx="45719" cy="9770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2D69F6-42CC-42C7-9C57-ED6488391F95}"/>
                </a:ext>
              </a:extLst>
            </p:cNvPr>
            <p:cNvSpPr/>
            <p:nvPr/>
          </p:nvSpPr>
          <p:spPr>
            <a:xfrm>
              <a:off x="6974552" y="1618166"/>
              <a:ext cx="45719" cy="9301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ED9631-7038-4FF5-895B-25D8B16354A1}"/>
                </a:ext>
              </a:extLst>
            </p:cNvPr>
            <p:cNvSpPr/>
            <p:nvPr/>
          </p:nvSpPr>
          <p:spPr>
            <a:xfrm rot="5400000">
              <a:off x="6743667" y="2293173"/>
              <a:ext cx="45719" cy="4617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19678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BF6F0CA-6208-4641-8106-4B64CD3262AD}"/>
              </a:ext>
            </a:extLst>
          </p:cNvPr>
          <p:cNvSpPr txBox="1"/>
          <p:nvPr/>
        </p:nvSpPr>
        <p:spPr>
          <a:xfrm>
            <a:off x="6588224" y="637237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앞으로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365CA-9552-413F-AE20-78951272E051}"/>
              </a:ext>
            </a:extLst>
          </p:cNvPr>
          <p:cNvSpPr txBox="1"/>
          <p:nvPr/>
        </p:nvSpPr>
        <p:spPr>
          <a:xfrm>
            <a:off x="7272300" y="13038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:TO DO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C76C630-65D1-46AA-A506-8F66D6EF0EF1}"/>
              </a:ext>
            </a:extLst>
          </p:cNvPr>
          <p:cNvSpPr/>
          <p:nvPr/>
        </p:nvSpPr>
        <p:spPr>
          <a:xfrm rot="5400000">
            <a:off x="1977872" y="3142508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33BA76-C27A-4AF3-A267-1B2A022EE3D6}"/>
              </a:ext>
            </a:extLst>
          </p:cNvPr>
          <p:cNvSpPr txBox="1"/>
          <p:nvPr/>
        </p:nvSpPr>
        <p:spPr>
          <a:xfrm>
            <a:off x="2246040" y="3066604"/>
            <a:ext cx="529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앞으로 진행 할 문제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87277-5AF4-4C5E-A22B-FA14CB4D23F4}"/>
              </a:ext>
            </a:extLst>
          </p:cNvPr>
          <p:cNvSpPr txBox="1"/>
          <p:nvPr/>
        </p:nvSpPr>
        <p:spPr>
          <a:xfrm>
            <a:off x="2483768" y="3717032"/>
            <a:ext cx="5904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알고리즘과 유저 인터페이스의 결합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클라이언트와 서버가 나뉘어져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서버 쪽에서는 클라이언트의 입력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 위치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 받으면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입력 받은 정보로 서버에서 알고리즘의 계산을 진행한 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결과값을 시각화 하여 경로와 대기시간을 클라이언트에 표시하는 방식</a:t>
            </a:r>
          </a:p>
        </p:txBody>
      </p:sp>
    </p:spTree>
    <p:extLst>
      <p:ext uri="{BB962C8B-B14F-4D97-AF65-F5344CB8AC3E}">
        <p14:creationId xmlns:p14="http://schemas.microsoft.com/office/powerpoint/2010/main" val="235174803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32405E-D2AD-4B86-A0CB-5EE6B2065387}"/>
              </a:ext>
            </a:extLst>
          </p:cNvPr>
          <p:cNvSpPr/>
          <p:nvPr/>
        </p:nvSpPr>
        <p:spPr>
          <a:xfrm>
            <a:off x="757241" y="2303181"/>
            <a:ext cx="2952328" cy="38884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30F8A4A6-3A4B-47EA-A268-6620E1F6E8E7}"/>
              </a:ext>
            </a:extLst>
          </p:cNvPr>
          <p:cNvSpPr>
            <a:spLocks/>
          </p:cNvSpPr>
          <p:nvPr/>
        </p:nvSpPr>
        <p:spPr>
          <a:xfrm>
            <a:off x="4585973" y="2222045"/>
            <a:ext cx="2729865" cy="4117340"/>
          </a:xfrm>
          <a:prstGeom prst="roundRect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도형 8">
            <a:extLst>
              <a:ext uri="{FF2B5EF4-FFF2-40B4-BE49-F238E27FC236}">
                <a16:creationId xmlns:a16="http://schemas.microsoft.com/office/drawing/2014/main" id="{A1B06804-965C-433B-9EE9-7D0A251A6B50}"/>
              </a:ext>
            </a:extLst>
          </p:cNvPr>
          <p:cNvSpPr>
            <a:spLocks/>
          </p:cNvSpPr>
          <p:nvPr/>
        </p:nvSpPr>
        <p:spPr>
          <a:xfrm>
            <a:off x="4867278" y="2594790"/>
            <a:ext cx="2200275" cy="32715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6AB5DE-D9BD-45F2-AC9E-6D60C41F9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77605"/>
              </p:ext>
            </p:extLst>
          </p:nvPr>
        </p:nvGraphicFramePr>
        <p:xfrm>
          <a:off x="1097861" y="2865290"/>
          <a:ext cx="2332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29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18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21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18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20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15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13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22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21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25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32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24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16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42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텍스트 상자 3">
            <a:extLst>
              <a:ext uri="{FF2B5EF4-FFF2-40B4-BE49-F238E27FC236}">
                <a16:creationId xmlns:a16="http://schemas.microsoft.com/office/drawing/2014/main" id="{31AA80C9-7820-40E1-967A-4B18DC10C1D0}"/>
              </a:ext>
            </a:extLst>
          </p:cNvPr>
          <p:cNvSpPr txBox="1">
            <a:spLocks/>
          </p:cNvSpPr>
          <p:nvPr/>
        </p:nvSpPr>
        <p:spPr>
          <a:xfrm>
            <a:off x="1918916" y="2428410"/>
            <a:ext cx="636905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서버</a:t>
            </a:r>
            <a:endParaRPr lang="ko-KR" altLang="en-US" sz="18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텍스트 상자 4">
            <a:extLst>
              <a:ext uri="{FF2B5EF4-FFF2-40B4-BE49-F238E27FC236}">
                <a16:creationId xmlns:a16="http://schemas.microsoft.com/office/drawing/2014/main" id="{E2DE33FF-9C61-4CE3-A373-7E64E4E53CE3}"/>
              </a:ext>
            </a:extLst>
          </p:cNvPr>
          <p:cNvSpPr txBox="1">
            <a:spLocks/>
          </p:cNvSpPr>
          <p:nvPr/>
        </p:nvSpPr>
        <p:spPr>
          <a:xfrm>
            <a:off x="1714633" y="4841451"/>
            <a:ext cx="1094105" cy="37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 cap="flat" cmpd="sng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대기시간</a:t>
            </a:r>
            <a:endParaRPr lang="ko-KR" altLang="en-US" sz="18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텍스트 상자 5">
            <a:extLst>
              <a:ext uri="{FF2B5EF4-FFF2-40B4-BE49-F238E27FC236}">
                <a16:creationId xmlns:a16="http://schemas.microsoft.com/office/drawing/2014/main" id="{860804BC-0216-40E6-B39D-D0AAAAF2DDD1}"/>
              </a:ext>
            </a:extLst>
          </p:cNvPr>
          <p:cNvSpPr txBox="1">
            <a:spLocks/>
          </p:cNvSpPr>
          <p:nvPr/>
        </p:nvSpPr>
        <p:spPr>
          <a:xfrm>
            <a:off x="1532201" y="5425610"/>
            <a:ext cx="1403350" cy="37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 cap="flat" cmpd="sng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최적의 경로</a:t>
            </a:r>
            <a:endParaRPr lang="ko-KR" altLang="en-US" sz="18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8" name="도형 6">
            <a:extLst>
              <a:ext uri="{FF2B5EF4-FFF2-40B4-BE49-F238E27FC236}">
                <a16:creationId xmlns:a16="http://schemas.microsoft.com/office/drawing/2014/main" id="{5D6EB251-2F06-4B9C-8F98-240A1315E766}"/>
              </a:ext>
            </a:extLst>
          </p:cNvPr>
          <p:cNvCxnSpPr>
            <a:cxnSpLocks/>
          </p:cNvCxnSpPr>
          <p:nvPr/>
        </p:nvCxnSpPr>
        <p:spPr>
          <a:xfrm flipV="1">
            <a:off x="2826071" y="4425490"/>
            <a:ext cx="2611690" cy="866136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9">
            <a:extLst>
              <a:ext uri="{FF2B5EF4-FFF2-40B4-BE49-F238E27FC236}">
                <a16:creationId xmlns:a16="http://schemas.microsoft.com/office/drawing/2014/main" id="{2F6826CA-145E-46A4-97D0-29B250D3DCB8}"/>
              </a:ext>
            </a:extLst>
          </p:cNvPr>
          <p:cNvSpPr txBox="1">
            <a:spLocks/>
          </p:cNvSpPr>
          <p:nvPr/>
        </p:nvSpPr>
        <p:spPr>
          <a:xfrm>
            <a:off x="5024758" y="3959405"/>
            <a:ext cx="186055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경로와 대기시간</a:t>
            </a:r>
            <a:endParaRPr lang="ko-KR" altLang="en-US" sz="1800" b="0" strike="noStrike" cap="none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출력</a:t>
            </a:r>
            <a:endParaRPr lang="ko-KR" altLang="en-US" sz="1800" b="0" strike="noStrike" cap="none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47DE4-2C08-437E-B8A8-88F42BA9977A}"/>
              </a:ext>
            </a:extLst>
          </p:cNvPr>
          <p:cNvSpPr txBox="1"/>
          <p:nvPr/>
        </p:nvSpPr>
        <p:spPr>
          <a:xfrm>
            <a:off x="758693" y="286131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앞으로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2E9F3-424D-4A22-81CC-18812C19293F}"/>
              </a:ext>
            </a:extLst>
          </p:cNvPr>
          <p:cNvSpPr txBox="1"/>
          <p:nvPr/>
        </p:nvSpPr>
        <p:spPr>
          <a:xfrm>
            <a:off x="1442769" y="95272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:TO DO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81FE569C-325C-47DE-8AAF-CEDF35C52B5C}"/>
              </a:ext>
            </a:extLst>
          </p:cNvPr>
          <p:cNvSpPr/>
          <p:nvPr/>
        </p:nvSpPr>
        <p:spPr>
          <a:xfrm rot="5400000">
            <a:off x="2215600" y="1704704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4E8C6-DC4F-4379-8CCD-4656E885E039}"/>
              </a:ext>
            </a:extLst>
          </p:cNvPr>
          <p:cNvSpPr txBox="1"/>
          <p:nvPr/>
        </p:nvSpPr>
        <p:spPr>
          <a:xfrm>
            <a:off x="2483768" y="1628800"/>
            <a:ext cx="529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58636125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51CEED-B43F-4453-8EC6-1A5BFAD9C110}"/>
              </a:ext>
            </a:extLst>
          </p:cNvPr>
          <p:cNvSpPr txBox="1"/>
          <p:nvPr/>
        </p:nvSpPr>
        <p:spPr>
          <a:xfrm>
            <a:off x="2267744" y="2420888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8F87B-AD71-4E3C-BE69-4DEFA784DB9C}"/>
              </a:ext>
            </a:extLst>
          </p:cNvPr>
          <p:cNvSpPr txBox="1"/>
          <p:nvPr/>
        </p:nvSpPr>
        <p:spPr>
          <a:xfrm>
            <a:off x="3203848" y="3488040"/>
            <a:ext cx="658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Q&amp;A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9D3ABF-F7E1-42F9-9351-18B8BB5098D6}"/>
              </a:ext>
            </a:extLst>
          </p:cNvPr>
          <p:cNvGrpSpPr/>
          <p:nvPr/>
        </p:nvGrpSpPr>
        <p:grpSpPr>
          <a:xfrm>
            <a:off x="6876256" y="1950420"/>
            <a:ext cx="977020" cy="940935"/>
            <a:chOff x="6043251" y="1607347"/>
            <a:chExt cx="977020" cy="9409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674F20-731B-4B70-9F69-B7F2A8C5262A}"/>
                </a:ext>
              </a:extLst>
            </p:cNvPr>
            <p:cNvSpPr/>
            <p:nvPr/>
          </p:nvSpPr>
          <p:spPr>
            <a:xfrm>
              <a:off x="6044692" y="1628799"/>
              <a:ext cx="45719" cy="549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2E65A6-D512-4CED-89AF-22974EFEAC75}"/>
                </a:ext>
              </a:extLst>
            </p:cNvPr>
            <p:cNvSpPr/>
            <p:nvPr/>
          </p:nvSpPr>
          <p:spPr>
            <a:xfrm rot="5400000">
              <a:off x="6508901" y="1141697"/>
              <a:ext cx="45719" cy="9770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BF05B3-5EEA-4573-9BEC-E7FDB5D57766}"/>
                </a:ext>
              </a:extLst>
            </p:cNvPr>
            <p:cNvSpPr/>
            <p:nvPr/>
          </p:nvSpPr>
          <p:spPr>
            <a:xfrm>
              <a:off x="6974552" y="1618166"/>
              <a:ext cx="45719" cy="9301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FF92AE-FEE2-46BA-8019-069173C9A2EA}"/>
                </a:ext>
              </a:extLst>
            </p:cNvPr>
            <p:cNvSpPr/>
            <p:nvPr/>
          </p:nvSpPr>
          <p:spPr>
            <a:xfrm rot="5400000">
              <a:off x="6743667" y="2293173"/>
              <a:ext cx="45719" cy="4617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9762861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D912E-797B-4B3C-8DF3-CCBAB2980AE5}"/>
              </a:ext>
            </a:extLst>
          </p:cNvPr>
          <p:cNvSpPr txBox="1"/>
          <p:nvPr/>
        </p:nvSpPr>
        <p:spPr>
          <a:xfrm>
            <a:off x="611560" y="836712"/>
            <a:ext cx="1015663" cy="410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360F6-7154-4D6B-88BE-C538CF5C225F}"/>
              </a:ext>
            </a:extLst>
          </p:cNvPr>
          <p:cNvSpPr txBox="1"/>
          <p:nvPr/>
        </p:nvSpPr>
        <p:spPr>
          <a:xfrm>
            <a:off x="1396390" y="908720"/>
            <a:ext cx="461665" cy="35283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INDEX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5DEEF-5071-46ED-8E97-71EF1DB1C0D3}"/>
              </a:ext>
            </a:extLst>
          </p:cNvPr>
          <p:cNvSpPr txBox="1"/>
          <p:nvPr/>
        </p:nvSpPr>
        <p:spPr>
          <a:xfrm>
            <a:off x="3419872" y="2348880"/>
            <a:ext cx="64087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테스트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비교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앞으로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428D6AE-EAAB-4844-B7B6-FD6CD5B0794A}"/>
              </a:ext>
            </a:extLst>
          </p:cNvPr>
          <p:cNvSpPr/>
          <p:nvPr/>
        </p:nvSpPr>
        <p:spPr>
          <a:xfrm>
            <a:off x="3059832" y="2435696"/>
            <a:ext cx="273224" cy="2732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2BC8BB9-6AB0-48C6-89D5-5BBC81FD2DB2}"/>
              </a:ext>
            </a:extLst>
          </p:cNvPr>
          <p:cNvSpPr/>
          <p:nvPr/>
        </p:nvSpPr>
        <p:spPr>
          <a:xfrm>
            <a:off x="3059832" y="3933056"/>
            <a:ext cx="273224" cy="273224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4BFC6B0-379D-4C76-A48C-09173B366368}"/>
              </a:ext>
            </a:extLst>
          </p:cNvPr>
          <p:cNvSpPr/>
          <p:nvPr/>
        </p:nvSpPr>
        <p:spPr>
          <a:xfrm rot="11700000">
            <a:off x="3017783" y="5423671"/>
            <a:ext cx="316940" cy="27322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94125-7142-43A3-9558-634D1BCB1FF9}"/>
              </a:ext>
            </a:extLst>
          </p:cNvPr>
          <p:cNvSpPr txBox="1"/>
          <p:nvPr/>
        </p:nvSpPr>
        <p:spPr>
          <a:xfrm>
            <a:off x="5292080" y="278092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:TEST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4FAA3-A969-42D7-9456-F6C3DA7BCD1F}"/>
              </a:ext>
            </a:extLst>
          </p:cNvPr>
          <p:cNvSpPr txBox="1"/>
          <p:nvPr/>
        </p:nvSpPr>
        <p:spPr>
          <a:xfrm>
            <a:off x="4788024" y="4267835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:EVALUATION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DD791-18BF-4B96-8BDF-188A510BF08A}"/>
              </a:ext>
            </a:extLst>
          </p:cNvPr>
          <p:cNvSpPr txBox="1"/>
          <p:nvPr/>
        </p:nvSpPr>
        <p:spPr>
          <a:xfrm>
            <a:off x="4211960" y="575474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:TO DO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971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6D51FD-4D86-4E61-A3AB-C4D122839B4D}"/>
              </a:ext>
            </a:extLst>
          </p:cNvPr>
          <p:cNvSpPr txBox="1"/>
          <p:nvPr/>
        </p:nvSpPr>
        <p:spPr>
          <a:xfrm>
            <a:off x="2699792" y="2492896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61AB7-B939-44D3-827B-4CEF9830B7E4}"/>
              </a:ext>
            </a:extLst>
          </p:cNvPr>
          <p:cNvSpPr txBox="1"/>
          <p:nvPr/>
        </p:nvSpPr>
        <p:spPr>
          <a:xfrm>
            <a:off x="5940152" y="31546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:TEST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0EE982-BEA6-4A49-8B9E-8072B255F0A2}"/>
              </a:ext>
            </a:extLst>
          </p:cNvPr>
          <p:cNvGrpSpPr/>
          <p:nvPr/>
        </p:nvGrpSpPr>
        <p:grpSpPr>
          <a:xfrm>
            <a:off x="6156176" y="1967459"/>
            <a:ext cx="977020" cy="940935"/>
            <a:chOff x="6043251" y="1607347"/>
            <a:chExt cx="977020" cy="9409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D9F06E-3A8F-4ECE-B643-C43E8B3754F2}"/>
                </a:ext>
              </a:extLst>
            </p:cNvPr>
            <p:cNvSpPr/>
            <p:nvPr/>
          </p:nvSpPr>
          <p:spPr>
            <a:xfrm>
              <a:off x="6044692" y="1628799"/>
              <a:ext cx="45719" cy="549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D6ABDD-C27D-4A2F-9D68-7006B501DB98}"/>
                </a:ext>
              </a:extLst>
            </p:cNvPr>
            <p:cNvSpPr/>
            <p:nvPr/>
          </p:nvSpPr>
          <p:spPr>
            <a:xfrm rot="5400000">
              <a:off x="6508901" y="1141697"/>
              <a:ext cx="45719" cy="9770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A881AB-2C2C-4F81-830D-0C9FE4D0C9DD}"/>
                </a:ext>
              </a:extLst>
            </p:cNvPr>
            <p:cNvSpPr/>
            <p:nvPr/>
          </p:nvSpPr>
          <p:spPr>
            <a:xfrm>
              <a:off x="6974552" y="1618166"/>
              <a:ext cx="45719" cy="9301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8B1097-C7A0-45B2-A18F-2DA2E8E680B6}"/>
                </a:ext>
              </a:extLst>
            </p:cNvPr>
            <p:cNvSpPr/>
            <p:nvPr/>
          </p:nvSpPr>
          <p:spPr>
            <a:xfrm rot="5400000">
              <a:off x="6743667" y="2293173"/>
              <a:ext cx="45719" cy="4617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91138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620688" y="11663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테스트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8500521-9637-4CCE-9EDF-2AC3F132B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548944"/>
              </p:ext>
            </p:extLst>
          </p:nvPr>
        </p:nvGraphicFramePr>
        <p:xfrm>
          <a:off x="1691680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F9BB48-DE62-43FC-9271-AC6DA9F351EA}"/>
              </a:ext>
            </a:extLst>
          </p:cNvPr>
          <p:cNvSpPr txBox="1"/>
          <p:nvPr/>
        </p:nvSpPr>
        <p:spPr>
          <a:xfrm>
            <a:off x="3563888" y="3188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:TEST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E1B22-CF18-4567-8D25-5B5D794AFFF3}"/>
              </a:ext>
            </a:extLst>
          </p:cNvPr>
          <p:cNvSpPr txBox="1"/>
          <p:nvPr/>
        </p:nvSpPr>
        <p:spPr>
          <a:xfrm>
            <a:off x="1085123" y="1660158"/>
            <a:ext cx="495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구조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2A7DEDD-C49E-4F33-B385-F1FC6BF83666}"/>
              </a:ext>
            </a:extLst>
          </p:cNvPr>
          <p:cNvSpPr/>
          <p:nvPr/>
        </p:nvSpPr>
        <p:spPr>
          <a:xfrm rot="5400000">
            <a:off x="816955" y="1694038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33682339-7CFC-4425-8027-97459EAD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6" y="188640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1DC-4357-4D94-8064-F9BE531FA768}"/>
              </a:ext>
            </a:extLst>
          </p:cNvPr>
          <p:cNvSpPr txBox="1"/>
          <p:nvPr/>
        </p:nvSpPr>
        <p:spPr>
          <a:xfrm>
            <a:off x="4860032" y="11967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:TEST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2BC591-5875-4DA2-850E-B985F3F88A02}"/>
              </a:ext>
            </a:extLst>
          </p:cNvPr>
          <p:cNvGrpSpPr/>
          <p:nvPr/>
        </p:nvGrpSpPr>
        <p:grpSpPr>
          <a:xfrm>
            <a:off x="3131840" y="2852936"/>
            <a:ext cx="5162623" cy="1697700"/>
            <a:chOff x="462183" y="3052572"/>
            <a:chExt cx="6883497" cy="22636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AEF398B-5676-46A9-95FF-136EA0F5A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2" b="69150"/>
            <a:stretch/>
          </p:blipFill>
          <p:spPr>
            <a:xfrm>
              <a:off x="462183" y="3052572"/>
              <a:ext cx="6883497" cy="22636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CD3090-CE41-4B59-8BC2-82C59F869148}"/>
                </a:ext>
              </a:extLst>
            </p:cNvPr>
            <p:cNvSpPr/>
            <p:nvPr/>
          </p:nvSpPr>
          <p:spPr>
            <a:xfrm>
              <a:off x="6743955" y="4676487"/>
              <a:ext cx="571246" cy="271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732129F-C337-4915-A02C-10901A263C22}"/>
                </a:ext>
              </a:extLst>
            </p:cNvPr>
            <p:cNvSpPr/>
            <p:nvPr/>
          </p:nvSpPr>
          <p:spPr>
            <a:xfrm>
              <a:off x="462183" y="3072893"/>
              <a:ext cx="1427577" cy="2900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B2882C-4762-4DCF-9445-4B759B630E9D}"/>
              </a:ext>
            </a:extLst>
          </p:cNvPr>
          <p:cNvGrpSpPr/>
          <p:nvPr/>
        </p:nvGrpSpPr>
        <p:grpSpPr>
          <a:xfrm>
            <a:off x="5609851" y="4631637"/>
            <a:ext cx="2955913" cy="1553689"/>
            <a:chOff x="7941097" y="4553724"/>
            <a:chExt cx="3941217" cy="207158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8732A5-4D94-4E72-A75B-19595B093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9409" r="37731"/>
            <a:stretch/>
          </p:blipFill>
          <p:spPr>
            <a:xfrm>
              <a:off x="7941097" y="4563883"/>
              <a:ext cx="3941217" cy="206142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95A8E12-E815-4028-BE7E-C844948EC1C7}"/>
                </a:ext>
              </a:extLst>
            </p:cNvPr>
            <p:cNvSpPr/>
            <p:nvPr/>
          </p:nvSpPr>
          <p:spPr>
            <a:xfrm>
              <a:off x="10675874" y="6040467"/>
              <a:ext cx="571246" cy="271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BC49A7-5D2F-43E4-A679-075EF7616D96}"/>
                </a:ext>
              </a:extLst>
            </p:cNvPr>
            <p:cNvSpPr/>
            <p:nvPr/>
          </p:nvSpPr>
          <p:spPr>
            <a:xfrm>
              <a:off x="7941097" y="4553724"/>
              <a:ext cx="1314663" cy="2888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867D87-B781-47A0-A193-86E8A5B403F0}"/>
              </a:ext>
            </a:extLst>
          </p:cNvPr>
          <p:cNvGrpSpPr/>
          <p:nvPr/>
        </p:nvGrpSpPr>
        <p:grpSpPr>
          <a:xfrm>
            <a:off x="3134731" y="4613398"/>
            <a:ext cx="2410937" cy="1590169"/>
            <a:chOff x="8032537" y="2273971"/>
            <a:chExt cx="3214583" cy="21202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0FBEF9-32B2-491E-BD14-56B1554BC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831" r="50203" b="34320"/>
            <a:stretch/>
          </p:blipFill>
          <p:spPr>
            <a:xfrm>
              <a:off x="8032537" y="2273971"/>
              <a:ext cx="3214583" cy="212022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059F93-5330-459A-9FD9-9DD11BEF4AC0}"/>
                </a:ext>
              </a:extLst>
            </p:cNvPr>
            <p:cNvSpPr/>
            <p:nvPr/>
          </p:nvSpPr>
          <p:spPr>
            <a:xfrm>
              <a:off x="9487155" y="3750181"/>
              <a:ext cx="571246" cy="271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756C68-A228-496D-BF96-B663844183C8}"/>
                </a:ext>
              </a:extLst>
            </p:cNvPr>
            <p:cNvSpPr/>
            <p:nvPr/>
          </p:nvSpPr>
          <p:spPr>
            <a:xfrm>
              <a:off x="8032537" y="2273971"/>
              <a:ext cx="1345143" cy="2863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27EED2-D4F9-4CA2-A013-6219ACD21B04}"/>
              </a:ext>
            </a:extLst>
          </p:cNvPr>
          <p:cNvSpPr txBox="1"/>
          <p:nvPr/>
        </p:nvSpPr>
        <p:spPr>
          <a:xfrm>
            <a:off x="3131840" y="2348880"/>
            <a:ext cx="495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층 경로 탐색 알고리즘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59B993A7-D308-417B-9292-A09580D7CD0E}"/>
              </a:ext>
            </a:extLst>
          </p:cNvPr>
          <p:cNvSpPr/>
          <p:nvPr/>
        </p:nvSpPr>
        <p:spPr>
          <a:xfrm rot="5400000">
            <a:off x="2863672" y="2382760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4853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B38B9F72-EC35-4E45-87C5-F4565E16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2696" y="-315416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4FE86-1D19-40E5-860E-719192758CB6}"/>
              </a:ext>
            </a:extLst>
          </p:cNvPr>
          <p:cNvSpPr txBox="1"/>
          <p:nvPr/>
        </p:nvSpPr>
        <p:spPr>
          <a:xfrm>
            <a:off x="3491880" y="6429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:TEST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EF722-40EA-4DA5-AF4A-A563650D31B6}"/>
              </a:ext>
            </a:extLst>
          </p:cNvPr>
          <p:cNvSpPr txBox="1"/>
          <p:nvPr/>
        </p:nvSpPr>
        <p:spPr>
          <a:xfrm>
            <a:off x="1003879" y="1275001"/>
            <a:ext cx="495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엘리베이터 대기시간 예측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BEC816-2BD3-472C-BA68-F12A5A3B0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45" y="2238039"/>
            <a:ext cx="3177862" cy="335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02A18-7EB4-4D3F-ACC2-BA975E599581}"/>
              </a:ext>
            </a:extLst>
          </p:cNvPr>
          <p:cNvSpPr txBox="1"/>
          <p:nvPr/>
        </p:nvSpPr>
        <p:spPr>
          <a:xfrm>
            <a:off x="755576" y="37170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사전조사 데이터를 바탕으로 조금 더 현실적인 엘리베이터 대기시간을 산출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C09B533-7ABC-4695-939C-40A1EAA93DD4}"/>
              </a:ext>
            </a:extLst>
          </p:cNvPr>
          <p:cNvSpPr/>
          <p:nvPr/>
        </p:nvSpPr>
        <p:spPr>
          <a:xfrm rot="5400000">
            <a:off x="735711" y="1329275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64045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FDF37-683F-452A-A2BC-580D4A1A3C15}"/>
              </a:ext>
            </a:extLst>
          </p:cNvPr>
          <p:cNvSpPr txBox="1"/>
          <p:nvPr/>
        </p:nvSpPr>
        <p:spPr>
          <a:xfrm>
            <a:off x="1691680" y="3284984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37823-FE6F-46EC-94AF-141A55540901}"/>
              </a:ext>
            </a:extLst>
          </p:cNvPr>
          <p:cNvSpPr txBox="1"/>
          <p:nvPr/>
        </p:nvSpPr>
        <p:spPr>
          <a:xfrm>
            <a:off x="5886199" y="396964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:EVALUATION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4EEEE6-C265-46BC-B21B-E18A6A456445}"/>
              </a:ext>
            </a:extLst>
          </p:cNvPr>
          <p:cNvGrpSpPr/>
          <p:nvPr/>
        </p:nvGrpSpPr>
        <p:grpSpPr>
          <a:xfrm>
            <a:off x="6390255" y="2710306"/>
            <a:ext cx="977020" cy="940935"/>
            <a:chOff x="6043251" y="1607347"/>
            <a:chExt cx="977020" cy="9409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C38B54-EA6D-475B-BFFB-29664D1F19C4}"/>
                </a:ext>
              </a:extLst>
            </p:cNvPr>
            <p:cNvSpPr/>
            <p:nvPr/>
          </p:nvSpPr>
          <p:spPr>
            <a:xfrm>
              <a:off x="6044692" y="1628799"/>
              <a:ext cx="45719" cy="549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F39C72A-DCD7-405A-8EE6-F32F7EBD8DA3}"/>
                </a:ext>
              </a:extLst>
            </p:cNvPr>
            <p:cNvSpPr/>
            <p:nvPr/>
          </p:nvSpPr>
          <p:spPr>
            <a:xfrm rot="5400000">
              <a:off x="6508901" y="1141697"/>
              <a:ext cx="45719" cy="9770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8AE495-3A54-4310-AF9C-49CDF9A8F13A}"/>
                </a:ext>
              </a:extLst>
            </p:cNvPr>
            <p:cNvSpPr/>
            <p:nvPr/>
          </p:nvSpPr>
          <p:spPr>
            <a:xfrm>
              <a:off x="6974552" y="1618166"/>
              <a:ext cx="45719" cy="9301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461113-BC9B-4D95-BB8A-724BFEF55A5F}"/>
                </a:ext>
              </a:extLst>
            </p:cNvPr>
            <p:cNvSpPr/>
            <p:nvPr/>
          </p:nvSpPr>
          <p:spPr>
            <a:xfrm rot="5400000">
              <a:off x="6743667" y="2293173"/>
              <a:ext cx="45719" cy="4617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379953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364AA-0348-4CF0-810D-BB6B9305EDD1}"/>
              </a:ext>
            </a:extLst>
          </p:cNvPr>
          <p:cNvSpPr txBox="1"/>
          <p:nvPr/>
        </p:nvSpPr>
        <p:spPr>
          <a:xfrm>
            <a:off x="323528" y="26064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B01E8-757A-4730-9AFA-E7F426BF9372}"/>
              </a:ext>
            </a:extLst>
          </p:cNvPr>
          <p:cNvSpPr txBox="1"/>
          <p:nvPr/>
        </p:nvSpPr>
        <p:spPr>
          <a:xfrm>
            <a:off x="3779912" y="90697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:EVALUATION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D01A5-706F-4794-B710-C3B272C7EB08}"/>
              </a:ext>
            </a:extLst>
          </p:cNvPr>
          <p:cNvSpPr txBox="1"/>
          <p:nvPr/>
        </p:nvSpPr>
        <p:spPr>
          <a:xfrm>
            <a:off x="1331640" y="314946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평가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985D0-87A8-4AB0-AF04-5ECD6CAE252C}"/>
              </a:ext>
            </a:extLst>
          </p:cNvPr>
          <p:cNvSpPr txBox="1"/>
          <p:nvPr/>
        </p:nvSpPr>
        <p:spPr>
          <a:xfrm>
            <a:off x="2159732" y="3708535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같은 시간에 각각 모든 엘리베이터 앞에서 기다리면서 엘리베이터의 대기시간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그리고 총 합쳐서 걸린 시간을 측정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완전 탐색 알고리즘의 증명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엘리베이터 대기시간 예측 알고리즘의 증명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경로 탐색 알고리즘의 시간 예측 증명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DAF287CB-8447-4645-B635-514E94A2A002}"/>
              </a:ext>
            </a:extLst>
          </p:cNvPr>
          <p:cNvSpPr/>
          <p:nvPr/>
        </p:nvSpPr>
        <p:spPr>
          <a:xfrm rot="5400000">
            <a:off x="1063472" y="3256146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85163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A7CB7B-6C2D-484B-A97A-806C323AF508}"/>
              </a:ext>
            </a:extLst>
          </p:cNvPr>
          <p:cNvSpPr txBox="1"/>
          <p:nvPr/>
        </p:nvSpPr>
        <p:spPr>
          <a:xfrm>
            <a:off x="323528" y="26064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대기시간과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E6032-D9C8-45CF-9FC7-18219958B13A}"/>
              </a:ext>
            </a:extLst>
          </p:cNvPr>
          <p:cNvSpPr txBox="1"/>
          <p:nvPr/>
        </p:nvSpPr>
        <p:spPr>
          <a:xfrm>
            <a:off x="3779912" y="90697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:EVALUATION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13C270-6BA7-456B-9DAE-1E8C832A0874}"/>
              </a:ext>
            </a:extLst>
          </p:cNvPr>
          <p:cNvGrpSpPr/>
          <p:nvPr/>
        </p:nvGrpSpPr>
        <p:grpSpPr>
          <a:xfrm>
            <a:off x="323528" y="3068960"/>
            <a:ext cx="7532191" cy="3214598"/>
            <a:chOff x="784225" y="2086610"/>
            <a:chExt cx="10765790" cy="4451985"/>
          </a:xfrm>
        </p:grpSpPr>
        <p:pic>
          <p:nvPicPr>
            <p:cNvPr id="6" name="그림 5" descr="C:/Users/Yeom Seoung Yun/AppData/Roaming/PolarisOffice/ETemp/4724_9952560/fImage16634612141.jpeg">
              <a:extLst>
                <a:ext uri="{FF2B5EF4-FFF2-40B4-BE49-F238E27FC236}">
                  <a16:creationId xmlns:a16="http://schemas.microsoft.com/office/drawing/2014/main" id="{80647A47-8239-4A3F-B2CC-762E4B850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25" y="2086610"/>
              <a:ext cx="10765790" cy="4451985"/>
            </a:xfrm>
            <a:prstGeom prst="rect">
              <a:avLst/>
            </a:prstGeom>
            <a:noFill/>
          </p:spPr>
        </p:pic>
        <p:sp>
          <p:nvSpPr>
            <p:cNvPr id="7" name="도형 4">
              <a:extLst>
                <a:ext uri="{FF2B5EF4-FFF2-40B4-BE49-F238E27FC236}">
                  <a16:creationId xmlns:a16="http://schemas.microsoft.com/office/drawing/2014/main" id="{4ADC5E66-00BE-4F47-95BC-B03235AF807C}"/>
                </a:ext>
              </a:extLst>
            </p:cNvPr>
            <p:cNvSpPr>
              <a:spLocks/>
            </p:cNvSpPr>
            <p:nvPr/>
          </p:nvSpPr>
          <p:spPr>
            <a:xfrm>
              <a:off x="4128135" y="3090545"/>
              <a:ext cx="1816100" cy="45212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BElevator</a:t>
              </a:r>
              <a:endParaRPr lang="ko-KR" altLang="en-US" sz="1800" b="0" strike="noStrike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8" name="도형 5">
              <a:extLst>
                <a:ext uri="{FF2B5EF4-FFF2-40B4-BE49-F238E27FC236}">
                  <a16:creationId xmlns:a16="http://schemas.microsoft.com/office/drawing/2014/main" id="{C3B94048-7F73-463E-B99E-40E0CC5191ED}"/>
                </a:ext>
              </a:extLst>
            </p:cNvPr>
            <p:cNvSpPr>
              <a:spLocks/>
            </p:cNvSpPr>
            <p:nvPr/>
          </p:nvSpPr>
          <p:spPr>
            <a:xfrm>
              <a:off x="8553450" y="3094355"/>
              <a:ext cx="1816100" cy="45212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CElevator</a:t>
              </a:r>
              <a:endParaRPr lang="ko-KR" altLang="en-US" sz="1800" b="0" strike="noStrike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" name="도형 6">
              <a:extLst>
                <a:ext uri="{FF2B5EF4-FFF2-40B4-BE49-F238E27FC236}">
                  <a16:creationId xmlns:a16="http://schemas.microsoft.com/office/drawing/2014/main" id="{4E8EFB61-B46F-499B-A7B1-BDF044A340EA}"/>
                </a:ext>
              </a:extLst>
            </p:cNvPr>
            <p:cNvSpPr>
              <a:spLocks/>
            </p:cNvSpPr>
            <p:nvPr/>
          </p:nvSpPr>
          <p:spPr>
            <a:xfrm>
              <a:off x="7767955" y="4474210"/>
              <a:ext cx="1816100" cy="45212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AElevator</a:t>
              </a:r>
              <a:endParaRPr lang="ko-KR" altLang="en-US" sz="1800" b="0" strike="noStrike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0" name="도형 7">
              <a:extLst>
                <a:ext uri="{FF2B5EF4-FFF2-40B4-BE49-F238E27FC236}">
                  <a16:creationId xmlns:a16="http://schemas.microsoft.com/office/drawing/2014/main" id="{3842CC10-1723-4477-B589-07DB41270FE7}"/>
                </a:ext>
              </a:extLst>
            </p:cNvPr>
            <p:cNvSpPr>
              <a:spLocks/>
            </p:cNvSpPr>
            <p:nvPr/>
          </p:nvSpPr>
          <p:spPr>
            <a:xfrm>
              <a:off x="4917440" y="3688715"/>
              <a:ext cx="237490" cy="23749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1" name="도형 8">
              <a:extLst>
                <a:ext uri="{FF2B5EF4-FFF2-40B4-BE49-F238E27FC236}">
                  <a16:creationId xmlns:a16="http://schemas.microsoft.com/office/drawing/2014/main" id="{F1973BAF-5A36-4422-9D15-44A4D6B88AF0}"/>
                </a:ext>
              </a:extLst>
            </p:cNvPr>
            <p:cNvSpPr>
              <a:spLocks/>
            </p:cNvSpPr>
            <p:nvPr/>
          </p:nvSpPr>
          <p:spPr>
            <a:xfrm>
              <a:off x="8019415" y="3293745"/>
              <a:ext cx="214630" cy="24892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2" name="도형 9">
              <a:extLst>
                <a:ext uri="{FF2B5EF4-FFF2-40B4-BE49-F238E27FC236}">
                  <a16:creationId xmlns:a16="http://schemas.microsoft.com/office/drawing/2014/main" id="{D5D0007A-1693-4A57-959C-C1A60C7FD728}"/>
                </a:ext>
              </a:extLst>
            </p:cNvPr>
            <p:cNvSpPr>
              <a:spLocks/>
            </p:cNvSpPr>
            <p:nvPr/>
          </p:nvSpPr>
          <p:spPr>
            <a:xfrm flipV="1">
              <a:off x="7286625" y="4646930"/>
              <a:ext cx="259715" cy="26035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769DB2-3B8A-42CC-9A13-D2AAC15B2D67}"/>
              </a:ext>
            </a:extLst>
          </p:cNvPr>
          <p:cNvSpPr txBox="1"/>
          <p:nvPr/>
        </p:nvSpPr>
        <p:spPr>
          <a:xfrm>
            <a:off x="860650" y="2478424"/>
            <a:ext cx="551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프로그램상에서 대응되는 엘리베이터의 위치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AE9C15B-FEA5-4B84-81E1-441C999E84AF}"/>
              </a:ext>
            </a:extLst>
          </p:cNvPr>
          <p:cNvSpPr/>
          <p:nvPr/>
        </p:nvSpPr>
        <p:spPr>
          <a:xfrm rot="5400000">
            <a:off x="591695" y="2538874"/>
            <a:ext cx="288032" cy="24830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176</Paragraphs>
  <Words>368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Choi Won Seok</dc:creator>
  <cp:lastModifiedBy>Who Doctor</cp:lastModifiedBy>
  <dc:title>PowerPoint 프레젠테이션</dc:title>
  <dcterms:modified xsi:type="dcterms:W3CDTF">2018-12-11T15:50:37Z</dcterms:modified>
</cp:coreProperties>
</file>