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59" r:id="rId9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+mn-lt"/>
        <a:ea typeface="+mn-ea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13/11/2018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13/11/2018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13/11/2018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13/11/2018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13/11/2018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13/11/2018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13/11/2018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13/11/2018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13/11/2018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13/11/2018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13/11/2018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4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13/11/2018</a:t>
            </a:fld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자료구조설계 팀 프로젝트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70000" lnSpcReduction="20000"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컴퓨터공학부 김성윤(20173046)</a:t>
            </a:r>
            <a:endParaRPr lang="ko-KR" altLang="en-US" sz="3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경영학부 양의현(20115135)</a:t>
            </a:r>
            <a:endParaRPr lang="ko-KR" altLang="en-US" sz="3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컴퓨터공학부 염승윤(20154098)</a:t>
            </a:r>
            <a:endParaRPr lang="ko-KR" altLang="en-US" sz="3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컴퓨터공학부 이상묵(20173596)</a:t>
            </a:r>
            <a:endParaRPr lang="ko-KR" altLang="en-US" sz="3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컴퓨터공학부 이제홍(20134652)</a:t>
            </a:r>
            <a:endParaRPr lang="ko-KR" altLang="en-US" sz="3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3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컴퓨터공학부</a:t>
            </a: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황제웅(20160753)</a:t>
            </a:r>
            <a:endParaRPr lang="ko-KR" altLang="en-US" sz="3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자료수집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11/12 ~ 데이터 수집 진행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엘레베이터 앞 대기열을 통한 현재 엘레베이터 위치 예측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엘레베이터 앞 대기열, 해당 층의 강의 인원 수와 엘레베이터 대기 시간의 상관관계를 찾으려 노력중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서버를 통해서 엘레베이터 앞 대기인원 데이터를 복사해옴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982F2-6D21-4083-A27D-313AB94D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D6AD2-47EE-4FAB-9C22-0C7287E8C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1391056" cy="5501208"/>
          </a:xfrm>
        </p:spPr>
        <p:txBody>
          <a:bodyPr>
            <a:normAutofit/>
          </a:bodyPr>
          <a:lstStyle/>
          <a:p>
            <a:r>
              <a:rPr lang="en-US" altLang="ko-KR" dirty="0"/>
              <a:t>Case1: </a:t>
            </a:r>
            <a:r>
              <a:rPr lang="ko-KR" altLang="en-US" dirty="0"/>
              <a:t>엘리베이터 사용 최단시간</a:t>
            </a:r>
            <a:r>
              <a:rPr lang="en-US" altLang="ko-KR" dirty="0"/>
              <a:t>(</a:t>
            </a:r>
            <a:r>
              <a:rPr lang="ko-KR" altLang="en-US" i="1" dirty="0"/>
              <a:t>출발지</a:t>
            </a:r>
            <a:r>
              <a:rPr lang="en-US" altLang="ko-KR" dirty="0"/>
              <a:t>, </a:t>
            </a:r>
            <a:r>
              <a:rPr lang="ko-KR" altLang="en-US" i="1" dirty="0"/>
              <a:t>도착지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=min((</a:t>
            </a:r>
            <a:r>
              <a:rPr lang="ko-KR" altLang="en-US" i="1" dirty="0"/>
              <a:t>출발지</a:t>
            </a:r>
            <a:r>
              <a:rPr lang="ko-KR" altLang="en-US" dirty="0"/>
              <a:t>에서 엘리베이터 타는 위치까지 이동시간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+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엘리베이터 대기시간</a:t>
            </a:r>
            <a:r>
              <a:rPr lang="en-US" altLang="ko-KR" b="1" dirty="0">
                <a:solidFill>
                  <a:srgbClr val="FF0000"/>
                </a:solidFill>
              </a:rPr>
              <a:t>)+(</a:t>
            </a:r>
            <a:r>
              <a:rPr lang="ko-KR" altLang="en-US" b="1" dirty="0">
                <a:solidFill>
                  <a:srgbClr val="FF0000"/>
                </a:solidFill>
              </a:rPr>
              <a:t>엘리베이터 탑승시간</a:t>
            </a:r>
            <a:r>
              <a:rPr lang="en-US" altLang="ko-KR" b="1" dirty="0">
                <a:solidFill>
                  <a:srgbClr val="FF0000"/>
                </a:solidFill>
              </a:rPr>
              <a:t>)		//</a:t>
            </a:r>
            <a:r>
              <a:rPr lang="ko-KR" altLang="en-US" b="1" dirty="0">
                <a:solidFill>
                  <a:srgbClr val="FF0000"/>
                </a:solidFill>
              </a:rPr>
              <a:t>유동적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+(</a:t>
            </a:r>
            <a:r>
              <a:rPr lang="ko-KR" altLang="en-US" dirty="0"/>
              <a:t>엘리베이터 내린 위치에서 </a:t>
            </a:r>
            <a:r>
              <a:rPr lang="ko-KR" altLang="en-US" i="1" dirty="0"/>
              <a:t>도착지</a:t>
            </a:r>
            <a:r>
              <a:rPr lang="ko-KR" altLang="en-US" dirty="0"/>
              <a:t>까지 이동시간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sz="2600" dirty="0"/>
              <a:t>Case 2: </a:t>
            </a:r>
            <a:r>
              <a:rPr lang="ko-KR" altLang="en-US" sz="2600" dirty="0"/>
              <a:t>에스컬레이터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	     +</a:t>
            </a:r>
            <a:r>
              <a:rPr lang="ko-KR" altLang="en-US" sz="2600" dirty="0"/>
              <a:t>엘리베이터 사용 최단시간</a:t>
            </a:r>
            <a:r>
              <a:rPr lang="en-US" altLang="ko-KR" sz="2600" dirty="0"/>
              <a:t>(Only </a:t>
            </a:r>
            <a:r>
              <a:rPr lang="ko-KR" altLang="en-US" sz="2600" dirty="0"/>
              <a:t>상행 </a:t>
            </a:r>
            <a:r>
              <a:rPr lang="en-US" altLang="ko-KR" sz="2600" dirty="0"/>
              <a:t>Case)</a:t>
            </a:r>
          </a:p>
          <a:p>
            <a:pPr marL="0" indent="0">
              <a:buNone/>
            </a:pPr>
            <a:r>
              <a:rPr lang="en-US" altLang="ko-KR" dirty="0"/>
              <a:t>=(</a:t>
            </a:r>
            <a:r>
              <a:rPr lang="ko-KR" altLang="en-US" dirty="0"/>
              <a:t>출발지에서 에스컬레이터 타는 위치까지 이동시간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+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에스컬레이터 탑승시간</a:t>
            </a:r>
            <a:r>
              <a:rPr lang="en-US" altLang="ko-KR" b="1" dirty="0">
                <a:solidFill>
                  <a:srgbClr val="0070C0"/>
                </a:solidFill>
              </a:rPr>
              <a:t>)						//</a:t>
            </a:r>
            <a:r>
              <a:rPr lang="ko-KR" altLang="en-US" b="1" dirty="0" err="1">
                <a:solidFill>
                  <a:srgbClr val="0070C0"/>
                </a:solidFill>
              </a:rPr>
              <a:t>비유동적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+(</a:t>
            </a:r>
            <a:r>
              <a:rPr lang="ko-KR" altLang="en-US" dirty="0"/>
              <a:t>엘리베이터 사용 최단시간</a:t>
            </a:r>
            <a:r>
              <a:rPr lang="en-US" altLang="ko-KR" dirty="0"/>
              <a:t>(</a:t>
            </a:r>
            <a:r>
              <a:rPr lang="ko-KR" altLang="en-US" i="1" dirty="0"/>
              <a:t>에스컬레이터 내린 위치</a:t>
            </a:r>
            <a:r>
              <a:rPr lang="en-US" altLang="ko-KR" dirty="0"/>
              <a:t>, </a:t>
            </a:r>
            <a:r>
              <a:rPr lang="ko-KR" altLang="en-US" i="1" dirty="0"/>
              <a:t>도착지</a:t>
            </a:r>
            <a:r>
              <a:rPr lang="en-US" altLang="ko-KR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20932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982F2-6D21-4083-A27D-313AB94D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D6AD2-47EE-4FAB-9C22-0C7287E8C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3435" cy="4983480"/>
          </a:xfrm>
        </p:spPr>
        <p:txBody>
          <a:bodyPr>
            <a:normAutofit/>
          </a:bodyPr>
          <a:lstStyle/>
          <a:p>
            <a:r>
              <a:rPr lang="en-US" altLang="ko-KR" dirty="0"/>
              <a:t>Case3: </a:t>
            </a:r>
            <a:r>
              <a:rPr lang="ko-KR" altLang="en-US" dirty="0"/>
              <a:t>계단 사용 최단시간</a:t>
            </a:r>
            <a:r>
              <a:rPr lang="en-US" altLang="ko-KR" dirty="0"/>
              <a:t>(</a:t>
            </a:r>
            <a:r>
              <a:rPr lang="ko-KR" altLang="en-US" dirty="0"/>
              <a:t>출발지</a:t>
            </a:r>
            <a:r>
              <a:rPr lang="en-US" altLang="ko-KR" dirty="0"/>
              <a:t>, </a:t>
            </a:r>
            <a:r>
              <a:rPr lang="ko-KR" altLang="en-US" dirty="0"/>
              <a:t>도착지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=(</a:t>
            </a:r>
            <a:r>
              <a:rPr lang="ko-KR" altLang="en-US" i="1" dirty="0"/>
              <a:t>출발지</a:t>
            </a:r>
            <a:r>
              <a:rPr lang="ko-KR" altLang="en-US" dirty="0"/>
              <a:t>에서 계단 앞 위치까지 이동시간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+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계단 이동 시간</a:t>
            </a:r>
            <a:r>
              <a:rPr lang="en-US" altLang="ko-KR" b="1" dirty="0">
                <a:solidFill>
                  <a:srgbClr val="0070C0"/>
                </a:solidFill>
              </a:rPr>
              <a:t>)		//</a:t>
            </a:r>
            <a:r>
              <a:rPr lang="ko-KR" altLang="en-US" b="1" dirty="0" err="1">
                <a:solidFill>
                  <a:srgbClr val="0070C0"/>
                </a:solidFill>
              </a:rPr>
              <a:t>비유동적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+(</a:t>
            </a:r>
            <a:r>
              <a:rPr lang="ko-KR" altLang="en-US" dirty="0"/>
              <a:t>계단 앞 위치에서 </a:t>
            </a:r>
            <a:r>
              <a:rPr lang="ko-KR" altLang="en-US" i="1" dirty="0"/>
              <a:t>도착지</a:t>
            </a:r>
            <a:r>
              <a:rPr lang="ko-KR" altLang="en-US" dirty="0"/>
              <a:t>까지 이동시간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상행의 경우 </a:t>
            </a:r>
            <a:r>
              <a:rPr lang="en-US" altLang="ko-KR" dirty="0"/>
              <a:t>Case1, 2, 3 </a:t>
            </a:r>
            <a:r>
              <a:rPr lang="ko-KR" altLang="en-US" dirty="0"/>
              <a:t>중 최소 이동시간을 가지는 경로 추천</a:t>
            </a:r>
            <a:endParaRPr lang="en-US" altLang="ko-KR" dirty="0"/>
          </a:p>
          <a:p>
            <a:r>
              <a:rPr lang="ko-KR" altLang="en-US" dirty="0"/>
              <a:t>하행의 경우 </a:t>
            </a:r>
            <a:r>
              <a:rPr lang="en-US" altLang="ko-KR" dirty="0"/>
              <a:t>Case1, 3 </a:t>
            </a:r>
            <a:r>
              <a:rPr lang="ko-KR" altLang="en-US" dirty="0"/>
              <a:t>중</a:t>
            </a:r>
            <a:r>
              <a:rPr lang="en-US" altLang="ko-KR" dirty="0"/>
              <a:t> </a:t>
            </a:r>
            <a:r>
              <a:rPr lang="ko-KR" altLang="en-US" dirty="0"/>
              <a:t>최소 이동시간을 가지는 경로 추천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135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982F2-6D21-4083-A27D-313AB94D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</p:spPr>
        <p:txBody>
          <a:bodyPr/>
          <a:lstStyle/>
          <a:p>
            <a:pPr algn="l"/>
            <a:r>
              <a:rPr lang="ko-KR" altLang="en-US" dirty="0"/>
              <a:t>같은 층 내 이동 최단시간 구하기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D6AD2-47EE-4FAB-9C22-0C7287E8C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3435" cy="49834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내용 개체 틀 2" descr="C:/Users/Yeom Seoung Yun/AppData/Roaming/PolarisOffice/ETemp/340_19295728/fImage827371039169.jpeg">
            <a:extLst>
              <a:ext uri="{FF2B5EF4-FFF2-40B4-BE49-F238E27FC236}">
                <a16:creationId xmlns:a16="http://schemas.microsoft.com/office/drawing/2014/main" id="{D2ED6574-9256-4FC8-9B36-02BEE18946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1802604" y="239011"/>
            <a:ext cx="4590348" cy="7380821"/>
          </a:xfrm>
          <a:prstGeom prst="rect">
            <a:avLst/>
          </a:prstGeom>
          <a:noFill/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8DDABF7B-48C5-4624-BCA0-4C3C781B06DC}"/>
              </a:ext>
            </a:extLst>
          </p:cNvPr>
          <p:cNvSpPr/>
          <p:nvPr/>
        </p:nvSpPr>
        <p:spPr>
          <a:xfrm>
            <a:off x="2351584" y="2996952"/>
            <a:ext cx="272794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5210AD7-12B8-4A1B-81BC-0DA3C2BC519B}"/>
              </a:ext>
            </a:extLst>
          </p:cNvPr>
          <p:cNvSpPr/>
          <p:nvPr/>
        </p:nvSpPr>
        <p:spPr>
          <a:xfrm>
            <a:off x="5087888" y="2348880"/>
            <a:ext cx="272794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4795DD3-3679-4480-945E-2A09DF85FADA}"/>
              </a:ext>
            </a:extLst>
          </p:cNvPr>
          <p:cNvSpPr/>
          <p:nvPr/>
        </p:nvSpPr>
        <p:spPr>
          <a:xfrm>
            <a:off x="4367808" y="4509120"/>
            <a:ext cx="272794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F55F74-9DD4-4727-975F-73A770AC1F0F}"/>
              </a:ext>
            </a:extLst>
          </p:cNvPr>
          <p:cNvSpPr/>
          <p:nvPr/>
        </p:nvSpPr>
        <p:spPr>
          <a:xfrm>
            <a:off x="3647728" y="3501008"/>
            <a:ext cx="272794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EA14873-9695-4212-81EF-96AB7AEB9402}"/>
              </a:ext>
            </a:extLst>
          </p:cNvPr>
          <p:cNvSpPr/>
          <p:nvPr/>
        </p:nvSpPr>
        <p:spPr>
          <a:xfrm>
            <a:off x="1563944" y="3858456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E9CF832-A916-462A-8081-B66CDA990F42}"/>
              </a:ext>
            </a:extLst>
          </p:cNvPr>
          <p:cNvSpPr/>
          <p:nvPr/>
        </p:nvSpPr>
        <p:spPr>
          <a:xfrm>
            <a:off x="2323177" y="4969768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439036-C70E-4F87-AA93-9E23D4E09C77}"/>
              </a:ext>
            </a:extLst>
          </p:cNvPr>
          <p:cNvSpPr/>
          <p:nvPr/>
        </p:nvSpPr>
        <p:spPr>
          <a:xfrm>
            <a:off x="3026449" y="4968561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208D95F-A394-4ECD-B5CA-B84CCCB8E4CA}"/>
              </a:ext>
            </a:extLst>
          </p:cNvPr>
          <p:cNvSpPr/>
          <p:nvPr/>
        </p:nvSpPr>
        <p:spPr>
          <a:xfrm>
            <a:off x="3677153" y="4952744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A599DDD-F833-4018-BAE1-42EF682173CA}"/>
              </a:ext>
            </a:extLst>
          </p:cNvPr>
          <p:cNvSpPr/>
          <p:nvPr/>
        </p:nvSpPr>
        <p:spPr>
          <a:xfrm>
            <a:off x="4656605" y="4969768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AF57C8E-4C04-4162-A5A9-A0C4DAB99BCF}"/>
              </a:ext>
            </a:extLst>
          </p:cNvPr>
          <p:cNvSpPr/>
          <p:nvPr/>
        </p:nvSpPr>
        <p:spPr>
          <a:xfrm>
            <a:off x="1474917" y="2708920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19B77F1-8E97-42DE-BBC8-55F69170A32A}"/>
              </a:ext>
            </a:extLst>
          </p:cNvPr>
          <p:cNvSpPr/>
          <p:nvPr/>
        </p:nvSpPr>
        <p:spPr>
          <a:xfrm>
            <a:off x="767408" y="4091940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F00D7B4-221B-4421-8D03-A674656A5FA3}"/>
              </a:ext>
            </a:extLst>
          </p:cNvPr>
          <p:cNvSpPr/>
          <p:nvPr/>
        </p:nvSpPr>
        <p:spPr>
          <a:xfrm>
            <a:off x="1122832" y="3284984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FC405DF-AD29-4D8C-9878-B1F3AB6537FA}"/>
              </a:ext>
            </a:extLst>
          </p:cNvPr>
          <p:cNvSpPr/>
          <p:nvPr/>
        </p:nvSpPr>
        <p:spPr>
          <a:xfrm>
            <a:off x="2085837" y="2599729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F881CCE-F306-4AFA-84A6-6BF4939C0257}"/>
              </a:ext>
            </a:extLst>
          </p:cNvPr>
          <p:cNvSpPr/>
          <p:nvPr/>
        </p:nvSpPr>
        <p:spPr>
          <a:xfrm>
            <a:off x="2795032" y="2516999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650B6E2-B351-4DDC-BFC2-B6BB69A7E465}"/>
              </a:ext>
            </a:extLst>
          </p:cNvPr>
          <p:cNvSpPr/>
          <p:nvPr/>
        </p:nvSpPr>
        <p:spPr>
          <a:xfrm>
            <a:off x="3640624" y="2473172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9D529E6-0A19-4BD2-80FD-D51142193C1B}"/>
              </a:ext>
            </a:extLst>
          </p:cNvPr>
          <p:cNvSpPr/>
          <p:nvPr/>
        </p:nvSpPr>
        <p:spPr>
          <a:xfrm>
            <a:off x="1805660" y="4370143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821ABF-9386-49FB-AD1F-E31E58B40BBC}"/>
              </a:ext>
            </a:extLst>
          </p:cNvPr>
          <p:cNvSpPr/>
          <p:nvPr/>
        </p:nvSpPr>
        <p:spPr>
          <a:xfrm>
            <a:off x="1164919" y="4514159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36A67BA-3A43-46E9-BB62-531B0D2D50B2}"/>
              </a:ext>
            </a:extLst>
          </p:cNvPr>
          <p:cNvSpPr/>
          <p:nvPr/>
        </p:nvSpPr>
        <p:spPr>
          <a:xfrm>
            <a:off x="1164919" y="4935721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E30B1E-AB36-44EF-A491-E6D9991DB45B}"/>
              </a:ext>
            </a:extLst>
          </p:cNvPr>
          <p:cNvSpPr/>
          <p:nvPr/>
        </p:nvSpPr>
        <p:spPr>
          <a:xfrm>
            <a:off x="1652952" y="4935721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21254AA-57F5-4E1B-A8EC-4F98033D308E}"/>
              </a:ext>
            </a:extLst>
          </p:cNvPr>
          <p:cNvSpPr/>
          <p:nvPr/>
        </p:nvSpPr>
        <p:spPr>
          <a:xfrm>
            <a:off x="5087888" y="4286738"/>
            <a:ext cx="272794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B7CA00A-EAFC-42F0-954F-0E931A0EAAEB}"/>
              </a:ext>
            </a:extLst>
          </p:cNvPr>
          <p:cNvSpPr/>
          <p:nvPr/>
        </p:nvSpPr>
        <p:spPr>
          <a:xfrm>
            <a:off x="1889710" y="3284984"/>
            <a:ext cx="272794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F002C1B-BACE-4EB1-B2D8-F50D991F811D}"/>
              </a:ext>
            </a:extLst>
          </p:cNvPr>
          <p:cNvSpPr/>
          <p:nvPr/>
        </p:nvSpPr>
        <p:spPr>
          <a:xfrm>
            <a:off x="6077998" y="4235956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7FED02C-C536-4C0C-9333-9FDA549563C7}"/>
              </a:ext>
            </a:extLst>
          </p:cNvPr>
          <p:cNvSpPr/>
          <p:nvPr/>
        </p:nvSpPr>
        <p:spPr>
          <a:xfrm>
            <a:off x="6255254" y="3840888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EC89323-9920-4EAC-81F3-F37ED5734B2A}"/>
              </a:ext>
            </a:extLst>
          </p:cNvPr>
          <p:cNvSpPr/>
          <p:nvPr/>
        </p:nvSpPr>
        <p:spPr>
          <a:xfrm>
            <a:off x="6528048" y="3429000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A0EEF3D-2E66-46FF-ACC2-3E7E96EEA647}"/>
              </a:ext>
            </a:extLst>
          </p:cNvPr>
          <p:cNvSpPr/>
          <p:nvPr/>
        </p:nvSpPr>
        <p:spPr>
          <a:xfrm>
            <a:off x="6726451" y="3004022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A520640-CA08-4BCB-A1B9-CDF8A01F76CB}"/>
              </a:ext>
            </a:extLst>
          </p:cNvPr>
          <p:cNvSpPr/>
          <p:nvPr/>
        </p:nvSpPr>
        <p:spPr>
          <a:xfrm>
            <a:off x="6944442" y="2636912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AB0E078-698C-4DA9-A753-1064C88B9D78}"/>
              </a:ext>
            </a:extLst>
          </p:cNvPr>
          <p:cNvSpPr/>
          <p:nvPr/>
        </p:nvSpPr>
        <p:spPr>
          <a:xfrm>
            <a:off x="7109891" y="2272944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CBAAA1B-F960-4C4B-82E8-AF9169084781}"/>
              </a:ext>
            </a:extLst>
          </p:cNvPr>
          <p:cNvSpPr/>
          <p:nvPr/>
        </p:nvSpPr>
        <p:spPr>
          <a:xfrm>
            <a:off x="5797203" y="4791705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647AAF7-B98C-4193-8964-EEF22BD8C34A}"/>
              </a:ext>
            </a:extLst>
          </p:cNvPr>
          <p:cNvSpPr/>
          <p:nvPr/>
        </p:nvSpPr>
        <p:spPr>
          <a:xfrm>
            <a:off x="3582904" y="3195953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9C04CFC-5237-4C2A-B011-D2C2A2920BFE}"/>
              </a:ext>
            </a:extLst>
          </p:cNvPr>
          <p:cNvSpPr/>
          <p:nvPr/>
        </p:nvSpPr>
        <p:spPr>
          <a:xfrm>
            <a:off x="4332449" y="3212997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39DDEB0-8D23-4281-9AB8-D5321DAB82D8}"/>
              </a:ext>
            </a:extLst>
          </p:cNvPr>
          <p:cNvSpPr/>
          <p:nvPr/>
        </p:nvSpPr>
        <p:spPr>
          <a:xfrm>
            <a:off x="4931936" y="3212997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B0F07D7-0E40-4445-A3D9-F9E549037FA8}"/>
              </a:ext>
            </a:extLst>
          </p:cNvPr>
          <p:cNvCxnSpPr>
            <a:cxnSpLocks/>
            <a:stCxn id="5" idx="1"/>
            <a:endCxn id="17" idx="5"/>
          </p:cNvCxnSpPr>
          <p:nvPr/>
        </p:nvCxnSpPr>
        <p:spPr>
          <a:xfrm flipH="1" flipV="1">
            <a:off x="2318681" y="2845580"/>
            <a:ext cx="72853" cy="1935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E844023-012D-4F66-B2BC-65EABA0892FB}"/>
              </a:ext>
            </a:extLst>
          </p:cNvPr>
          <p:cNvCxnSpPr>
            <a:cxnSpLocks/>
            <a:stCxn id="18" idx="3"/>
            <a:endCxn id="17" idx="6"/>
          </p:cNvCxnSpPr>
          <p:nvPr/>
        </p:nvCxnSpPr>
        <p:spPr>
          <a:xfrm flipH="1" flipV="1">
            <a:off x="2358631" y="2743745"/>
            <a:ext cx="476351" cy="191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C5420A2-7870-4CF3-B16C-7F75759E016E}"/>
              </a:ext>
            </a:extLst>
          </p:cNvPr>
          <p:cNvCxnSpPr>
            <a:cxnSpLocks/>
            <a:stCxn id="19" idx="3"/>
            <a:endCxn id="18" idx="5"/>
          </p:cNvCxnSpPr>
          <p:nvPr/>
        </p:nvCxnSpPr>
        <p:spPr>
          <a:xfrm flipH="1">
            <a:off x="3027876" y="2719023"/>
            <a:ext cx="652698" cy="438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C398A92-00A1-46BD-B78D-C78B912CC4C5}"/>
              </a:ext>
            </a:extLst>
          </p:cNvPr>
          <p:cNvCxnSpPr>
            <a:cxnSpLocks/>
            <a:stCxn id="5" idx="4"/>
            <a:endCxn id="25" idx="6"/>
          </p:cNvCxnSpPr>
          <p:nvPr/>
        </p:nvCxnSpPr>
        <p:spPr>
          <a:xfrm flipH="1">
            <a:off x="2162504" y="3284984"/>
            <a:ext cx="325477" cy="1440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CBCDE73-DFB8-42A9-A394-106DAB91E87C}"/>
              </a:ext>
            </a:extLst>
          </p:cNvPr>
          <p:cNvCxnSpPr>
            <a:cxnSpLocks/>
            <a:stCxn id="17" idx="2"/>
            <a:endCxn id="14" idx="6"/>
          </p:cNvCxnSpPr>
          <p:nvPr/>
        </p:nvCxnSpPr>
        <p:spPr>
          <a:xfrm flipH="1">
            <a:off x="1747711" y="2743745"/>
            <a:ext cx="338126" cy="1091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0C346E4-EBEE-4077-93F1-61919819499E}"/>
              </a:ext>
            </a:extLst>
          </p:cNvPr>
          <p:cNvCxnSpPr>
            <a:cxnSpLocks/>
            <a:stCxn id="14" idx="4"/>
            <a:endCxn id="16" idx="6"/>
          </p:cNvCxnSpPr>
          <p:nvPr/>
        </p:nvCxnSpPr>
        <p:spPr>
          <a:xfrm flipH="1">
            <a:off x="1395626" y="2996952"/>
            <a:ext cx="215688" cy="4320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6064CE6-CBFB-4C62-A624-E6EACE57B3DE}"/>
              </a:ext>
            </a:extLst>
          </p:cNvPr>
          <p:cNvCxnSpPr>
            <a:cxnSpLocks/>
            <a:stCxn id="16" idx="5"/>
            <a:endCxn id="15" idx="6"/>
          </p:cNvCxnSpPr>
          <p:nvPr/>
        </p:nvCxnSpPr>
        <p:spPr>
          <a:xfrm flipH="1">
            <a:off x="1040202" y="3530835"/>
            <a:ext cx="315474" cy="7051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9A041F5-04AA-4CE4-9059-308BBB50A2FB}"/>
              </a:ext>
            </a:extLst>
          </p:cNvPr>
          <p:cNvCxnSpPr>
            <a:cxnSpLocks/>
            <a:stCxn id="25" idx="4"/>
            <a:endCxn id="9" idx="6"/>
          </p:cNvCxnSpPr>
          <p:nvPr/>
        </p:nvCxnSpPr>
        <p:spPr>
          <a:xfrm flipH="1">
            <a:off x="1836738" y="3573016"/>
            <a:ext cx="189369" cy="4294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3FACFF5-A6E4-4D16-A61B-99C2E3ABCECF}"/>
              </a:ext>
            </a:extLst>
          </p:cNvPr>
          <p:cNvCxnSpPr>
            <a:cxnSpLocks/>
            <a:stCxn id="9" idx="4"/>
            <a:endCxn id="21" idx="6"/>
          </p:cNvCxnSpPr>
          <p:nvPr/>
        </p:nvCxnSpPr>
        <p:spPr>
          <a:xfrm flipH="1">
            <a:off x="1437713" y="4146488"/>
            <a:ext cx="262628" cy="51168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CCDEEB9-AA7F-4704-8FA3-06BB4C99BD67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>
            <a:off x="1301316" y="4802191"/>
            <a:ext cx="0" cy="13353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672241C-CE76-4421-A39A-A6166D0A723A}"/>
              </a:ext>
            </a:extLst>
          </p:cNvPr>
          <p:cNvCxnSpPr>
            <a:cxnSpLocks/>
            <a:stCxn id="9" idx="5"/>
            <a:endCxn id="20" idx="0"/>
          </p:cNvCxnSpPr>
          <p:nvPr/>
        </p:nvCxnSpPr>
        <p:spPr>
          <a:xfrm>
            <a:off x="1796788" y="4104307"/>
            <a:ext cx="145269" cy="26583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585643B-8ED1-4AA6-BD0D-B3732E7A444A}"/>
              </a:ext>
            </a:extLst>
          </p:cNvPr>
          <p:cNvCxnSpPr>
            <a:cxnSpLocks/>
            <a:stCxn id="15" idx="5"/>
            <a:endCxn id="21" idx="3"/>
          </p:cNvCxnSpPr>
          <p:nvPr/>
        </p:nvCxnSpPr>
        <p:spPr>
          <a:xfrm>
            <a:off x="1000252" y="4337791"/>
            <a:ext cx="204617" cy="42221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EF1F585-09D5-449F-BCB1-58301544A3B5}"/>
              </a:ext>
            </a:extLst>
          </p:cNvPr>
          <p:cNvCxnSpPr>
            <a:cxnSpLocks/>
            <a:stCxn id="33" idx="5"/>
            <a:endCxn id="8" idx="0"/>
          </p:cNvCxnSpPr>
          <p:nvPr/>
        </p:nvCxnSpPr>
        <p:spPr>
          <a:xfrm flipH="1">
            <a:off x="3784125" y="3441804"/>
            <a:ext cx="31623" cy="592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1C5FC10-8640-4C54-AB5D-E16EBD9056A6}"/>
              </a:ext>
            </a:extLst>
          </p:cNvPr>
          <p:cNvCxnSpPr>
            <a:cxnSpLocks/>
            <a:stCxn id="5" idx="5"/>
            <a:endCxn id="33" idx="2"/>
          </p:cNvCxnSpPr>
          <p:nvPr/>
        </p:nvCxnSpPr>
        <p:spPr>
          <a:xfrm>
            <a:off x="2584428" y="3242803"/>
            <a:ext cx="998476" cy="971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E18652B-9A17-4216-AB61-85C83CE49ED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3855698" y="3339969"/>
            <a:ext cx="476751" cy="170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BBE1E39-1619-4CE0-976A-37BF796196A7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4605243" y="3357013"/>
            <a:ext cx="32669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CCB0245-D3ED-44C8-BC52-A92A97C11473}"/>
              </a:ext>
            </a:extLst>
          </p:cNvPr>
          <p:cNvCxnSpPr>
            <a:cxnSpLocks/>
            <a:stCxn id="35" idx="0"/>
            <a:endCxn id="6" idx="5"/>
          </p:cNvCxnSpPr>
          <p:nvPr/>
        </p:nvCxnSpPr>
        <p:spPr>
          <a:xfrm flipV="1">
            <a:off x="5068333" y="2594731"/>
            <a:ext cx="252399" cy="6182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40359223-B929-48CF-B098-1407BCE4E57D}"/>
              </a:ext>
            </a:extLst>
          </p:cNvPr>
          <p:cNvSpPr/>
          <p:nvPr/>
        </p:nvSpPr>
        <p:spPr>
          <a:xfrm>
            <a:off x="4434206" y="2481556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AD2AFE9-AF01-4DBF-9E77-BE0304EF0682}"/>
              </a:ext>
            </a:extLst>
          </p:cNvPr>
          <p:cNvCxnSpPr>
            <a:cxnSpLocks/>
            <a:stCxn id="88" idx="5"/>
            <a:endCxn id="6" idx="4"/>
          </p:cNvCxnSpPr>
          <p:nvPr/>
        </p:nvCxnSpPr>
        <p:spPr>
          <a:xfrm flipV="1">
            <a:off x="4667050" y="2636912"/>
            <a:ext cx="557235" cy="904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4392C4E1-1454-4CCF-9AE0-9400B7055993}"/>
              </a:ext>
            </a:extLst>
          </p:cNvPr>
          <p:cNvCxnSpPr>
            <a:cxnSpLocks/>
            <a:stCxn id="19" idx="5"/>
            <a:endCxn id="88" idx="3"/>
          </p:cNvCxnSpPr>
          <p:nvPr/>
        </p:nvCxnSpPr>
        <p:spPr>
          <a:xfrm>
            <a:off x="3873468" y="2719023"/>
            <a:ext cx="600688" cy="838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C97F09DB-BAEF-47E5-B726-C099184DCED7}"/>
              </a:ext>
            </a:extLst>
          </p:cNvPr>
          <p:cNvCxnSpPr>
            <a:cxnSpLocks/>
            <a:stCxn id="19" idx="5"/>
            <a:endCxn id="33" idx="7"/>
          </p:cNvCxnSpPr>
          <p:nvPr/>
        </p:nvCxnSpPr>
        <p:spPr>
          <a:xfrm flipH="1">
            <a:off x="3815748" y="2719023"/>
            <a:ext cx="57720" cy="5191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236C18C7-749F-4D32-8230-73B549E74656}"/>
              </a:ext>
            </a:extLst>
          </p:cNvPr>
          <p:cNvSpPr/>
          <p:nvPr/>
        </p:nvSpPr>
        <p:spPr>
          <a:xfrm>
            <a:off x="2453900" y="4372748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2EF74FBD-C598-4CD8-9868-738945DE0B8C}"/>
              </a:ext>
            </a:extLst>
          </p:cNvPr>
          <p:cNvSpPr/>
          <p:nvPr/>
        </p:nvSpPr>
        <p:spPr>
          <a:xfrm>
            <a:off x="3247409" y="4366827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7B6F2E46-A07F-4F46-BA59-B68B717DB14F}"/>
              </a:ext>
            </a:extLst>
          </p:cNvPr>
          <p:cNvCxnSpPr>
            <a:cxnSpLocks/>
            <a:stCxn id="20" idx="7"/>
            <a:endCxn id="107" idx="1"/>
          </p:cNvCxnSpPr>
          <p:nvPr/>
        </p:nvCxnSpPr>
        <p:spPr>
          <a:xfrm>
            <a:off x="2038504" y="4412324"/>
            <a:ext cx="455346" cy="26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E2B708CE-5201-4984-9EDD-1A84B479D62B}"/>
              </a:ext>
            </a:extLst>
          </p:cNvPr>
          <p:cNvCxnSpPr>
            <a:cxnSpLocks/>
            <a:stCxn id="23" idx="6"/>
            <a:endCxn id="10" idx="2"/>
          </p:cNvCxnSpPr>
          <p:nvPr/>
        </p:nvCxnSpPr>
        <p:spPr>
          <a:xfrm>
            <a:off x="1925746" y="5079737"/>
            <a:ext cx="397431" cy="3404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A6F8B413-8248-4F88-AEF8-9321EAA960EC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1437713" y="5079737"/>
            <a:ext cx="21523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E57652C3-AB7E-44C8-A9D8-D19CC3C3F119}"/>
              </a:ext>
            </a:extLst>
          </p:cNvPr>
          <p:cNvCxnSpPr>
            <a:cxnSpLocks/>
            <a:stCxn id="107" idx="7"/>
            <a:endCxn id="108" idx="1"/>
          </p:cNvCxnSpPr>
          <p:nvPr/>
        </p:nvCxnSpPr>
        <p:spPr>
          <a:xfrm flipV="1">
            <a:off x="2686744" y="4409008"/>
            <a:ext cx="600615" cy="59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34FAF447-6DA4-48EE-BDB0-4AB5DF88ADC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2595971" y="5112577"/>
            <a:ext cx="430478" cy="12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3F0D4968-9FD1-4234-9F25-98835AC865CF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600652" y="4754971"/>
            <a:ext cx="95903" cy="2569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9B9DED34-CBCF-4663-8550-32DC171BA272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3949947" y="5096760"/>
            <a:ext cx="706658" cy="170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5B46E8B8-39F4-4E93-B674-C0805DA921EF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3299243" y="5096760"/>
            <a:ext cx="377910" cy="1581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A61896FB-2F6F-4FEF-AA30-4FA510832B71}"/>
              </a:ext>
            </a:extLst>
          </p:cNvPr>
          <p:cNvCxnSpPr>
            <a:cxnSpLocks/>
            <a:stCxn id="7" idx="7"/>
            <a:endCxn id="24" idx="2"/>
          </p:cNvCxnSpPr>
          <p:nvPr/>
        </p:nvCxnSpPr>
        <p:spPr>
          <a:xfrm flipV="1">
            <a:off x="4600652" y="4430754"/>
            <a:ext cx="487236" cy="12054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338CEB69-165E-4F34-B23E-A3016F94152D}"/>
              </a:ext>
            </a:extLst>
          </p:cNvPr>
          <p:cNvCxnSpPr>
            <a:cxnSpLocks/>
            <a:stCxn id="12" idx="1"/>
            <a:endCxn id="108" idx="5"/>
          </p:cNvCxnSpPr>
          <p:nvPr/>
        </p:nvCxnSpPr>
        <p:spPr>
          <a:xfrm flipH="1" flipV="1">
            <a:off x="3480253" y="4612678"/>
            <a:ext cx="236850" cy="38224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670C1C5F-FE4A-4A6F-AB43-CEE921CA988C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 flipV="1">
            <a:off x="5360682" y="4379972"/>
            <a:ext cx="717316" cy="507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62E8911B-832E-4BD8-92F8-1E023681EF88}"/>
              </a:ext>
            </a:extLst>
          </p:cNvPr>
          <p:cNvCxnSpPr>
            <a:cxnSpLocks/>
            <a:stCxn id="108" idx="6"/>
            <a:endCxn id="7" idx="1"/>
          </p:cNvCxnSpPr>
          <p:nvPr/>
        </p:nvCxnSpPr>
        <p:spPr>
          <a:xfrm>
            <a:off x="3520203" y="4510843"/>
            <a:ext cx="887555" cy="4045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DAC3621A-0AE7-41E6-B6BA-1E681B1F5E88}"/>
              </a:ext>
            </a:extLst>
          </p:cNvPr>
          <p:cNvCxnSpPr>
            <a:cxnSpLocks/>
            <a:stCxn id="35" idx="4"/>
            <a:endCxn id="24" idx="0"/>
          </p:cNvCxnSpPr>
          <p:nvPr/>
        </p:nvCxnSpPr>
        <p:spPr>
          <a:xfrm>
            <a:off x="5068333" y="3501029"/>
            <a:ext cx="155952" cy="78570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E29424A4-F5B2-42C1-99D8-2157DF60339B}"/>
              </a:ext>
            </a:extLst>
          </p:cNvPr>
          <p:cNvCxnSpPr>
            <a:cxnSpLocks/>
            <a:stCxn id="13" idx="6"/>
            <a:endCxn id="32" idx="2"/>
          </p:cNvCxnSpPr>
          <p:nvPr/>
        </p:nvCxnSpPr>
        <p:spPr>
          <a:xfrm flipV="1">
            <a:off x="4929399" y="4935721"/>
            <a:ext cx="867804" cy="1780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2F298C5D-D831-4D73-9299-697CAA29B046}"/>
              </a:ext>
            </a:extLst>
          </p:cNvPr>
          <p:cNvCxnSpPr>
            <a:cxnSpLocks/>
            <a:stCxn id="32" idx="7"/>
            <a:endCxn id="26" idx="4"/>
          </p:cNvCxnSpPr>
          <p:nvPr/>
        </p:nvCxnSpPr>
        <p:spPr>
          <a:xfrm flipV="1">
            <a:off x="6030047" y="4523988"/>
            <a:ext cx="184348" cy="3098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028B695-0D16-4C29-98A0-F6AB9244A7DA}"/>
              </a:ext>
            </a:extLst>
          </p:cNvPr>
          <p:cNvCxnSpPr>
            <a:cxnSpLocks/>
            <a:stCxn id="28" idx="7"/>
            <a:endCxn id="29" idx="4"/>
          </p:cNvCxnSpPr>
          <p:nvPr/>
        </p:nvCxnSpPr>
        <p:spPr>
          <a:xfrm flipV="1">
            <a:off x="6760892" y="3292054"/>
            <a:ext cx="101956" cy="1791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1604B74B-8266-477D-A149-D7E6F7594E2E}"/>
              </a:ext>
            </a:extLst>
          </p:cNvPr>
          <p:cNvCxnSpPr>
            <a:cxnSpLocks/>
            <a:stCxn id="29" idx="7"/>
            <a:endCxn id="30" idx="4"/>
          </p:cNvCxnSpPr>
          <p:nvPr/>
        </p:nvCxnSpPr>
        <p:spPr>
          <a:xfrm flipV="1">
            <a:off x="6959295" y="2924944"/>
            <a:ext cx="121544" cy="12125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C16229F0-0B66-41B8-85CE-3FF74EE70975}"/>
              </a:ext>
            </a:extLst>
          </p:cNvPr>
          <p:cNvCxnSpPr>
            <a:cxnSpLocks/>
            <a:stCxn id="27" idx="6"/>
            <a:endCxn id="28" idx="4"/>
          </p:cNvCxnSpPr>
          <p:nvPr/>
        </p:nvCxnSpPr>
        <p:spPr>
          <a:xfrm flipV="1">
            <a:off x="6528048" y="3717032"/>
            <a:ext cx="136397" cy="2678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8F6E3C86-B43E-4741-A6A1-CE69009FB7A6}"/>
              </a:ext>
            </a:extLst>
          </p:cNvPr>
          <p:cNvCxnSpPr>
            <a:cxnSpLocks/>
            <a:stCxn id="26" idx="7"/>
            <a:endCxn id="27" idx="4"/>
          </p:cNvCxnSpPr>
          <p:nvPr/>
        </p:nvCxnSpPr>
        <p:spPr>
          <a:xfrm flipV="1">
            <a:off x="6310842" y="4128920"/>
            <a:ext cx="80809" cy="14921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89022883-D06E-48B9-B0BB-1A4E88F2D861}"/>
              </a:ext>
            </a:extLst>
          </p:cNvPr>
          <p:cNvCxnSpPr>
            <a:cxnSpLocks/>
            <a:stCxn id="30" idx="7"/>
            <a:endCxn id="31" idx="5"/>
          </p:cNvCxnSpPr>
          <p:nvPr/>
        </p:nvCxnSpPr>
        <p:spPr>
          <a:xfrm flipV="1">
            <a:off x="7177286" y="2518795"/>
            <a:ext cx="165449" cy="1602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타원 188">
            <a:extLst>
              <a:ext uri="{FF2B5EF4-FFF2-40B4-BE49-F238E27FC236}">
                <a16:creationId xmlns:a16="http://schemas.microsoft.com/office/drawing/2014/main" id="{50F8EF6D-92F7-48D1-8E7A-584D5273AC0E}"/>
              </a:ext>
            </a:extLst>
          </p:cNvPr>
          <p:cNvSpPr/>
          <p:nvPr/>
        </p:nvSpPr>
        <p:spPr>
          <a:xfrm>
            <a:off x="8178157" y="2331938"/>
            <a:ext cx="272794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BC9B4287-E80F-4A80-ABFB-258272C68387}"/>
              </a:ext>
            </a:extLst>
          </p:cNvPr>
          <p:cNvSpPr/>
          <p:nvPr/>
        </p:nvSpPr>
        <p:spPr>
          <a:xfrm>
            <a:off x="8177405" y="2877070"/>
            <a:ext cx="272794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34BB94AD-849E-4C50-AD3D-B0A6A79A8A37}"/>
              </a:ext>
            </a:extLst>
          </p:cNvPr>
          <p:cNvSpPr/>
          <p:nvPr/>
        </p:nvSpPr>
        <p:spPr>
          <a:xfrm>
            <a:off x="8172727" y="3423795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DAA0100-F47B-4B44-B702-4F1D6ED1D4B8}"/>
              </a:ext>
            </a:extLst>
          </p:cNvPr>
          <p:cNvSpPr txBox="1"/>
          <p:nvPr/>
        </p:nvSpPr>
        <p:spPr>
          <a:xfrm>
            <a:off x="8572244" y="22912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엘리베이터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420EDB6-3006-4CB9-A5DD-2AE419D45B60}"/>
              </a:ext>
            </a:extLst>
          </p:cNvPr>
          <p:cNvSpPr txBox="1"/>
          <p:nvPr/>
        </p:nvSpPr>
        <p:spPr>
          <a:xfrm>
            <a:off x="8580025" y="28303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계단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630256A-A684-4424-8099-497E465B612F}"/>
              </a:ext>
            </a:extLst>
          </p:cNvPr>
          <p:cNvSpPr txBox="1"/>
          <p:nvPr/>
        </p:nvSpPr>
        <p:spPr>
          <a:xfrm>
            <a:off x="8588764" y="3342495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목적지</a:t>
            </a:r>
            <a:r>
              <a:rPr lang="en-US" altLang="ko-KR" dirty="0"/>
              <a:t>(</a:t>
            </a:r>
            <a:r>
              <a:rPr lang="ko-KR" altLang="en-US" dirty="0"/>
              <a:t>강의실</a:t>
            </a:r>
            <a:r>
              <a:rPr lang="en-US" altLang="ko-KR" dirty="0"/>
              <a:t>, </a:t>
            </a:r>
            <a:r>
              <a:rPr lang="ko-KR" altLang="en-US" dirty="0"/>
              <a:t>과사무실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05CD11E-A3D3-419D-A748-6CE3A3367130}"/>
              </a:ext>
            </a:extLst>
          </p:cNvPr>
          <p:cNvSpPr txBox="1"/>
          <p:nvPr/>
        </p:nvSpPr>
        <p:spPr>
          <a:xfrm>
            <a:off x="8588764" y="1653045"/>
            <a:ext cx="25891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&lt;Node</a:t>
            </a:r>
            <a:r>
              <a:rPr lang="ko-KR" altLang="en-US" sz="3000" dirty="0"/>
              <a:t> 설정</a:t>
            </a:r>
            <a:r>
              <a:rPr lang="en-US" altLang="ko-KR" sz="3000" dirty="0"/>
              <a:t>&gt;</a:t>
            </a:r>
            <a:endParaRPr lang="ko-KR" altLang="en-US" sz="30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78A816F-A0E3-4DBE-AD4F-0BD431678D38}"/>
              </a:ext>
            </a:extLst>
          </p:cNvPr>
          <p:cNvSpPr txBox="1"/>
          <p:nvPr/>
        </p:nvSpPr>
        <p:spPr>
          <a:xfrm>
            <a:off x="7896634" y="4985586"/>
            <a:ext cx="5471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Edge</a:t>
            </a:r>
            <a:r>
              <a:rPr lang="ko-KR" altLang="en-US" sz="2000" dirty="0"/>
              <a:t>의 가중치</a:t>
            </a:r>
            <a:r>
              <a:rPr lang="en-US" altLang="ko-KR" sz="2000" dirty="0"/>
              <a:t>=</a:t>
            </a:r>
          </a:p>
          <a:p>
            <a:r>
              <a:rPr lang="ko-KR" altLang="en-US" sz="2000" dirty="0"/>
              <a:t>이동거리에 비례해 계산한 이동시간</a:t>
            </a:r>
          </a:p>
        </p:txBody>
      </p: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BA7B02B9-7F87-41F0-9CDC-BD3B11EECA7B}"/>
              </a:ext>
            </a:extLst>
          </p:cNvPr>
          <p:cNvCxnSpPr>
            <a:cxnSpLocks/>
            <a:stCxn id="8" idx="4"/>
            <a:endCxn id="108" idx="7"/>
          </p:cNvCxnSpPr>
          <p:nvPr/>
        </p:nvCxnSpPr>
        <p:spPr>
          <a:xfrm flipH="1">
            <a:off x="3480253" y="3789040"/>
            <a:ext cx="303872" cy="6199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42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982F2-6D21-4083-A27D-313AB94D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</p:spPr>
        <p:txBody>
          <a:bodyPr/>
          <a:lstStyle/>
          <a:p>
            <a:pPr algn="l"/>
            <a:r>
              <a:rPr lang="ko-KR" altLang="en-US" dirty="0"/>
              <a:t>같은 층 내 이동 최단시간 구하기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D6AD2-47EE-4FAB-9C22-0C7287E8C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3435" cy="49834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DDABF7B-48C5-4624-BCA0-4C3C781B06DC}"/>
              </a:ext>
            </a:extLst>
          </p:cNvPr>
          <p:cNvSpPr/>
          <p:nvPr/>
        </p:nvSpPr>
        <p:spPr>
          <a:xfrm>
            <a:off x="2351584" y="2996952"/>
            <a:ext cx="272794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5210AD7-12B8-4A1B-81BC-0DA3C2BC519B}"/>
              </a:ext>
            </a:extLst>
          </p:cNvPr>
          <p:cNvSpPr/>
          <p:nvPr/>
        </p:nvSpPr>
        <p:spPr>
          <a:xfrm>
            <a:off x="5087888" y="2348880"/>
            <a:ext cx="272794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4795DD3-3679-4480-945E-2A09DF85FADA}"/>
              </a:ext>
            </a:extLst>
          </p:cNvPr>
          <p:cNvSpPr/>
          <p:nvPr/>
        </p:nvSpPr>
        <p:spPr>
          <a:xfrm>
            <a:off x="4367808" y="4509120"/>
            <a:ext cx="272794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F55F74-9DD4-4727-975F-73A770AC1F0F}"/>
              </a:ext>
            </a:extLst>
          </p:cNvPr>
          <p:cNvSpPr/>
          <p:nvPr/>
        </p:nvSpPr>
        <p:spPr>
          <a:xfrm>
            <a:off x="3647728" y="3501008"/>
            <a:ext cx="272794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EA14873-9695-4212-81EF-96AB7AEB9402}"/>
              </a:ext>
            </a:extLst>
          </p:cNvPr>
          <p:cNvSpPr/>
          <p:nvPr/>
        </p:nvSpPr>
        <p:spPr>
          <a:xfrm>
            <a:off x="1563944" y="3858456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E9CF832-A916-462A-8081-B66CDA990F42}"/>
              </a:ext>
            </a:extLst>
          </p:cNvPr>
          <p:cNvSpPr/>
          <p:nvPr/>
        </p:nvSpPr>
        <p:spPr>
          <a:xfrm>
            <a:off x="2323177" y="4969768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439036-C70E-4F87-AA93-9E23D4E09C77}"/>
              </a:ext>
            </a:extLst>
          </p:cNvPr>
          <p:cNvSpPr/>
          <p:nvPr/>
        </p:nvSpPr>
        <p:spPr>
          <a:xfrm>
            <a:off x="3026449" y="4968561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208D95F-A394-4ECD-B5CA-B84CCCB8E4CA}"/>
              </a:ext>
            </a:extLst>
          </p:cNvPr>
          <p:cNvSpPr/>
          <p:nvPr/>
        </p:nvSpPr>
        <p:spPr>
          <a:xfrm>
            <a:off x="3677153" y="4952744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A599DDD-F833-4018-BAE1-42EF682173CA}"/>
              </a:ext>
            </a:extLst>
          </p:cNvPr>
          <p:cNvSpPr/>
          <p:nvPr/>
        </p:nvSpPr>
        <p:spPr>
          <a:xfrm>
            <a:off x="4656605" y="4969768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AF57C8E-4C04-4162-A5A9-A0C4DAB99BCF}"/>
              </a:ext>
            </a:extLst>
          </p:cNvPr>
          <p:cNvSpPr/>
          <p:nvPr/>
        </p:nvSpPr>
        <p:spPr>
          <a:xfrm>
            <a:off x="1474917" y="2708920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19B77F1-8E97-42DE-BBC8-55F69170A32A}"/>
              </a:ext>
            </a:extLst>
          </p:cNvPr>
          <p:cNvSpPr/>
          <p:nvPr/>
        </p:nvSpPr>
        <p:spPr>
          <a:xfrm>
            <a:off x="767408" y="4091940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F00D7B4-221B-4421-8D03-A674656A5FA3}"/>
              </a:ext>
            </a:extLst>
          </p:cNvPr>
          <p:cNvSpPr/>
          <p:nvPr/>
        </p:nvSpPr>
        <p:spPr>
          <a:xfrm>
            <a:off x="1122832" y="3284984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FC405DF-AD29-4D8C-9878-B1F3AB6537FA}"/>
              </a:ext>
            </a:extLst>
          </p:cNvPr>
          <p:cNvSpPr/>
          <p:nvPr/>
        </p:nvSpPr>
        <p:spPr>
          <a:xfrm>
            <a:off x="2085837" y="2599729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F881CCE-F306-4AFA-84A6-6BF4939C0257}"/>
              </a:ext>
            </a:extLst>
          </p:cNvPr>
          <p:cNvSpPr/>
          <p:nvPr/>
        </p:nvSpPr>
        <p:spPr>
          <a:xfrm>
            <a:off x="2795032" y="2516999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650B6E2-B351-4DDC-BFC2-B6BB69A7E465}"/>
              </a:ext>
            </a:extLst>
          </p:cNvPr>
          <p:cNvSpPr/>
          <p:nvPr/>
        </p:nvSpPr>
        <p:spPr>
          <a:xfrm>
            <a:off x="3640624" y="2473172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9D529E6-0A19-4BD2-80FD-D51142193C1B}"/>
              </a:ext>
            </a:extLst>
          </p:cNvPr>
          <p:cNvSpPr/>
          <p:nvPr/>
        </p:nvSpPr>
        <p:spPr>
          <a:xfrm>
            <a:off x="1805660" y="4370143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821ABF-9386-49FB-AD1F-E31E58B40BBC}"/>
              </a:ext>
            </a:extLst>
          </p:cNvPr>
          <p:cNvSpPr/>
          <p:nvPr/>
        </p:nvSpPr>
        <p:spPr>
          <a:xfrm>
            <a:off x="1164919" y="4514159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36A67BA-3A43-46E9-BB62-531B0D2D50B2}"/>
              </a:ext>
            </a:extLst>
          </p:cNvPr>
          <p:cNvSpPr/>
          <p:nvPr/>
        </p:nvSpPr>
        <p:spPr>
          <a:xfrm>
            <a:off x="1164919" y="4935721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E30B1E-AB36-44EF-A491-E6D9991DB45B}"/>
              </a:ext>
            </a:extLst>
          </p:cNvPr>
          <p:cNvSpPr/>
          <p:nvPr/>
        </p:nvSpPr>
        <p:spPr>
          <a:xfrm>
            <a:off x="1652952" y="4935721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21254AA-57F5-4E1B-A8EC-4F98033D308E}"/>
              </a:ext>
            </a:extLst>
          </p:cNvPr>
          <p:cNvSpPr/>
          <p:nvPr/>
        </p:nvSpPr>
        <p:spPr>
          <a:xfrm>
            <a:off x="5087888" y="4286738"/>
            <a:ext cx="272794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B7CA00A-EAFC-42F0-954F-0E931A0EAAEB}"/>
              </a:ext>
            </a:extLst>
          </p:cNvPr>
          <p:cNvSpPr/>
          <p:nvPr/>
        </p:nvSpPr>
        <p:spPr>
          <a:xfrm>
            <a:off x="1889710" y="3284984"/>
            <a:ext cx="272794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F002C1B-BACE-4EB1-B2D8-F50D991F811D}"/>
              </a:ext>
            </a:extLst>
          </p:cNvPr>
          <p:cNvSpPr/>
          <p:nvPr/>
        </p:nvSpPr>
        <p:spPr>
          <a:xfrm>
            <a:off x="6077998" y="4235956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7FED02C-C536-4C0C-9333-9FDA549563C7}"/>
              </a:ext>
            </a:extLst>
          </p:cNvPr>
          <p:cNvSpPr/>
          <p:nvPr/>
        </p:nvSpPr>
        <p:spPr>
          <a:xfrm>
            <a:off x="6255254" y="3840888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EC89323-9920-4EAC-81F3-F37ED5734B2A}"/>
              </a:ext>
            </a:extLst>
          </p:cNvPr>
          <p:cNvSpPr/>
          <p:nvPr/>
        </p:nvSpPr>
        <p:spPr>
          <a:xfrm>
            <a:off x="6528048" y="3429000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A0EEF3D-2E66-46FF-ACC2-3E7E96EEA647}"/>
              </a:ext>
            </a:extLst>
          </p:cNvPr>
          <p:cNvSpPr/>
          <p:nvPr/>
        </p:nvSpPr>
        <p:spPr>
          <a:xfrm>
            <a:off x="6726451" y="3004022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A520640-CA08-4BCB-A1B9-CDF8A01F76CB}"/>
              </a:ext>
            </a:extLst>
          </p:cNvPr>
          <p:cNvSpPr/>
          <p:nvPr/>
        </p:nvSpPr>
        <p:spPr>
          <a:xfrm>
            <a:off x="6944442" y="2636912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AB0E078-698C-4DA9-A753-1064C88B9D78}"/>
              </a:ext>
            </a:extLst>
          </p:cNvPr>
          <p:cNvSpPr/>
          <p:nvPr/>
        </p:nvSpPr>
        <p:spPr>
          <a:xfrm>
            <a:off x="7109891" y="2272944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CBAAA1B-F960-4C4B-82E8-AF9169084781}"/>
              </a:ext>
            </a:extLst>
          </p:cNvPr>
          <p:cNvSpPr/>
          <p:nvPr/>
        </p:nvSpPr>
        <p:spPr>
          <a:xfrm>
            <a:off x="5797203" y="4791705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647AAF7-B98C-4193-8964-EEF22BD8C34A}"/>
              </a:ext>
            </a:extLst>
          </p:cNvPr>
          <p:cNvSpPr/>
          <p:nvPr/>
        </p:nvSpPr>
        <p:spPr>
          <a:xfrm>
            <a:off x="3582904" y="3195953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9C04CFC-5237-4C2A-B011-D2C2A2920BFE}"/>
              </a:ext>
            </a:extLst>
          </p:cNvPr>
          <p:cNvSpPr/>
          <p:nvPr/>
        </p:nvSpPr>
        <p:spPr>
          <a:xfrm>
            <a:off x="4332449" y="3212997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39DDEB0-8D23-4281-9AB8-D5321DAB82D8}"/>
              </a:ext>
            </a:extLst>
          </p:cNvPr>
          <p:cNvSpPr/>
          <p:nvPr/>
        </p:nvSpPr>
        <p:spPr>
          <a:xfrm>
            <a:off x="4931936" y="3212997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B0F07D7-0E40-4445-A3D9-F9E549037FA8}"/>
              </a:ext>
            </a:extLst>
          </p:cNvPr>
          <p:cNvCxnSpPr>
            <a:cxnSpLocks/>
            <a:stCxn id="5" idx="1"/>
            <a:endCxn id="17" idx="5"/>
          </p:cNvCxnSpPr>
          <p:nvPr/>
        </p:nvCxnSpPr>
        <p:spPr>
          <a:xfrm flipH="1" flipV="1">
            <a:off x="2318681" y="2845580"/>
            <a:ext cx="72853" cy="1935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E844023-012D-4F66-B2BC-65EABA0892FB}"/>
              </a:ext>
            </a:extLst>
          </p:cNvPr>
          <p:cNvCxnSpPr>
            <a:cxnSpLocks/>
            <a:stCxn id="18" idx="3"/>
            <a:endCxn id="17" idx="6"/>
          </p:cNvCxnSpPr>
          <p:nvPr/>
        </p:nvCxnSpPr>
        <p:spPr>
          <a:xfrm flipH="1" flipV="1">
            <a:off x="2358631" y="2743745"/>
            <a:ext cx="476351" cy="191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C5420A2-7870-4CF3-B16C-7F75759E016E}"/>
              </a:ext>
            </a:extLst>
          </p:cNvPr>
          <p:cNvCxnSpPr>
            <a:cxnSpLocks/>
            <a:stCxn id="19" idx="3"/>
            <a:endCxn id="18" idx="5"/>
          </p:cNvCxnSpPr>
          <p:nvPr/>
        </p:nvCxnSpPr>
        <p:spPr>
          <a:xfrm flipH="1">
            <a:off x="3027876" y="2719023"/>
            <a:ext cx="652698" cy="438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C398A92-00A1-46BD-B78D-C78B912CC4C5}"/>
              </a:ext>
            </a:extLst>
          </p:cNvPr>
          <p:cNvCxnSpPr>
            <a:cxnSpLocks/>
            <a:stCxn id="5" idx="4"/>
            <a:endCxn id="25" idx="6"/>
          </p:cNvCxnSpPr>
          <p:nvPr/>
        </p:nvCxnSpPr>
        <p:spPr>
          <a:xfrm flipH="1">
            <a:off x="2162504" y="3284984"/>
            <a:ext cx="325477" cy="1440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CBCDE73-DFB8-42A9-A394-106DAB91E87C}"/>
              </a:ext>
            </a:extLst>
          </p:cNvPr>
          <p:cNvCxnSpPr>
            <a:cxnSpLocks/>
            <a:stCxn id="17" idx="2"/>
            <a:endCxn id="14" idx="6"/>
          </p:cNvCxnSpPr>
          <p:nvPr/>
        </p:nvCxnSpPr>
        <p:spPr>
          <a:xfrm flipH="1">
            <a:off x="1747711" y="2743745"/>
            <a:ext cx="338126" cy="1091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0C346E4-EBEE-4077-93F1-61919819499E}"/>
              </a:ext>
            </a:extLst>
          </p:cNvPr>
          <p:cNvCxnSpPr>
            <a:cxnSpLocks/>
            <a:stCxn id="14" idx="4"/>
            <a:endCxn id="16" idx="6"/>
          </p:cNvCxnSpPr>
          <p:nvPr/>
        </p:nvCxnSpPr>
        <p:spPr>
          <a:xfrm flipH="1">
            <a:off x="1395626" y="2996952"/>
            <a:ext cx="215688" cy="4320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6064CE6-CBFB-4C62-A624-E6EACE57B3DE}"/>
              </a:ext>
            </a:extLst>
          </p:cNvPr>
          <p:cNvCxnSpPr>
            <a:cxnSpLocks/>
            <a:stCxn id="16" idx="5"/>
            <a:endCxn id="15" idx="6"/>
          </p:cNvCxnSpPr>
          <p:nvPr/>
        </p:nvCxnSpPr>
        <p:spPr>
          <a:xfrm flipH="1">
            <a:off x="1040202" y="3530835"/>
            <a:ext cx="315474" cy="7051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9A041F5-04AA-4CE4-9059-308BBB50A2FB}"/>
              </a:ext>
            </a:extLst>
          </p:cNvPr>
          <p:cNvCxnSpPr>
            <a:cxnSpLocks/>
            <a:stCxn id="25" idx="4"/>
            <a:endCxn id="9" idx="6"/>
          </p:cNvCxnSpPr>
          <p:nvPr/>
        </p:nvCxnSpPr>
        <p:spPr>
          <a:xfrm flipH="1">
            <a:off x="1836738" y="3573016"/>
            <a:ext cx="189369" cy="4294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3FACFF5-A6E4-4D16-A61B-99C2E3ABCECF}"/>
              </a:ext>
            </a:extLst>
          </p:cNvPr>
          <p:cNvCxnSpPr>
            <a:cxnSpLocks/>
            <a:stCxn id="9" idx="4"/>
            <a:endCxn id="21" idx="6"/>
          </p:cNvCxnSpPr>
          <p:nvPr/>
        </p:nvCxnSpPr>
        <p:spPr>
          <a:xfrm flipH="1">
            <a:off x="1437713" y="4146488"/>
            <a:ext cx="262628" cy="51168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CCDEEB9-AA7F-4704-8FA3-06BB4C99BD67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>
            <a:off x="1301316" y="4802191"/>
            <a:ext cx="0" cy="13353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672241C-CE76-4421-A39A-A6166D0A723A}"/>
              </a:ext>
            </a:extLst>
          </p:cNvPr>
          <p:cNvCxnSpPr>
            <a:cxnSpLocks/>
            <a:stCxn id="9" idx="5"/>
            <a:endCxn id="20" idx="0"/>
          </p:cNvCxnSpPr>
          <p:nvPr/>
        </p:nvCxnSpPr>
        <p:spPr>
          <a:xfrm>
            <a:off x="1796788" y="4104307"/>
            <a:ext cx="145269" cy="26583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585643B-8ED1-4AA6-BD0D-B3732E7A444A}"/>
              </a:ext>
            </a:extLst>
          </p:cNvPr>
          <p:cNvCxnSpPr>
            <a:cxnSpLocks/>
            <a:stCxn id="15" idx="5"/>
            <a:endCxn id="21" idx="3"/>
          </p:cNvCxnSpPr>
          <p:nvPr/>
        </p:nvCxnSpPr>
        <p:spPr>
          <a:xfrm>
            <a:off x="1000252" y="4337791"/>
            <a:ext cx="204617" cy="42221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EF1F585-09D5-449F-BCB1-58301544A3B5}"/>
              </a:ext>
            </a:extLst>
          </p:cNvPr>
          <p:cNvCxnSpPr>
            <a:cxnSpLocks/>
            <a:stCxn id="33" idx="5"/>
            <a:endCxn id="8" idx="0"/>
          </p:cNvCxnSpPr>
          <p:nvPr/>
        </p:nvCxnSpPr>
        <p:spPr>
          <a:xfrm flipH="1">
            <a:off x="3784125" y="3441804"/>
            <a:ext cx="31623" cy="592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1C5FC10-8640-4C54-AB5D-E16EBD9056A6}"/>
              </a:ext>
            </a:extLst>
          </p:cNvPr>
          <p:cNvCxnSpPr>
            <a:cxnSpLocks/>
            <a:stCxn id="5" idx="5"/>
            <a:endCxn id="33" idx="2"/>
          </p:cNvCxnSpPr>
          <p:nvPr/>
        </p:nvCxnSpPr>
        <p:spPr>
          <a:xfrm>
            <a:off x="2584428" y="3242803"/>
            <a:ext cx="998476" cy="971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E18652B-9A17-4216-AB61-85C83CE49ED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3855698" y="3339969"/>
            <a:ext cx="476751" cy="170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BBE1E39-1619-4CE0-976A-37BF796196A7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4605243" y="3357013"/>
            <a:ext cx="32669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CCB0245-D3ED-44C8-BC52-A92A97C11473}"/>
              </a:ext>
            </a:extLst>
          </p:cNvPr>
          <p:cNvCxnSpPr>
            <a:cxnSpLocks/>
            <a:stCxn id="35" idx="0"/>
            <a:endCxn id="6" idx="5"/>
          </p:cNvCxnSpPr>
          <p:nvPr/>
        </p:nvCxnSpPr>
        <p:spPr>
          <a:xfrm flipV="1">
            <a:off x="5068333" y="2594731"/>
            <a:ext cx="252399" cy="6182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40359223-B929-48CF-B098-1407BCE4E57D}"/>
              </a:ext>
            </a:extLst>
          </p:cNvPr>
          <p:cNvSpPr/>
          <p:nvPr/>
        </p:nvSpPr>
        <p:spPr>
          <a:xfrm>
            <a:off x="4434206" y="2481556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AD2AFE9-AF01-4DBF-9E77-BE0304EF0682}"/>
              </a:ext>
            </a:extLst>
          </p:cNvPr>
          <p:cNvCxnSpPr>
            <a:cxnSpLocks/>
            <a:stCxn id="88" idx="5"/>
            <a:endCxn id="6" idx="4"/>
          </p:cNvCxnSpPr>
          <p:nvPr/>
        </p:nvCxnSpPr>
        <p:spPr>
          <a:xfrm flipV="1">
            <a:off x="4667050" y="2636912"/>
            <a:ext cx="557235" cy="904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4392C4E1-1454-4CCF-9AE0-9400B7055993}"/>
              </a:ext>
            </a:extLst>
          </p:cNvPr>
          <p:cNvCxnSpPr>
            <a:cxnSpLocks/>
            <a:stCxn id="19" idx="5"/>
            <a:endCxn id="88" idx="3"/>
          </p:cNvCxnSpPr>
          <p:nvPr/>
        </p:nvCxnSpPr>
        <p:spPr>
          <a:xfrm>
            <a:off x="3873468" y="2719023"/>
            <a:ext cx="600688" cy="838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C97F09DB-BAEF-47E5-B726-C099184DCED7}"/>
              </a:ext>
            </a:extLst>
          </p:cNvPr>
          <p:cNvCxnSpPr>
            <a:cxnSpLocks/>
            <a:stCxn id="19" idx="5"/>
            <a:endCxn id="33" idx="7"/>
          </p:cNvCxnSpPr>
          <p:nvPr/>
        </p:nvCxnSpPr>
        <p:spPr>
          <a:xfrm flipH="1">
            <a:off x="3815748" y="2719023"/>
            <a:ext cx="57720" cy="5191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236C18C7-749F-4D32-8230-73B549E74656}"/>
              </a:ext>
            </a:extLst>
          </p:cNvPr>
          <p:cNvSpPr/>
          <p:nvPr/>
        </p:nvSpPr>
        <p:spPr>
          <a:xfrm>
            <a:off x="2453900" y="4372748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2EF74FBD-C598-4CD8-9868-738945DE0B8C}"/>
              </a:ext>
            </a:extLst>
          </p:cNvPr>
          <p:cNvSpPr/>
          <p:nvPr/>
        </p:nvSpPr>
        <p:spPr>
          <a:xfrm>
            <a:off x="3247409" y="4366827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7B6F2E46-A07F-4F46-BA59-B68B717DB14F}"/>
              </a:ext>
            </a:extLst>
          </p:cNvPr>
          <p:cNvCxnSpPr>
            <a:cxnSpLocks/>
            <a:stCxn id="20" idx="7"/>
            <a:endCxn id="107" idx="1"/>
          </p:cNvCxnSpPr>
          <p:nvPr/>
        </p:nvCxnSpPr>
        <p:spPr>
          <a:xfrm>
            <a:off x="2038504" y="4412324"/>
            <a:ext cx="455346" cy="26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E2B708CE-5201-4984-9EDD-1A84B479D62B}"/>
              </a:ext>
            </a:extLst>
          </p:cNvPr>
          <p:cNvCxnSpPr>
            <a:cxnSpLocks/>
            <a:stCxn id="23" idx="6"/>
            <a:endCxn id="10" idx="2"/>
          </p:cNvCxnSpPr>
          <p:nvPr/>
        </p:nvCxnSpPr>
        <p:spPr>
          <a:xfrm>
            <a:off x="1925746" y="5079737"/>
            <a:ext cx="397431" cy="3404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A6F8B413-8248-4F88-AEF8-9321EAA960EC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1437713" y="5079737"/>
            <a:ext cx="21523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E57652C3-AB7E-44C8-A9D8-D19CC3C3F119}"/>
              </a:ext>
            </a:extLst>
          </p:cNvPr>
          <p:cNvCxnSpPr>
            <a:cxnSpLocks/>
            <a:stCxn id="107" idx="7"/>
            <a:endCxn id="108" idx="1"/>
          </p:cNvCxnSpPr>
          <p:nvPr/>
        </p:nvCxnSpPr>
        <p:spPr>
          <a:xfrm flipV="1">
            <a:off x="2686744" y="4409008"/>
            <a:ext cx="600615" cy="59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34FAF447-6DA4-48EE-BDB0-4AB5DF88ADC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2595971" y="5112577"/>
            <a:ext cx="430478" cy="12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3F0D4968-9FD1-4234-9F25-98835AC865CF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600652" y="4754971"/>
            <a:ext cx="95903" cy="2569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9B9DED34-CBCF-4663-8550-32DC171BA272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3949947" y="5096760"/>
            <a:ext cx="706658" cy="170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5B46E8B8-39F4-4E93-B674-C0805DA921EF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3299243" y="5096760"/>
            <a:ext cx="377910" cy="1581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A61896FB-2F6F-4FEF-AA30-4FA510832B71}"/>
              </a:ext>
            </a:extLst>
          </p:cNvPr>
          <p:cNvCxnSpPr>
            <a:cxnSpLocks/>
            <a:stCxn id="7" idx="7"/>
            <a:endCxn id="24" idx="2"/>
          </p:cNvCxnSpPr>
          <p:nvPr/>
        </p:nvCxnSpPr>
        <p:spPr>
          <a:xfrm flipV="1">
            <a:off x="4600652" y="4430754"/>
            <a:ext cx="487236" cy="12054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338CEB69-165E-4F34-B23E-A3016F94152D}"/>
              </a:ext>
            </a:extLst>
          </p:cNvPr>
          <p:cNvCxnSpPr>
            <a:cxnSpLocks/>
            <a:stCxn id="12" idx="1"/>
            <a:endCxn id="108" idx="5"/>
          </p:cNvCxnSpPr>
          <p:nvPr/>
        </p:nvCxnSpPr>
        <p:spPr>
          <a:xfrm flipH="1" flipV="1">
            <a:off x="3480253" y="4612678"/>
            <a:ext cx="236850" cy="38224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670C1C5F-FE4A-4A6F-AB43-CEE921CA988C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 flipV="1">
            <a:off x="5360682" y="4379972"/>
            <a:ext cx="717316" cy="507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62E8911B-832E-4BD8-92F8-1E023681EF88}"/>
              </a:ext>
            </a:extLst>
          </p:cNvPr>
          <p:cNvCxnSpPr>
            <a:cxnSpLocks/>
            <a:stCxn id="108" idx="6"/>
            <a:endCxn id="7" idx="1"/>
          </p:cNvCxnSpPr>
          <p:nvPr/>
        </p:nvCxnSpPr>
        <p:spPr>
          <a:xfrm>
            <a:off x="3520203" y="4510843"/>
            <a:ext cx="887555" cy="4045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DAC3621A-0AE7-41E6-B6BA-1E681B1F5E88}"/>
              </a:ext>
            </a:extLst>
          </p:cNvPr>
          <p:cNvCxnSpPr>
            <a:cxnSpLocks/>
            <a:stCxn id="35" idx="4"/>
            <a:endCxn id="24" idx="0"/>
          </p:cNvCxnSpPr>
          <p:nvPr/>
        </p:nvCxnSpPr>
        <p:spPr>
          <a:xfrm>
            <a:off x="5068333" y="3501029"/>
            <a:ext cx="155952" cy="78570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E29424A4-F5B2-42C1-99D8-2157DF60339B}"/>
              </a:ext>
            </a:extLst>
          </p:cNvPr>
          <p:cNvCxnSpPr>
            <a:cxnSpLocks/>
            <a:stCxn id="13" idx="6"/>
            <a:endCxn id="32" idx="2"/>
          </p:cNvCxnSpPr>
          <p:nvPr/>
        </p:nvCxnSpPr>
        <p:spPr>
          <a:xfrm flipV="1">
            <a:off x="4929399" y="4935721"/>
            <a:ext cx="867804" cy="1780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2F298C5D-D831-4D73-9299-697CAA29B046}"/>
              </a:ext>
            </a:extLst>
          </p:cNvPr>
          <p:cNvCxnSpPr>
            <a:cxnSpLocks/>
            <a:stCxn id="32" idx="7"/>
            <a:endCxn id="26" idx="4"/>
          </p:cNvCxnSpPr>
          <p:nvPr/>
        </p:nvCxnSpPr>
        <p:spPr>
          <a:xfrm flipV="1">
            <a:off x="6030047" y="4523988"/>
            <a:ext cx="184348" cy="3098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028B695-0D16-4C29-98A0-F6AB9244A7DA}"/>
              </a:ext>
            </a:extLst>
          </p:cNvPr>
          <p:cNvCxnSpPr>
            <a:cxnSpLocks/>
            <a:stCxn id="28" idx="7"/>
            <a:endCxn id="29" idx="4"/>
          </p:cNvCxnSpPr>
          <p:nvPr/>
        </p:nvCxnSpPr>
        <p:spPr>
          <a:xfrm flipV="1">
            <a:off x="6760892" y="3292054"/>
            <a:ext cx="101956" cy="1791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1604B74B-8266-477D-A149-D7E6F7594E2E}"/>
              </a:ext>
            </a:extLst>
          </p:cNvPr>
          <p:cNvCxnSpPr>
            <a:cxnSpLocks/>
            <a:stCxn id="29" idx="7"/>
            <a:endCxn id="30" idx="4"/>
          </p:cNvCxnSpPr>
          <p:nvPr/>
        </p:nvCxnSpPr>
        <p:spPr>
          <a:xfrm flipV="1">
            <a:off x="6959295" y="2924944"/>
            <a:ext cx="121544" cy="12125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C16229F0-0B66-41B8-85CE-3FF74EE70975}"/>
              </a:ext>
            </a:extLst>
          </p:cNvPr>
          <p:cNvCxnSpPr>
            <a:cxnSpLocks/>
            <a:stCxn id="27" idx="6"/>
            <a:endCxn id="28" idx="4"/>
          </p:cNvCxnSpPr>
          <p:nvPr/>
        </p:nvCxnSpPr>
        <p:spPr>
          <a:xfrm flipV="1">
            <a:off x="6528048" y="3717032"/>
            <a:ext cx="136397" cy="2678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8F6E3C86-B43E-4741-A6A1-CE69009FB7A6}"/>
              </a:ext>
            </a:extLst>
          </p:cNvPr>
          <p:cNvCxnSpPr>
            <a:cxnSpLocks/>
            <a:stCxn id="26" idx="7"/>
            <a:endCxn id="27" idx="4"/>
          </p:cNvCxnSpPr>
          <p:nvPr/>
        </p:nvCxnSpPr>
        <p:spPr>
          <a:xfrm flipV="1">
            <a:off x="6310842" y="4128920"/>
            <a:ext cx="80809" cy="14921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89022883-D06E-48B9-B0BB-1A4E88F2D861}"/>
              </a:ext>
            </a:extLst>
          </p:cNvPr>
          <p:cNvCxnSpPr>
            <a:cxnSpLocks/>
            <a:stCxn id="30" idx="7"/>
            <a:endCxn id="31" idx="5"/>
          </p:cNvCxnSpPr>
          <p:nvPr/>
        </p:nvCxnSpPr>
        <p:spPr>
          <a:xfrm flipV="1">
            <a:off x="7177286" y="2518795"/>
            <a:ext cx="165449" cy="1602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타원 188">
            <a:extLst>
              <a:ext uri="{FF2B5EF4-FFF2-40B4-BE49-F238E27FC236}">
                <a16:creationId xmlns:a16="http://schemas.microsoft.com/office/drawing/2014/main" id="{50F8EF6D-92F7-48D1-8E7A-584D5273AC0E}"/>
              </a:ext>
            </a:extLst>
          </p:cNvPr>
          <p:cNvSpPr/>
          <p:nvPr/>
        </p:nvSpPr>
        <p:spPr>
          <a:xfrm>
            <a:off x="8178157" y="2331938"/>
            <a:ext cx="272794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BC9B4287-E80F-4A80-ABFB-258272C68387}"/>
              </a:ext>
            </a:extLst>
          </p:cNvPr>
          <p:cNvSpPr/>
          <p:nvPr/>
        </p:nvSpPr>
        <p:spPr>
          <a:xfrm>
            <a:off x="8177405" y="2877070"/>
            <a:ext cx="272794" cy="2880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34BB94AD-849E-4C50-AD3D-B0A6A79A8A37}"/>
              </a:ext>
            </a:extLst>
          </p:cNvPr>
          <p:cNvSpPr/>
          <p:nvPr/>
        </p:nvSpPr>
        <p:spPr>
          <a:xfrm>
            <a:off x="8172727" y="3423795"/>
            <a:ext cx="27279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DAA0100-F47B-4B44-B702-4F1D6ED1D4B8}"/>
              </a:ext>
            </a:extLst>
          </p:cNvPr>
          <p:cNvSpPr txBox="1"/>
          <p:nvPr/>
        </p:nvSpPr>
        <p:spPr>
          <a:xfrm>
            <a:off x="8572244" y="22912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엘리베이터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420EDB6-3006-4CB9-A5DD-2AE419D45B60}"/>
              </a:ext>
            </a:extLst>
          </p:cNvPr>
          <p:cNvSpPr txBox="1"/>
          <p:nvPr/>
        </p:nvSpPr>
        <p:spPr>
          <a:xfrm>
            <a:off x="8580025" y="28303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계단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630256A-A684-4424-8099-497E465B612F}"/>
              </a:ext>
            </a:extLst>
          </p:cNvPr>
          <p:cNvSpPr txBox="1"/>
          <p:nvPr/>
        </p:nvSpPr>
        <p:spPr>
          <a:xfrm>
            <a:off x="8588764" y="3342495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목적지</a:t>
            </a:r>
            <a:r>
              <a:rPr lang="en-US" altLang="ko-KR" dirty="0"/>
              <a:t>(</a:t>
            </a:r>
            <a:r>
              <a:rPr lang="ko-KR" altLang="en-US" dirty="0"/>
              <a:t>강의실</a:t>
            </a:r>
            <a:r>
              <a:rPr lang="en-US" altLang="ko-KR" dirty="0"/>
              <a:t>, </a:t>
            </a:r>
            <a:r>
              <a:rPr lang="ko-KR" altLang="en-US" dirty="0"/>
              <a:t>과사무실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05CD11E-A3D3-419D-A748-6CE3A3367130}"/>
              </a:ext>
            </a:extLst>
          </p:cNvPr>
          <p:cNvSpPr txBox="1"/>
          <p:nvPr/>
        </p:nvSpPr>
        <p:spPr>
          <a:xfrm>
            <a:off x="8588764" y="1653045"/>
            <a:ext cx="25891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&lt;Node</a:t>
            </a:r>
            <a:r>
              <a:rPr lang="ko-KR" altLang="en-US" sz="3000" dirty="0"/>
              <a:t> 설정</a:t>
            </a:r>
            <a:r>
              <a:rPr lang="en-US" altLang="ko-KR" sz="3000" dirty="0"/>
              <a:t>&gt;</a:t>
            </a:r>
            <a:endParaRPr lang="ko-KR" altLang="en-US" sz="3000" dirty="0"/>
          </a:p>
        </p:txBody>
      </p: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BA7B02B9-7F87-41F0-9CDC-BD3B11EECA7B}"/>
              </a:ext>
            </a:extLst>
          </p:cNvPr>
          <p:cNvCxnSpPr>
            <a:cxnSpLocks/>
            <a:stCxn id="8" idx="4"/>
            <a:endCxn id="108" idx="7"/>
          </p:cNvCxnSpPr>
          <p:nvPr/>
        </p:nvCxnSpPr>
        <p:spPr>
          <a:xfrm flipH="1">
            <a:off x="3480253" y="3789040"/>
            <a:ext cx="303872" cy="6199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195BCBE-BA90-4812-9C58-37FFDB4AFE78}"/>
              </a:ext>
            </a:extLst>
          </p:cNvPr>
          <p:cNvSpPr txBox="1"/>
          <p:nvPr/>
        </p:nvSpPr>
        <p:spPr>
          <a:xfrm>
            <a:off x="7056702" y="5089726"/>
            <a:ext cx="5471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최단시간</a:t>
            </a:r>
            <a:r>
              <a:rPr lang="en-US" altLang="ko-KR" sz="3000" b="1" dirty="0"/>
              <a:t>=&gt;</a:t>
            </a:r>
            <a:r>
              <a:rPr lang="ko-KR" altLang="en-US" sz="3000" b="1" dirty="0" err="1"/>
              <a:t>다익스트라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		        </a:t>
            </a:r>
            <a:r>
              <a:rPr lang="ko-KR" altLang="en-US" sz="3000" b="1" dirty="0"/>
              <a:t>알고리즘 사용</a:t>
            </a:r>
            <a:r>
              <a:rPr lang="en-US" altLang="ko-KR" sz="3000" b="1" dirty="0"/>
              <a:t>!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07519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C8CD0B5-40BE-4200-9B7E-11426B00F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59" y="756775"/>
            <a:ext cx="6093296" cy="6093296"/>
          </a:xfrm>
          <a:prstGeom prst="rect">
            <a:avLst/>
          </a:prstGeom>
        </p:spPr>
      </p:pic>
      <p:pic>
        <p:nvPicPr>
          <p:cNvPr id="3" name="내용 개체 틀 2" descr="C:/Users/Yeom Seoung Yun/AppData/Roaming/PolarisOffice/ETemp/7216_6761504/fImage169567741.jpe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3592" y="1854384"/>
            <a:ext cx="2105637" cy="2862831"/>
          </a:xfrm>
          <a:prstGeom prst="rect">
            <a:avLst/>
          </a:prstGeom>
          <a:noFill/>
        </p:spPr>
      </p:pic>
      <p:pic>
        <p:nvPicPr>
          <p:cNvPr id="5" name="그림 4" descr="C:/Users/Yeom Seoung Yun/AppData/Roaming/PolarisOffice/ETemp/7216_6761504/fImage121498868467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3074565"/>
            <a:ext cx="2105637" cy="2506746"/>
          </a:xfrm>
          <a:prstGeom prst="rect">
            <a:avLst/>
          </a:prstGeom>
          <a:noFill/>
        </p:spPr>
      </p:pic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User Interface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Yeom Seoung Yun/AppData/Roaming/PolarisOffice/ETemp/7216_6761504/fImage29671876334.jpe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2077085"/>
            <a:ext cx="3610610" cy="3562985"/>
          </a:xfrm>
          <a:prstGeom prst="rect">
            <a:avLst/>
          </a:prstGeom>
          <a:noFill/>
        </p:spPr>
      </p:pic>
      <p:cxnSp>
        <p:nvCxnSpPr>
          <p:cNvPr id="7" name="도형 6"/>
          <p:cNvCxnSpPr>
            <a:cxnSpLocks/>
          </p:cNvCxnSpPr>
          <p:nvPr/>
        </p:nvCxnSpPr>
        <p:spPr>
          <a:xfrm>
            <a:off x="3791744" y="2132856"/>
            <a:ext cx="3122771" cy="450959"/>
          </a:xfrm>
          <a:prstGeom prst="straightConnector1">
            <a:avLst/>
          </a:prstGeom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>
            <a:spLocks/>
          </p:cNvSpPr>
          <p:nvPr/>
        </p:nvSpPr>
        <p:spPr>
          <a:xfrm>
            <a:off x="7082790" y="1940560"/>
            <a:ext cx="117475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상세 옵션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865" b="0" strike="noStrike" cap="none">
                <a:solidFill>
                  <a:schemeClr val="tx1"/>
                </a:solidFill>
                <a:latin typeface="맑은 고딕" charset="0"/>
                <a:ea typeface="맑은 고딕" charset="0"/>
              </a:rPr>
              <a:t>역할 분담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1. 자료수집 염승윤, 이상묵, 이제홍</a:t>
            </a:r>
            <a:endParaRPr lang="ko-KR" altLang="en-US" sz="4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2. 알고리즘 : 김성윤, 황제웅</a:t>
            </a:r>
            <a:endParaRPr lang="ko-KR" altLang="en-US" sz="4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3. UI : 양의현</a:t>
            </a:r>
            <a:endParaRPr lang="ko-KR" altLang="en-US" sz="4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Pages>4</Pages>
  <Words>195</Words>
  <Characters>0</Characters>
  <Application>Microsoft Office PowerPoint</Application>
  <DocSecurity>0</DocSecurity>
  <PresentationFormat>와이드스크린</PresentationFormat>
  <Lines>0</Lines>
  <Paragraphs>56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오피스 테마</vt:lpstr>
      <vt:lpstr>자료구조설계 팀 프로젝트</vt:lpstr>
      <vt:lpstr>자료수집</vt:lpstr>
      <vt:lpstr>알고리즘</vt:lpstr>
      <vt:lpstr>알고리즘</vt:lpstr>
      <vt:lpstr>같은 층 내 이동 최단시간 구하기 </vt:lpstr>
      <vt:lpstr>같은 층 내 이동 최단시간 구하기 </vt:lpstr>
      <vt:lpstr>User Interface</vt:lpstr>
      <vt:lpstr>역할 분담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자료구조설계 팀 프로젝트</dc:title>
  <dc:creator>Who Doctor</dc:creator>
  <cp:lastModifiedBy>Owner</cp:lastModifiedBy>
  <cp:revision>33</cp:revision>
  <dcterms:modified xsi:type="dcterms:W3CDTF">2018-11-13T13:50:07Z</dcterms:modified>
</cp:coreProperties>
</file>