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  <p:sldMasterId id="2147484080" r:id="rId2"/>
  </p:sldMasterIdLst>
  <p:sldIdLst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theme" Target="theme/theme1.xml"></Relationship><Relationship Id="rId7" Type="http://schemas.openxmlformats.org/officeDocument/2006/relationships/theme" Target="theme/theme2.xml"></Relationship><Relationship Id="rId8" Type="http://schemas.openxmlformats.org/officeDocument/2006/relationships/presProps" Target="presProps.xml"></Relationship><Relationship Id="rId9" Type="http://schemas.openxmlformats.org/officeDocument/2006/relationships/viewProps" Target="viewProps.xml"></Relationship><Relationship Id="rId10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11/18/2018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11/13/2018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자료구조설계 팀 프로젝트</a:t>
            </a:r>
            <a:endParaRPr lang="ko-KR" altLang="en-US" sz="6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70000" lnSpcReduction="2000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김성윤(20173046)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경영학부 양의현(20115135)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염승윤(20154098)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이상묵(20173596)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이제홍(20134652)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컴퓨터 공학부 황제웅(20160753)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저번 질문 추가 답변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“7층의 대기시간을 측정하고 있는 것 같은데 그럼 다른층 대기시간을 어떻게 알 수 있는가?”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홀수층 대표로 7층 짝수층 대표로 6층 대기시간을 조사를 진행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 case = 0초(엘리베이터가 바로 온 경우)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7층 상행 최악 case = 5층 상행 최악 + 12초(홀수층만 해당, 전층은 22초)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6층 상행 최악 case = 4층 상행 최악 + 12초(짝수층만 해당, 전층은 22초)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7층 하행 최악 case = 5층 상행 최악 + 12초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6층 하행 최악 case = 4층 상행 최악 + 12초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7층 상행,하행 최적 case &lt;= 7층 실제 대기시간 &lt;= 7층 상행,하행 최악 case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7층 상행,하행 최적 case &lt;= 5층 실제 대기시간 &lt;= 7층 상행,하행 최악 case-12초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7층 실제 대기시간 - 12초 </a:t>
            </a: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≒ 5층 실제 대기시간(?)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6층 실제 대기시간 - 12초 ≒ 4층 실제 대기시간(?)</a:t>
            </a: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자료수집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2주치 데이터 수집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강의가 끝나는 시간대(40~50분) 엘리베이터가 상행할때 멈추지 않고 올라오지만 하행할 때 매 층마다 멈춘다. 강의를 들으러 오는 시간대(30~40분)에는 반대이다. 나머지 시간대에는 엘레베이터 사용수가 적다.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16시 이후 건물자체가 많이 한적해짐(강의가 대부분 일찍끝나기 때문) 엘리베이터 안에 사람은 많지만 대기자는 별로 없음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사람들이 자기 직전 엘리베이터가 떠나면 계단이나 다른 경로를 이용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지하 1,2,층에서 주로 에스컬레이터나 계단을 사용함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5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수업이 방금 끝난 경우 대기는 많지만 주로 계단으로 빠져나감</a:t>
            </a:r>
            <a:endParaRPr lang="ko-KR" altLang="en-US" sz="25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Who Doctor</dc:creator>
  <cp:lastModifiedBy>Who Doctor</cp:lastModifiedBy>
</cp:coreProperties>
</file>