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4"/>
  </p:notesMasterIdLst>
  <p:sldIdLst>
    <p:sldId id="256" r:id="rId2"/>
    <p:sldId id="282" r:id="rId3"/>
    <p:sldId id="257" r:id="rId4"/>
    <p:sldId id="258" r:id="rId5"/>
    <p:sldId id="260" r:id="rId6"/>
    <p:sldId id="273" r:id="rId7"/>
    <p:sldId id="274" r:id="rId8"/>
    <p:sldId id="278" r:id="rId9"/>
    <p:sldId id="275" r:id="rId10"/>
    <p:sldId id="279" r:id="rId11"/>
    <p:sldId id="280" r:id="rId12"/>
    <p:sldId id="262" r:id="rId13"/>
    <p:sldId id="261" r:id="rId14"/>
    <p:sldId id="276" r:id="rId15"/>
    <p:sldId id="277" r:id="rId16"/>
    <p:sldId id="264" r:id="rId17"/>
    <p:sldId id="269" r:id="rId18"/>
    <p:sldId id="270" r:id="rId19"/>
    <p:sldId id="268" r:id="rId20"/>
    <p:sldId id="271" r:id="rId21"/>
    <p:sldId id="272" r:id="rId22"/>
    <p:sldId id="281" r:id="rId23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41" autoAdjust="0"/>
  </p:normalViewPr>
  <p:slideViewPr>
    <p:cSldViewPr snapToObjects="1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BC830-7865-46AC-ACE9-C93F712EA51B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2A32A-A723-4F3E-845E-B28E83E9C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6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한계점 마지막줄 쓰다 말아진 것 같은데 뒤에 조금 내용 덧붙이면 좋을 것 같습니다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6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항목이 무엇을 의미하는지 잘 모르겠습니다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빨간색점과 검정색점이 각각 무엇을 의미하는지 적어주면 좋을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2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항목에서 이동수단 노드는 해당 층의 모든 호실 노드와 연결되어 있다는 말은 직접적으로 </a:t>
            </a:r>
            <a:r>
              <a:rPr lang="en-US" altLang="ko-KR" dirty="0"/>
              <a:t>edge</a:t>
            </a:r>
            <a:r>
              <a:rPr lang="ko-KR" altLang="en-US" dirty="0"/>
              <a:t>가 존재한다는 뉘앙스 같은데</a:t>
            </a:r>
            <a:endParaRPr lang="en-US" altLang="ko-KR" dirty="0"/>
          </a:p>
          <a:p>
            <a:r>
              <a:rPr lang="ko-KR" altLang="en-US" dirty="0"/>
              <a:t>이동수단 노드에서 각 층의 주요 포인트</a:t>
            </a:r>
            <a:r>
              <a:rPr lang="en-US" altLang="ko-KR" dirty="0"/>
              <a:t>(</a:t>
            </a:r>
            <a:r>
              <a:rPr lang="ko-KR" altLang="en-US" dirty="0"/>
              <a:t>긴 복도의 시작과 끝</a:t>
            </a:r>
            <a:r>
              <a:rPr lang="en-US" altLang="ko-KR" dirty="0"/>
              <a:t>, </a:t>
            </a:r>
            <a:r>
              <a:rPr lang="ko-KR" altLang="en-US" dirty="0"/>
              <a:t>경로가 갈리는 부분 등</a:t>
            </a:r>
            <a:r>
              <a:rPr lang="en-US" altLang="ko-KR" dirty="0"/>
              <a:t>) </a:t>
            </a:r>
            <a:r>
              <a:rPr lang="ko-KR" altLang="en-US" dirty="0"/>
              <a:t>노드 사이만 연결이 되어있고 주요 포인트부터 각 호실까지 노드를 연결하는 것은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만약 제가 해석한 두번째 항목의 해석이 옳지 않다면 문장을 조금 수정하는 것이 좋을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310</a:t>
            </a:r>
            <a:r>
              <a:rPr lang="ko-KR" altLang="en-US" dirty="0"/>
              <a:t>관 </a:t>
            </a:r>
            <a:r>
              <a:rPr lang="en-US" altLang="ko-KR" dirty="0"/>
              <a:t>9</a:t>
            </a:r>
            <a:r>
              <a:rPr lang="ko-KR" altLang="en-US" dirty="0"/>
              <a:t>층이 아닌 </a:t>
            </a:r>
            <a:r>
              <a:rPr lang="en-US" altLang="ko-KR" dirty="0"/>
              <a:t>11</a:t>
            </a:r>
            <a:r>
              <a:rPr lang="ko-KR" altLang="en-US" dirty="0"/>
              <a:t>층까지 있는 것으로 알고있어서 </a:t>
            </a:r>
            <a:r>
              <a:rPr lang="en-US" altLang="ko-KR" dirty="0"/>
              <a:t>B6~9</a:t>
            </a:r>
            <a:r>
              <a:rPr lang="ko-KR" altLang="en-US" dirty="0"/>
              <a:t>를 </a:t>
            </a:r>
            <a:r>
              <a:rPr lang="en-US" altLang="ko-KR" dirty="0"/>
              <a:t>B6~11</a:t>
            </a:r>
            <a:r>
              <a:rPr lang="ko-KR" altLang="en-US" dirty="0"/>
              <a:t>로 수정하였습니다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P(1, 7)=P(6, 7)+P(1, 6) </a:t>
            </a:r>
            <a:r>
              <a:rPr lang="ko-KR" altLang="en-US" dirty="0"/>
              <a:t>이렇게 적혀 있는 것을 </a:t>
            </a:r>
            <a:r>
              <a:rPr lang="en-US" altLang="ko-KR" dirty="0"/>
              <a:t>P(1, 7)=P(1, 6)+P(6, 7) </a:t>
            </a:r>
            <a:r>
              <a:rPr lang="ko-KR" altLang="en-US" dirty="0"/>
              <a:t>이렇게 수정하였습니다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층에서 </a:t>
            </a:r>
            <a:r>
              <a:rPr lang="en-US" altLang="ko-KR" dirty="0"/>
              <a:t>6</a:t>
            </a:r>
            <a:r>
              <a:rPr lang="ko-KR" altLang="en-US" dirty="0"/>
              <a:t>층까지 엘리베이터를 탄 후 </a:t>
            </a:r>
            <a:r>
              <a:rPr lang="en-US" altLang="ko-KR" dirty="0"/>
              <a:t>6</a:t>
            </a:r>
            <a:r>
              <a:rPr lang="ko-KR" altLang="en-US" dirty="0"/>
              <a:t>층부터 </a:t>
            </a:r>
            <a:r>
              <a:rPr lang="en-US" altLang="ko-KR" dirty="0"/>
              <a:t>7</a:t>
            </a:r>
            <a:r>
              <a:rPr lang="ko-KR" altLang="en-US" dirty="0"/>
              <a:t>층까지 계단을 이용하는 전후 관계이므로 프레젠테이션시 단순한 가독성이 이유입니다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마지막줄 </a:t>
            </a:r>
            <a:r>
              <a:rPr lang="en-US" altLang="ko-KR" dirty="0"/>
              <a:t>P(1, 7) </a:t>
            </a:r>
            <a:r>
              <a:rPr lang="ko-KR" altLang="en-US" dirty="0"/>
              <a:t>식 또한 마찬가지 이유로 전후 관계에 맞게 수정하였습니다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6</a:t>
            </a:r>
            <a:r>
              <a:rPr lang="ko-KR" altLang="en-US" dirty="0"/>
              <a:t>층을 가고 싶을 때</a:t>
            </a:r>
            <a:r>
              <a:rPr lang="en-US" altLang="ko-KR" dirty="0"/>
              <a:t>, 7</a:t>
            </a:r>
            <a:r>
              <a:rPr lang="ko-KR" altLang="en-US" dirty="0"/>
              <a:t>층까지 엘리베이터를 이용해 갔다가 </a:t>
            </a:r>
            <a:r>
              <a:rPr lang="en-US" altLang="ko-KR" dirty="0"/>
              <a:t>7</a:t>
            </a:r>
            <a:r>
              <a:rPr lang="ko-KR" altLang="en-US" dirty="0"/>
              <a:t>층에서 </a:t>
            </a:r>
            <a:r>
              <a:rPr lang="en-US" altLang="ko-KR" dirty="0"/>
              <a:t>6</a:t>
            </a:r>
            <a:r>
              <a:rPr lang="ko-KR" altLang="en-US" dirty="0"/>
              <a:t>층으로 계단을 </a:t>
            </a:r>
            <a:r>
              <a:rPr lang="ko-KR" altLang="en-US" b="1" dirty="0">
                <a:solidFill>
                  <a:srgbClr val="FF0000"/>
                </a:solidFill>
              </a:rPr>
              <a:t>내려가는</a:t>
            </a:r>
            <a:r>
              <a:rPr lang="ko-KR" altLang="en-US" dirty="0"/>
              <a:t> 경우도 예시로 들어주면 좋을 것 같습니다</a:t>
            </a:r>
            <a:r>
              <a:rPr lang="en-US" altLang="ko-KR" dirty="0"/>
              <a:t>.(</a:t>
            </a:r>
            <a:r>
              <a:rPr lang="ko-KR" altLang="en-US" dirty="0"/>
              <a:t>쓰고나서 보니 필요 없을 것 같기도 합니다</a:t>
            </a:r>
            <a:r>
              <a:rPr lang="en-US" altLang="ko-KR" dirty="0"/>
              <a:t>...)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2A32A-A723-4F3E-845E-B28E83E9C9F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8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788_21522152/fImage1399374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4788_21522152/fImage583771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31/10/2018</a:t>
            </a:fld>
            <a:endParaRPr lang="en-GB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b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팀프로젝트</a:t>
            </a:r>
            <a:endParaRPr lang="ko-KR" altLang="en-US" sz="5000" b="0" strike="noStrike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2506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2400" b="0" strike="noStrike" cap="none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김성윤</a:t>
            </a: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(20173046)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경영학부 </a:t>
            </a:r>
            <a:r>
              <a:rPr lang="en-US" altLang="ko-KR" sz="2400" b="0" strike="noStrike" cap="none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양의현</a:t>
            </a: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(20115135)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염승윤(20154098)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</a:t>
            </a:r>
            <a:r>
              <a:rPr lang="en-US" altLang="ko-KR" sz="2400" b="0" strike="noStrike" cap="none" dirty="0" err="1">
                <a:solidFill>
                  <a:srgbClr val="57768B"/>
                </a:solidFill>
                <a:latin typeface="맑은 고딕" charset="0"/>
                <a:ea typeface="맑은 고딕" charset="0"/>
              </a:rPr>
              <a:t>이상묵</a:t>
            </a: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(20173596)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이제홍(20134652)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황제웅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fImage106230798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5" y="273050"/>
            <a:ext cx="9144635" cy="606234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6039485" y="4707890"/>
            <a:ext cx="989965" cy="60388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6300470" y="4003040"/>
            <a:ext cx="489585" cy="30797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02805" y="3753485"/>
            <a:ext cx="259080" cy="15176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5697855" y="5311140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7122795" y="4825365"/>
            <a:ext cx="676275" cy="370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419725" y="3895725"/>
            <a:ext cx="6807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f7:ba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327900" y="3244215"/>
            <a:ext cx="6261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flipH="1">
            <a:off x="6323965" y="4821555"/>
            <a:ext cx="398145" cy="28511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6357620" y="4832985"/>
            <a:ext cx="410210" cy="31940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fImage113645815916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095" y="1017905"/>
            <a:ext cx="7279640" cy="49079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6724650" y="5553710"/>
            <a:ext cx="648335" cy="370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562090" y="4560570"/>
            <a:ext cx="489585" cy="239395"/>
          </a:xfrm>
          <a:prstGeom prst="trapezoid">
            <a:avLst>
              <a:gd name="adj" fmla="val 2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flipH="1">
            <a:off x="6597015" y="4543425"/>
            <a:ext cx="398145" cy="222250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6630670" y="4563110"/>
            <a:ext cx="410210" cy="24828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>
            <a:spLocks/>
          </p:cNvSpPr>
          <p:nvPr/>
        </p:nvSpPr>
        <p:spPr>
          <a:xfrm>
            <a:off x="7203440" y="4120515"/>
            <a:ext cx="131254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f7:f0 726꺼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image2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0220" y="1202690"/>
            <a:ext cx="3969385" cy="4872355"/>
          </a:xfrm>
          <a:prstGeom prst="rect">
            <a:avLst/>
          </a:prstGeom>
          <a:noFill/>
        </p:spPr>
      </p:pic>
      <p:pic>
        <p:nvPicPr>
          <p:cNvPr id="4" name="내용 개체 틀 3" descr="C:/Users/Yeom Seoung Yun/AppData/Roaming/PolarisOffice/ETemp/4788_21522152/image3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8165" y="1205230"/>
            <a:ext cx="3741420" cy="4866005"/>
          </a:xfrm>
          <a:prstGeom prst="rect">
            <a:avLst/>
          </a:prstGeom>
          <a:noFill/>
        </p:spPr>
      </p:pic>
      <p:pic>
        <p:nvPicPr>
          <p:cNvPr id="5" name="그림 4" descr="C:/Users/Yeom Seoung Yun/AppData/Roaming/PolarisOffice/ETemp/4788_21522152/fImage26525381572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1200785"/>
            <a:ext cx="3846195" cy="1886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59325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강의실 수업 시간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대부분 사람들이 강의가시작하거나 끝나는 시간에 이동하므로 정각이나 50분에 AP에 검색되는 사람들을 셈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9" name="그림 18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20" name="텍스트 상자 19"/>
          <p:cNvSpPr txBox="1">
            <a:spLocks/>
          </p:cNvSpPr>
          <p:nvPr/>
        </p:nvSpPr>
        <p:spPr>
          <a:xfrm>
            <a:off x="6732905" y="1831340"/>
            <a:ext cx="7639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bb:eo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7919720" y="4484370"/>
            <a:ext cx="6762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912100" y="4943475"/>
            <a:ext cx="64833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6092190" y="47371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8738235" y="2210435"/>
            <a:ext cx="7150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8718550" y="2919095"/>
            <a:ext cx="68389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10212705" y="5459095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10532110" y="273050"/>
            <a:ext cx="1479550" cy="4013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AM 11:50</a:t>
            </a:r>
            <a:endParaRPr lang="ko-KR" altLang="en-US" sz="20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한계점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원래 컨샙은 중앙대학교에서 제공해주는 AP 접속자수를 실시간으로 반영하려했으나 거부당해 직접 조사하는 방법으로 진행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일부 수신 불가 지역이 있어서 직접 세야할 수도 있음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642100" y="2388870"/>
            <a:ext cx="7639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bb:eo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919720" y="4484370"/>
            <a:ext cx="6762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912100" y="4943475"/>
            <a:ext cx="64833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092190" y="47371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8738235" y="2210435"/>
            <a:ext cx="7150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8718550" y="2919095"/>
            <a:ext cx="68389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0212705" y="5459095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6645910" y="1527810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035800" y="368109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9291320" y="362775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한계점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워낙 많은 AP들이 존재해서 </a:t>
            </a:r>
            <a:r>
              <a:rPr lang="en-US" altLang="ko-KR" sz="28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간섭을</a:t>
            </a: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일으</a:t>
            </a:r>
            <a:r>
              <a:rPr lang="ko-KR" altLang="en-US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킴</a:t>
            </a: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4868545" y="1421765"/>
            <a:ext cx="4685665" cy="64706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729에서 나와도 계속 729꺼에 연결되어있음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자동으로 바뀌는데 시간 소요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421630" y="5330190"/>
            <a:ext cx="453707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계단 내려가는 도중에는 726강의실꺼 잡힘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310관의 데이터화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각 호실을 노드로 삼는다.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이동수단을 각 층의 모든 강의실의 노드를 자식 노드로서 연결하는 상위 노드로 삼고, 이동수단 간의 엣지를 생성.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층에서 층으로의 이동은 이동수단(계단, 에스컬레이터, 엘리베이터)를 이용해서만 가능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E9E9D-7F4A-4A90-AD54-12621442B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600200"/>
            <a:ext cx="4633595" cy="4312920"/>
          </a:xfrm>
          <a:prstGeom prst="rect">
            <a:avLst/>
          </a:prstGeom>
          <a:noFill/>
        </p:spPr>
      </p:pic>
      <p:sp>
        <p:nvSpPr>
          <p:cNvPr id="5" name="직사각형 4"/>
          <p:cNvSpPr>
            <a:spLocks/>
          </p:cNvSpPr>
          <p:nvPr/>
        </p:nvSpPr>
        <p:spPr>
          <a:xfrm>
            <a:off x="5375910" y="1602105"/>
            <a:ext cx="3672840" cy="4212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5591810" y="174625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8101330" y="217868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타원 7"/>
          <p:cNvSpPr>
            <a:spLocks/>
          </p:cNvSpPr>
          <p:nvPr/>
        </p:nvSpPr>
        <p:spPr>
          <a:xfrm>
            <a:off x="6167755" y="49149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6769100" y="32766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>
            <a:off x="6167755" y="365823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5896610" y="365823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타원 12"/>
          <p:cNvSpPr>
            <a:spLocks/>
          </p:cNvSpPr>
          <p:nvPr/>
        </p:nvSpPr>
        <p:spPr>
          <a:xfrm>
            <a:off x="5896610" y="398335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6167755" y="398335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타원 14"/>
          <p:cNvSpPr>
            <a:spLocks/>
          </p:cNvSpPr>
          <p:nvPr/>
        </p:nvSpPr>
        <p:spPr>
          <a:xfrm>
            <a:off x="6167755" y="322961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8544560" y="534670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8400415" y="289877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타원 17"/>
          <p:cNvSpPr>
            <a:spLocks/>
          </p:cNvSpPr>
          <p:nvPr/>
        </p:nvSpPr>
        <p:spPr>
          <a:xfrm>
            <a:off x="8100695" y="289877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>
            <a:off x="8400415" y="322199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타원 19"/>
          <p:cNvSpPr>
            <a:spLocks/>
          </p:cNvSpPr>
          <p:nvPr/>
        </p:nvSpPr>
        <p:spPr>
          <a:xfrm>
            <a:off x="8112125" y="3229610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1" name="타원 20"/>
          <p:cNvSpPr>
            <a:spLocks/>
          </p:cNvSpPr>
          <p:nvPr/>
        </p:nvSpPr>
        <p:spPr>
          <a:xfrm>
            <a:off x="8100695" y="362458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520055" y="5346700"/>
            <a:ext cx="18726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7F MoveNodes 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타원 23"/>
          <p:cNvSpPr>
            <a:spLocks/>
          </p:cNvSpPr>
          <p:nvPr/>
        </p:nvSpPr>
        <p:spPr>
          <a:xfrm>
            <a:off x="6040755" y="2284095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5752465" y="2284095"/>
            <a:ext cx="288925" cy="2889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9192260" y="1602105"/>
            <a:ext cx="2809240" cy="4525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*북서 엘리베이터(2개 중 1개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비상 엘리베이터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메인 엘리베이터(4개 중 2개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*서 메인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*중앙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비상계단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비상엘리베이터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메인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 메인 엘리베이터(4개 중 2개 비활성)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*동남 비상 계단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3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평행 사변형 6"/>
          <p:cNvSpPr>
            <a:spLocks/>
          </p:cNvSpPr>
          <p:nvPr/>
        </p:nvSpPr>
        <p:spPr>
          <a:xfrm rot="10140000" flipH="1">
            <a:off x="1473200" y="456184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1876425" y="285623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1876425" y="514985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평행 사변형 5"/>
          <p:cNvSpPr>
            <a:spLocks/>
          </p:cNvSpPr>
          <p:nvPr/>
        </p:nvSpPr>
        <p:spPr>
          <a:xfrm rot="10140000" flipH="1">
            <a:off x="1473200" y="352552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1876425" y="424053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평행 사변형 4"/>
          <p:cNvSpPr>
            <a:spLocks/>
          </p:cNvSpPr>
          <p:nvPr/>
        </p:nvSpPr>
        <p:spPr>
          <a:xfrm rot="10140000" flipH="1">
            <a:off x="1473200" y="2401570"/>
            <a:ext cx="3961130" cy="1814195"/>
          </a:xfrm>
          <a:prstGeom prst="parallelogram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 cmpd="sng">
            <a:solidFill>
              <a:schemeClr val="accent1">
                <a:shade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타원 17"/>
          <p:cNvSpPr>
            <a:spLocks/>
          </p:cNvSpPr>
          <p:nvPr/>
        </p:nvSpPr>
        <p:spPr>
          <a:xfrm>
            <a:off x="1884680" y="2973070"/>
            <a:ext cx="288925" cy="2889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20570" y="2449830"/>
            <a:ext cx="635" cy="3549650"/>
          </a:xfrm>
          <a:prstGeom prst="line">
            <a:avLst/>
          </a:prstGeom>
          <a:ln w="25400" cap="flat" cmpd="sng">
            <a:prstDash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 noGrp="1"/>
          </p:cNvSpPr>
          <p:nvPr>
            <p:ph idx="1"/>
          </p:nvPr>
        </p:nvSpPr>
        <p:spPr>
          <a:xfrm>
            <a:off x="5903595" y="1610995"/>
            <a:ext cx="5876290" cy="50145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그래프 계층구조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이동수단 노드는 해당 층의 모든 호실 노드와 연결되어 있다.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각 층의 이동수단 노드는 서로 이어져 있다.(ex. 엘리베이터를 탄 후 n층에서 계단으로 이동하시오)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결국 이동하려면 계단이든 엘리베이터든 이용해야 한다는 것이 중점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052695" y="5690235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3F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087620" y="3543935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7F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5017135" y="4639310"/>
            <a:ext cx="79248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5F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4070" cy="4527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rmAutofit/>
              </a:bodyPr>
              <a:lstStyle/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Dynamic Programming</a:t>
                </a:r>
                <a:r>
                  <a:rPr lang="ko-KR" altLang="en-US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을 통한 최적경로 계산</a:t>
                </a: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endParaRPr lang="ko-KR" altLang="en-US" sz="28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ko-KR" altLang="en-US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𝐸𝑛𝑑</m:t>
                        </m:r>
                      </m:e>
                    </m:d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𝑜𝑟𝑡𝑒𝑠𝑡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𝐹𝑙𝑜𝑜𝑟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𝐸𝑛𝑑</m:t>
                    </m:r>
                    <m:r>
                      <a:rPr lang="ar-AE" sz="3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ar-AE" altLang="ko-KR" sz="30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endParaRPr lang="ar-AE" altLang="ko-KR" sz="28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2800" b="0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Dynamic Programming Process :</a:t>
                </a: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sz="32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  <a:p>
                <a:pPr marL="228600" indent="-228600" algn="l" defTabSz="9144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ko-KR" altLang="en-US" sz="3200" b="0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4070" cy="4527550"/>
              </a:xfrm>
              <a:prstGeom prst="rect">
                <a:avLst/>
              </a:prstGeom>
              <a:blipFill>
                <a:blip r:embed="rId3"/>
                <a:stretch>
                  <a:fillRect l="-1000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I</a:t>
            </a:r>
            <a:r>
              <a:rPr lang="en-US" altLang="ko-KR" dirty="0">
                <a:latin typeface="맑은 고딕" charset="0"/>
                <a:ea typeface="맑은 고딕" charset="0"/>
              </a:rPr>
              <a:t>ce-Breaking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자동차의 네비게이션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EC41F-E88D-4234-B717-554505733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456017"/>
            <a:ext cx="6624736" cy="37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81660" y="1196975"/>
            <a:ext cx="10671810" cy="64376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Ex)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P(1, 7) = 1층에서 7층의 목적지까지 가는 최단거리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If) 엘리베이터가 한산한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P(1, 7)= 7층까지 가는 엘리베이터를 이용한 후, 목적지에 이동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Else if) 엘리베이터가 한산하지 않은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P(1,7)=P(1,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6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)+P(6,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7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if) 6층에 가는 엘리베이터는 한산한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 	P(1, 6)= 1층부터 6층까지 엘리베이터를 이용한 후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	P(6, 7)= 6층의 최종점으로부터 7층의 목적지까지 두 층의 계층구조 그래프로부터 최단거리 탐색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else if) 6층에 가는 엘리베이터가 한산하지 않은 경우: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		P(1, 7)= P(1,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5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)+P(5, 6)+P(6, </a:t>
            </a:r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7</a:t>
            </a: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)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7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….</a:t>
            </a:r>
            <a:endParaRPr lang="ko-KR" altLang="en-US" sz="27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최적 경로 알고리즘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층의 거리에 따라서 혼잡도에 따라 걸어 올라가는 것보다는, 두 번 정도 엘리베이터를 그냥 보내더라도 엘리베이터를 타는게 나을 수도 있음(Ex. B6F-&gt;9F)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엘리베이터를 타는 경우, 예를 들어 동쪽에 있는 강의실에 가야하는 경우에, 먼저 동쪽 엘리베이터를 타러 이동하는 것이 나은지, 정문에서 가까운 서쪽 엘리베이터를 먼저 타고, 동쪽으로 이동하는 것이 나은지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1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맑은 고딕" charset="0"/>
                <a:ea typeface="맑은 고딕" charset="0"/>
              </a:rPr>
              <a:t>Communication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메신저 : 카카오톡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정보 공유 : 카카오톡 (추후 Github로 이관 예정)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자료조사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이동 경로간 걸리는 시간 계산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강의실 간 거리 정보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강의실 수업 시간(강의 시작시간, 종료시간)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엘리베이터나 계단 이용자 수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자료조사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565650" cy="45275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경로에 있는 사람 수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AP의 정확한 위치와 접속자 수 정보를 중앙대 전산실에서 제공해 주면 더 정확한 정보를 얻을 수 있다.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Smart-CAU(와이파이 공유기)당 접속자수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11" name="도형 10"/>
          <p:cNvSpPr>
            <a:spLocks/>
          </p:cNvSpPr>
          <p:nvPr/>
        </p:nvSpPr>
        <p:spPr>
          <a:xfrm>
            <a:off x="6096000" y="1694815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5485130" y="242570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7077710" y="4496435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0057130" y="5588000"/>
            <a:ext cx="978535" cy="86487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9295130" y="1993900"/>
            <a:ext cx="978535" cy="144145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7972425" y="3078480"/>
            <a:ext cx="489585" cy="1584960"/>
          </a:xfrm>
          <a:prstGeom prst="ellipse">
            <a:avLst/>
          </a:prstGeom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739140"/>
            <a:ext cx="10516235" cy="5438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정보공개의 목적, 교육의 공공성 및 공·사립학교의 동질성, 사립대학교에 대한 국가의 재정지원 및 보조 등 여러 사정을 고려해 보면, 사립대학교에 대한 국비 지원이 한정적·일시적·국부적이라는 점을 고려하더라도, 같은 법 시행령(2004. 3. 17. 대통령령 제18312호로 개정되기 전의 것) 제2조 제1호가 정보공개의무를 지는 공공기관의 하나로 사립대학교를 들고 있는 것이 모법인 구 공공기관의 정보공개에 관한 법률의 위임 범위를 벗어났다거나 사립대학교가 국비의 지원을 받는 범위 내에서만 공공기관의 성격을 가진다고 볼 수 없다.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(출처 : 대법원 2006. 8. 24. 선고 2004두2783 판결 [정보공개거부처분취소]&gt;종합법률정보 판례)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3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charset="0"/>
                <a:ea typeface="돋움" charset="0"/>
              </a:rPr>
              <a:t>사립대학 역시 공공 기관으로서 공공데이터 신청을 할 수 있습니다.</a:t>
            </a:r>
            <a:endParaRPr lang="ko-KR" altLang="en-US" sz="23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돋움" charset="0"/>
              <a:ea typeface="돋움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Yeom Seoung Yun/AppData/Roaming/PolarisOffice/ETemp/4788_21522152/fImage450073636334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5270"/>
            <a:ext cx="10973435" cy="43745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818515" y="4719955"/>
            <a:ext cx="37026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우린 답을 찾을것이다 늘 그랬듯이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V="1">
            <a:off x="3969385" y="3900805"/>
            <a:ext cx="7324725" cy="12065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강의실 마다 Access Point가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혹시 아랫층 강의실 AP가 잡히는지 조사한 결과 층마다 다름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005195" y="2547620"/>
            <a:ext cx="7442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07:b0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6270625" y="4666615"/>
            <a:ext cx="62611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f7:f0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6160770" y="4033520"/>
            <a:ext cx="67246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fa:80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복도에도 AP가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6699250" y="3469005"/>
            <a:ext cx="72961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03:e0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7919720" y="970280"/>
            <a:ext cx="74104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be:20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7047865" y="2305050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b9:d0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9299575" y="1804035"/>
            <a:ext cx="109410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9848850" y="2853690"/>
            <a:ext cx="72644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bc:30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9818370" y="3471545"/>
            <a:ext cx="756285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bd:80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9844405" y="4544060"/>
            <a:ext cx="72644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bc:96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9848215" y="5298440"/>
            <a:ext cx="67945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f6:30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8282305" y="5643245"/>
            <a:ext cx="73279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08:00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6693535" y="5214620"/>
            <a:ext cx="680720" cy="370205"/>
          </a:xfrm>
          <a:prstGeom prst="rect">
            <a:avLst/>
          </a:prstGeom>
          <a:solidFill>
            <a:srgbClr val="5B9BD5"/>
          </a:solidFill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f7:ba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4736465" cy="45275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 위치 조사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엘리베이터와 계단에 서로 다른 AP가 존재</a:t>
            </a:r>
            <a:endParaRPr lang="ko-KR" altLang="en-US" sz="2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Yeom Seoung Yun/AppData/Roaming/PolarisOffice/ETemp/4788_21522152/imag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8915" y="238760"/>
            <a:ext cx="6746875" cy="627951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5432425" y="348615"/>
            <a:ext cx="75628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bd:60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6020435" y="1516380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186805" y="2149475"/>
            <a:ext cx="75247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bb:e0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7236460" y="4530090"/>
            <a:ext cx="67627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f7:e0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7668895" y="4973955"/>
            <a:ext cx="64833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ff:d0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9071610" y="2213610"/>
            <a:ext cx="715010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c8:50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9434830" y="2839720"/>
            <a:ext cx="68389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cf:d0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0049510" y="6000750"/>
            <a:ext cx="672465" cy="370205"/>
          </a:xfrm>
          <a:prstGeom prst="rect">
            <a:avLst/>
          </a:prstGeom>
          <a:noFill/>
          <a:ln w="0" cap="flat" cmpd="sng">
            <a:solidFill>
              <a:srgbClr val="36B7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f5:a0</a:t>
            </a:r>
            <a:endParaRPr lang="ko-KR" altLang="en-US" sz="1800" b="0" strike="noStrike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6933565" y="3987800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9265285" y="3373755"/>
            <a:ext cx="1094105" cy="370205"/>
          </a:xfrm>
          <a:prstGeom prst="rect">
            <a:avLst/>
          </a:prstGeom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수신불가</a:t>
            </a:r>
            <a:endParaRPr lang="ko-KR" altLang="en-US" sz="18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Pages>21</Pages>
  <Words>979</Words>
  <Characters>0</Characters>
  <Application>Microsoft Office PowerPoint</Application>
  <DocSecurity>0</DocSecurity>
  <PresentationFormat>와이드스크린</PresentationFormat>
  <Lines>0</Lines>
  <Paragraphs>169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돋움</vt:lpstr>
      <vt:lpstr>맑은 고딕</vt:lpstr>
      <vt:lpstr>Arial</vt:lpstr>
      <vt:lpstr>Calibri</vt:lpstr>
      <vt:lpstr>Cambria Math</vt:lpstr>
      <vt:lpstr>theme pattern hexagon</vt:lpstr>
      <vt:lpstr>자료구조설계 팀프로젝트</vt:lpstr>
      <vt:lpstr>Ice-Breaking</vt:lpstr>
      <vt:lpstr>자료조사</vt:lpstr>
      <vt:lpstr>자료조사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최적 경로 알고리즘</vt:lpstr>
      <vt:lpstr>최적 경로 알고리즘</vt:lpstr>
      <vt:lpstr>최적 경로 알고리즘</vt:lpstr>
      <vt:lpstr>최적 경로 알고리즘</vt:lpstr>
      <vt:lpstr>최적 경로 알고리즘</vt:lpstr>
      <vt:lpstr>최적 경로 알고리즘</vt:lpstr>
      <vt:lpstr>Communication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자료구조설계 팀프로젝트</dc:title>
  <dc:creator>Who Doctor</dc:creator>
  <cp:lastModifiedBy>Owner</cp:lastModifiedBy>
  <cp:revision>16</cp:revision>
  <dcterms:modified xsi:type="dcterms:W3CDTF">2018-10-31T02:23:31Z</dcterms:modified>
</cp:coreProperties>
</file>