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0" r:id="rId3"/>
    <p:sldId id="257" r:id="rId4"/>
    <p:sldId id="264" r:id="rId5"/>
    <p:sldId id="261" r:id="rId6"/>
    <p:sldId id="263" r:id="rId7"/>
    <p:sldId id="258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D130CE-8EE0-4AB1-8C43-AB417FDA50B5}" v="220" dt="2023-01-30T01:28:02.110"/>
    <p1510:client id="{1C61C269-A98E-4E96-94E0-1F0B492B2206}" v="39" dt="2023-01-30T03:38:36.290"/>
    <p1510:client id="{50EAB875-B5D3-4FCE-B3ED-99D454D6A295}" v="15" dt="2023-01-30T01:23:44.896"/>
    <p1510:client id="{991DAB36-D640-4674-816E-4F02E52906CE}" v="14" dt="2023-01-30T01:39:02.454"/>
    <p1510:client id="{AE938FE3-D252-427F-B15C-C6DB19C16707}" v="80" dt="2023-01-30T01:38:02.328"/>
    <p1510:client id="{DA7D0B7C-6A6C-4D5F-9F1B-FDF3B5939339}" v="202" dt="2023-01-30T17:03:20.788"/>
    <p1510:client id="{DD6C475D-A0CD-4042-85EE-B000003AE7E1}" v="20" dt="2023-01-30T01:40:40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302B811-3A45-4C41-9E28-38E3CB3B050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A6A8BB0-B248-4637-B15F-B4E2A18B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2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B811-3A45-4C41-9E28-38E3CB3B050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BB0-B248-4637-B15F-B4E2A18B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2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B811-3A45-4C41-9E28-38E3CB3B050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BB0-B248-4637-B15F-B4E2A18B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36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B811-3A45-4C41-9E28-38E3CB3B050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BB0-B248-4637-B15F-B4E2A18BD23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6662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B811-3A45-4C41-9E28-38E3CB3B050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BB0-B248-4637-B15F-B4E2A18B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55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B811-3A45-4C41-9E28-38E3CB3B050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BB0-B248-4637-B15F-B4E2A18B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97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B811-3A45-4C41-9E28-38E3CB3B050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BB0-B248-4637-B15F-B4E2A18B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97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B811-3A45-4C41-9E28-38E3CB3B050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BB0-B248-4637-B15F-B4E2A18B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99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B811-3A45-4C41-9E28-38E3CB3B050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BB0-B248-4637-B15F-B4E2A18B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1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B811-3A45-4C41-9E28-38E3CB3B050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BB0-B248-4637-B15F-B4E2A18B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4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B811-3A45-4C41-9E28-38E3CB3B050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BB0-B248-4637-B15F-B4E2A18B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0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B811-3A45-4C41-9E28-38E3CB3B050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BB0-B248-4637-B15F-B4E2A18B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2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B811-3A45-4C41-9E28-38E3CB3B050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BB0-B248-4637-B15F-B4E2A18B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0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B811-3A45-4C41-9E28-38E3CB3B050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BB0-B248-4637-B15F-B4E2A18B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2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B811-3A45-4C41-9E28-38E3CB3B050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BB0-B248-4637-B15F-B4E2A18B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3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B811-3A45-4C41-9E28-38E3CB3B050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BB0-B248-4637-B15F-B4E2A18B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6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B811-3A45-4C41-9E28-38E3CB3B050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BB0-B248-4637-B15F-B4E2A18B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1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2B811-3A45-4C41-9E28-38E3CB3B050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A8BB0-B248-4637-B15F-B4E2A18B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81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1xEsSl720I?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A4CB-5F0E-BC20-79FD-E4F7B50C6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Sprint 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F1D14-7398-A559-8B98-DF25901878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Noah Baker, Sophie Fischer, Noah Monroe, and Gavin Strickland</a:t>
            </a:r>
          </a:p>
        </p:txBody>
      </p:sp>
    </p:spTree>
    <p:extLst>
      <p:ext uri="{BB962C8B-B14F-4D97-AF65-F5344CB8AC3E}">
        <p14:creationId xmlns:p14="http://schemas.microsoft.com/office/powerpoint/2010/main" val="202054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A8C8A-D9EA-030C-764D-88F6B829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Sprint zero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385A4-75B8-8C45-542E-8F7E21C03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Select Scrum Master, team name, project</a:t>
            </a:r>
          </a:p>
          <a:p>
            <a:r>
              <a:rPr lang="en-US" dirty="0"/>
              <a:t>Set up project tracking, team communication</a:t>
            </a:r>
          </a:p>
          <a:p>
            <a:r>
              <a:rPr lang="en-US" dirty="0"/>
              <a:t>Get to know each other! (Strengths/ weaknesses, etc.)</a:t>
            </a:r>
          </a:p>
          <a:p>
            <a:r>
              <a:rPr lang="en-US" dirty="0"/>
              <a:t>Set up software</a:t>
            </a:r>
          </a:p>
          <a:p>
            <a:r>
              <a:rPr lang="en-US" dirty="0"/>
              <a:t>Develop Scrum user stories, prototype login screen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5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34D3-E221-A89E-30D6-B6F7BF66D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01815"/>
          </a:xfrm>
        </p:spPr>
        <p:txBody>
          <a:bodyPr/>
          <a:lstStyle/>
          <a:p>
            <a:r>
              <a:rPr lang="en-US"/>
              <a:t>Accomplished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78A5F-1207-66D7-D8A2-F798C8FCF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45011"/>
            <a:ext cx="9905999" cy="458133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/>
              <a:t>Elected a SCRUM Master, designated front and back end, and decided on a team name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/>
              <a:t>SCRUM Master – Sophie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/>
              <a:t>Team name – Butler University Development Squad (B.U.D.S.)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/>
              <a:t>Gavin and Noah Monroe – Back end, Sophie and Noah Baker – Front end</a:t>
            </a:r>
          </a:p>
          <a:p>
            <a:r>
              <a:rPr lang="en-US" sz="2000"/>
              <a:t>Selected our project for the semester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/>
              <a:t>Work-Flow Management System – Design a system to manage incoming and outgoing products from each department and generating reports</a:t>
            </a:r>
          </a:p>
          <a:p>
            <a:r>
              <a:rPr lang="en-US" sz="2000"/>
              <a:t>Set up a system for project tracking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/>
              <a:t>Trello Board has been set up and used to track requirements of the project</a:t>
            </a:r>
          </a:p>
          <a:p>
            <a:r>
              <a:rPr lang="en-US" sz="2000"/>
              <a:t>Set up a system and norms for team communication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/>
              <a:t>Primarily communicating by text message – can also communicate by email</a:t>
            </a:r>
          </a:p>
          <a:p>
            <a:r>
              <a:rPr lang="en-US" sz="2100"/>
              <a:t>Developing Scrum User Stories for each requirement 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8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7C6F-C06F-C631-C4E6-639388EED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1756"/>
          </a:xfrm>
        </p:spPr>
        <p:txBody>
          <a:bodyPr/>
          <a:lstStyle/>
          <a:p>
            <a:r>
              <a:rPr lang="en-US"/>
              <a:t>User stories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EA0485F-D83B-868D-5406-0B5C60916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946" y="1797932"/>
            <a:ext cx="5591894" cy="398386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6569C2-1233-A7D6-2391-80A2AE95DA0C}"/>
              </a:ext>
            </a:extLst>
          </p:cNvPr>
          <p:cNvSpPr txBox="1"/>
          <p:nvPr/>
        </p:nvSpPr>
        <p:spPr>
          <a:xfrm>
            <a:off x="7130814" y="1834444"/>
            <a:ext cx="407340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/>
              <a:t>Using Trello, we separate function requirements into unique "cards"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/>
              <a:t>Cards include general description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/>
              <a:t>Requirements needed to complete task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/>
              <a:t>User story</a:t>
            </a:r>
          </a:p>
        </p:txBody>
      </p:sp>
    </p:spTree>
    <p:extLst>
      <p:ext uri="{BB962C8B-B14F-4D97-AF65-F5344CB8AC3E}">
        <p14:creationId xmlns:p14="http://schemas.microsoft.com/office/powerpoint/2010/main" val="80929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81D2-D690-18CD-9B63-1A6E6B75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54293"/>
          </a:xfrm>
        </p:spPr>
        <p:txBody>
          <a:bodyPr/>
          <a:lstStyle/>
          <a:p>
            <a:r>
              <a:rPr lang="en-US" err="1"/>
              <a:t>GuI</a:t>
            </a:r>
            <a:r>
              <a:rPr lang="en-US"/>
              <a:t> Login screen – rough draft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CE52C287-18B8-F85D-B2FB-1F3781208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199" y="1374319"/>
            <a:ext cx="7914465" cy="5065713"/>
          </a:xfrm>
        </p:spPr>
      </p:pic>
    </p:spTree>
    <p:extLst>
      <p:ext uri="{BB962C8B-B14F-4D97-AF65-F5344CB8AC3E}">
        <p14:creationId xmlns:p14="http://schemas.microsoft.com/office/powerpoint/2010/main" val="4117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4FF5-EEE6-1DA2-13C1-AE11AE741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 </a:t>
            </a:r>
            <a:r>
              <a:rPr lang="en-US" err="1"/>
              <a:t>DEmo</a:t>
            </a:r>
          </a:p>
        </p:txBody>
      </p:sp>
      <p:pic>
        <p:nvPicPr>
          <p:cNvPr id="4" name="Online Media 3" title="GuiDemo BUDS">
            <a:hlinkClick r:id="" action="ppaction://media"/>
            <a:extLst>
              <a:ext uri="{FF2B5EF4-FFF2-40B4-BE49-F238E27FC236}">
                <a16:creationId xmlns:a16="http://schemas.microsoft.com/office/drawing/2014/main" id="{69E1916E-51B6-16EA-F9FA-C5C04B024F2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44813" y="1988344"/>
            <a:ext cx="5689600" cy="4241800"/>
          </a:xfrm>
        </p:spPr>
      </p:pic>
    </p:spTree>
    <p:extLst>
      <p:ext uri="{BB962C8B-B14F-4D97-AF65-F5344CB8AC3E}">
        <p14:creationId xmlns:p14="http://schemas.microsoft.com/office/powerpoint/2010/main" val="215938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2F61-27F2-CF52-292A-C1D329F4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4E88-9972-51A0-9889-76AD359A7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Collaborative Software Setup</a:t>
            </a:r>
          </a:p>
          <a:p>
            <a:pPr lvl="1"/>
            <a:r>
              <a:rPr lang="en-US"/>
              <a:t>Working with GitHub/ ability to see everyone's changes</a:t>
            </a:r>
          </a:p>
        </p:txBody>
      </p:sp>
    </p:spTree>
    <p:extLst>
      <p:ext uri="{BB962C8B-B14F-4D97-AF65-F5344CB8AC3E}">
        <p14:creationId xmlns:p14="http://schemas.microsoft.com/office/powerpoint/2010/main" val="177215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F990-68BC-3775-164F-CAD0A2B59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D32A-789D-9C2F-109E-5981BE457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Learn C# and begin software development</a:t>
            </a:r>
          </a:p>
          <a:p>
            <a:r>
              <a:rPr lang="en-US"/>
              <a:t>Continue working on GUI login screen</a:t>
            </a:r>
          </a:p>
          <a:p>
            <a:pPr lvl="1"/>
            <a:r>
              <a:rPr lang="en-US"/>
              <a:t>Learn Adobe XD</a:t>
            </a:r>
          </a:p>
          <a:p>
            <a:r>
              <a:rPr lang="en-US">
                <a:ea typeface="+mn-lt"/>
                <a:cs typeface="+mn-lt"/>
              </a:rPr>
              <a:t>Implement database to store login information</a:t>
            </a:r>
            <a:endParaRPr lang="en-US"/>
          </a:p>
          <a:p>
            <a:pPr lvl="1"/>
            <a:r>
              <a:rPr lang="en-US"/>
              <a:t>Learn how to setup Azure SQL database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6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1" name="Group 131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3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4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7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2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4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252" name="Rectangle 18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94BE7-340D-3530-E409-0844D1FE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Questions?</a:t>
            </a:r>
          </a:p>
        </p:txBody>
      </p:sp>
      <p:grpSp>
        <p:nvGrpSpPr>
          <p:cNvPr id="253" name="Group 18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9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65618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</TotalTime>
  <Words>263</Words>
  <Application>Microsoft Office PowerPoint</Application>
  <PresentationFormat>Widescreen</PresentationFormat>
  <Paragraphs>38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Courier New</vt:lpstr>
      <vt:lpstr>Tw Cen MT</vt:lpstr>
      <vt:lpstr>Circuit</vt:lpstr>
      <vt:lpstr>Sprint 0</vt:lpstr>
      <vt:lpstr>Goals for Sprint zero</vt:lpstr>
      <vt:lpstr>Accomplished Tasks</vt:lpstr>
      <vt:lpstr>User stories</vt:lpstr>
      <vt:lpstr>GuI Login screen – rough draft</vt:lpstr>
      <vt:lpstr>GUI DEmo</vt:lpstr>
      <vt:lpstr>Challenges</vt:lpstr>
      <vt:lpstr>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 Fischer</dc:creator>
  <cp:lastModifiedBy>Sophie Fischer</cp:lastModifiedBy>
  <cp:revision>2</cp:revision>
  <dcterms:created xsi:type="dcterms:W3CDTF">2023-01-29T04:17:38Z</dcterms:created>
  <dcterms:modified xsi:type="dcterms:W3CDTF">2023-01-30T18:49:24Z</dcterms:modified>
</cp:coreProperties>
</file>