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3" r:id="rId3"/>
    <p:sldId id="257" r:id="rId4"/>
    <p:sldId id="258" r:id="rId5"/>
    <p:sldId id="261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961A2-7F79-4B46-8378-61C0A8CC4ADA}" v="124" dt="2023-02-13T03:05:24.766"/>
    <p1510:client id="{B54C1D1F-FDDD-46FF-ABA0-98E7D1186D71}" v="62" dt="2023-02-13T18:10:22.223"/>
    <p1510:client id="{D3CDD053-63C1-4D8F-A898-DA421BDE829F}" v="21" dt="2023-02-13T03:06:35.683"/>
    <p1510:client id="{DE01CB5B-2BFE-4F1F-BACD-464D13A6A199}" v="842" dt="2023-02-13T00:45:14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CB961A2-7F79-4B46-8378-61C0A8CC4ADA}"/>
    <pc:docChg chg="addSld delSld modSld">
      <pc:chgData name="Guest User" userId="" providerId="Windows Live" clId="Web-{3CB961A2-7F79-4B46-8378-61C0A8CC4ADA}" dt="2023-02-13T03:05:24.766" v="121" actId="20577"/>
      <pc:docMkLst>
        <pc:docMk/>
      </pc:docMkLst>
      <pc:sldChg chg="modSp">
        <pc:chgData name="Guest User" userId="" providerId="Windows Live" clId="Web-{3CB961A2-7F79-4B46-8378-61C0A8CC4ADA}" dt="2023-02-13T03:02:13.213" v="19" actId="20577"/>
        <pc:sldMkLst>
          <pc:docMk/>
          <pc:sldMk cId="38343348" sldId="258"/>
        </pc:sldMkLst>
        <pc:spChg chg="mod">
          <ac:chgData name="Guest User" userId="" providerId="Windows Live" clId="Web-{3CB961A2-7F79-4B46-8378-61C0A8CC4ADA}" dt="2023-02-13T03:02:13.213" v="19" actId="20577"/>
          <ac:spMkLst>
            <pc:docMk/>
            <pc:sldMk cId="38343348" sldId="258"/>
            <ac:spMk id="3" creationId="{70BB9FA4-4C9D-1B46-5E57-21BDAFE6F8B9}"/>
          </ac:spMkLst>
        </pc:spChg>
      </pc:sldChg>
      <pc:sldChg chg="modSp">
        <pc:chgData name="Guest User" userId="" providerId="Windows Live" clId="Web-{3CB961A2-7F79-4B46-8378-61C0A8CC4ADA}" dt="2023-02-13T03:03:13.527" v="47" actId="20577"/>
        <pc:sldMkLst>
          <pc:docMk/>
          <pc:sldMk cId="2520190443" sldId="259"/>
        </pc:sldMkLst>
        <pc:spChg chg="mod">
          <ac:chgData name="Guest User" userId="" providerId="Windows Live" clId="Web-{3CB961A2-7F79-4B46-8378-61C0A8CC4ADA}" dt="2023-02-13T03:03:13.527" v="47" actId="20577"/>
          <ac:spMkLst>
            <pc:docMk/>
            <pc:sldMk cId="2520190443" sldId="259"/>
            <ac:spMk id="3" creationId="{05B632DF-77E9-A7CD-8BE6-35EED2E39581}"/>
          </ac:spMkLst>
        </pc:spChg>
      </pc:sldChg>
      <pc:sldChg chg="modSp">
        <pc:chgData name="Guest User" userId="" providerId="Windows Live" clId="Web-{3CB961A2-7F79-4B46-8378-61C0A8CC4ADA}" dt="2023-02-13T03:05:24.766" v="121" actId="20577"/>
        <pc:sldMkLst>
          <pc:docMk/>
          <pc:sldMk cId="2910962724" sldId="260"/>
        </pc:sldMkLst>
        <pc:spChg chg="mod">
          <ac:chgData name="Guest User" userId="" providerId="Windows Live" clId="Web-{3CB961A2-7F79-4B46-8378-61C0A8CC4ADA}" dt="2023-02-13T03:05:24.766" v="121" actId="20577"/>
          <ac:spMkLst>
            <pc:docMk/>
            <pc:sldMk cId="2910962724" sldId="260"/>
            <ac:spMk id="3" creationId="{5923E1C8-1901-8C14-B1BA-4A4A1AC089B4}"/>
          </ac:spMkLst>
        </pc:spChg>
      </pc:sldChg>
      <pc:sldChg chg="modSp new del">
        <pc:chgData name="Guest User" userId="" providerId="Windows Live" clId="Web-{3CB961A2-7F79-4B46-8378-61C0A8CC4ADA}" dt="2023-02-13T03:02:28.651" v="24"/>
        <pc:sldMkLst>
          <pc:docMk/>
          <pc:sldMk cId="781201659" sldId="262"/>
        </pc:sldMkLst>
        <pc:spChg chg="mod">
          <ac:chgData name="Guest User" userId="" providerId="Windows Live" clId="Web-{3CB961A2-7F79-4B46-8378-61C0A8CC4ADA}" dt="2023-02-13T03:02:22.276" v="23" actId="20577"/>
          <ac:spMkLst>
            <pc:docMk/>
            <pc:sldMk cId="781201659" sldId="262"/>
            <ac:spMk id="2" creationId="{C5CAA289-C65E-5AFA-E3D1-0248EBDE66C6}"/>
          </ac:spMkLst>
        </pc:spChg>
      </pc:sldChg>
    </pc:docChg>
  </pc:docChgLst>
  <pc:docChgLst>
    <pc:chgData name="Sophie Fischer" userId="cd93f1794a0e7000" providerId="LiveId" clId="{B54C1D1F-FDDD-46FF-ABA0-98E7D1186D71}"/>
    <pc:docChg chg="undo custSel addSld delSld modSld">
      <pc:chgData name="Sophie Fischer" userId="cd93f1794a0e7000" providerId="LiveId" clId="{B54C1D1F-FDDD-46FF-ABA0-98E7D1186D71}" dt="2023-02-13T18:40:56.393" v="1445" actId="20577"/>
      <pc:docMkLst>
        <pc:docMk/>
      </pc:docMkLst>
      <pc:sldChg chg="modSp mod">
        <pc:chgData name="Sophie Fischer" userId="cd93f1794a0e7000" providerId="LiveId" clId="{B54C1D1F-FDDD-46FF-ABA0-98E7D1186D71}" dt="2023-02-13T18:10:22.223" v="1262" actId="20577"/>
        <pc:sldMkLst>
          <pc:docMk/>
          <pc:sldMk cId="1075391412" sldId="256"/>
        </pc:sldMkLst>
        <pc:spChg chg="mod">
          <ac:chgData name="Sophie Fischer" userId="cd93f1794a0e7000" providerId="LiveId" clId="{B54C1D1F-FDDD-46FF-ABA0-98E7D1186D71}" dt="2023-02-13T18:05:57.451" v="1228" actId="20577"/>
          <ac:spMkLst>
            <pc:docMk/>
            <pc:sldMk cId="1075391412" sldId="256"/>
            <ac:spMk id="2" creationId="{E05C705B-2847-9477-E7FE-BDAA84824BED}"/>
          </ac:spMkLst>
        </pc:spChg>
        <pc:spChg chg="mod">
          <ac:chgData name="Sophie Fischer" userId="cd93f1794a0e7000" providerId="LiveId" clId="{B54C1D1F-FDDD-46FF-ABA0-98E7D1186D71}" dt="2023-02-13T18:10:22.223" v="1262" actId="20577"/>
          <ac:spMkLst>
            <pc:docMk/>
            <pc:sldMk cId="1075391412" sldId="256"/>
            <ac:spMk id="3" creationId="{B909A545-E40C-269E-3EB9-E53D37AEA158}"/>
          </ac:spMkLst>
        </pc:spChg>
      </pc:sldChg>
      <pc:sldChg chg="modSp new mod">
        <pc:chgData name="Sophie Fischer" userId="cd93f1794a0e7000" providerId="LiveId" clId="{B54C1D1F-FDDD-46FF-ABA0-98E7D1186D71}" dt="2023-02-11T23:49:16.316" v="432" actId="20577"/>
        <pc:sldMkLst>
          <pc:docMk/>
          <pc:sldMk cId="1164101666" sldId="257"/>
        </pc:sldMkLst>
        <pc:spChg chg="mod">
          <ac:chgData name="Sophie Fischer" userId="cd93f1794a0e7000" providerId="LiveId" clId="{B54C1D1F-FDDD-46FF-ABA0-98E7D1186D71}" dt="2023-02-11T23:49:16.316" v="432" actId="20577"/>
          <ac:spMkLst>
            <pc:docMk/>
            <pc:sldMk cId="1164101666" sldId="257"/>
            <ac:spMk id="2" creationId="{49241664-D468-CAB5-6CE8-DEA2F5F9B230}"/>
          </ac:spMkLst>
        </pc:spChg>
        <pc:spChg chg="mod">
          <ac:chgData name="Sophie Fischer" userId="cd93f1794a0e7000" providerId="LiveId" clId="{B54C1D1F-FDDD-46FF-ABA0-98E7D1186D71}" dt="2023-02-11T23:49:03.814" v="428" actId="20577"/>
          <ac:spMkLst>
            <pc:docMk/>
            <pc:sldMk cId="1164101666" sldId="257"/>
            <ac:spMk id="3" creationId="{273572BE-C13A-D552-3184-5D1D8E42DDB3}"/>
          </ac:spMkLst>
        </pc:spChg>
      </pc:sldChg>
      <pc:sldChg chg="modSp new mod">
        <pc:chgData name="Sophie Fischer" userId="cd93f1794a0e7000" providerId="LiveId" clId="{B54C1D1F-FDDD-46FF-ABA0-98E7D1186D71}" dt="2023-02-13T17:58:12.193" v="1202" actId="20577"/>
        <pc:sldMkLst>
          <pc:docMk/>
          <pc:sldMk cId="38343348" sldId="258"/>
        </pc:sldMkLst>
        <pc:spChg chg="mod">
          <ac:chgData name="Sophie Fischer" userId="cd93f1794a0e7000" providerId="LiveId" clId="{B54C1D1F-FDDD-46FF-ABA0-98E7D1186D71}" dt="2023-02-13T17:58:12.193" v="1202" actId="20577"/>
          <ac:spMkLst>
            <pc:docMk/>
            <pc:sldMk cId="38343348" sldId="258"/>
            <ac:spMk id="2" creationId="{8FCF5121-9720-D6EB-A64C-303DFC3470B3}"/>
          </ac:spMkLst>
        </pc:spChg>
        <pc:spChg chg="mod">
          <ac:chgData name="Sophie Fischer" userId="cd93f1794a0e7000" providerId="LiveId" clId="{B54C1D1F-FDDD-46FF-ABA0-98E7D1186D71}" dt="2023-02-11T23:58:13.005" v="758" actId="20577"/>
          <ac:spMkLst>
            <pc:docMk/>
            <pc:sldMk cId="38343348" sldId="258"/>
            <ac:spMk id="3" creationId="{70BB9FA4-4C9D-1B46-5E57-21BDAFE6F8B9}"/>
          </ac:spMkLst>
        </pc:spChg>
      </pc:sldChg>
      <pc:sldChg chg="modSp new mod">
        <pc:chgData name="Sophie Fischer" userId="cd93f1794a0e7000" providerId="LiveId" clId="{B54C1D1F-FDDD-46FF-ABA0-98E7D1186D71}" dt="2023-02-12T00:18:43.198" v="1121" actId="20577"/>
        <pc:sldMkLst>
          <pc:docMk/>
          <pc:sldMk cId="2520190443" sldId="259"/>
        </pc:sldMkLst>
        <pc:spChg chg="mod">
          <ac:chgData name="Sophie Fischer" userId="cd93f1794a0e7000" providerId="LiveId" clId="{B54C1D1F-FDDD-46FF-ABA0-98E7D1186D71}" dt="2023-02-11T23:58:31.464" v="769" actId="20577"/>
          <ac:spMkLst>
            <pc:docMk/>
            <pc:sldMk cId="2520190443" sldId="259"/>
            <ac:spMk id="2" creationId="{C02B6DFC-28CB-562F-B0F7-8D2EF869CE29}"/>
          </ac:spMkLst>
        </pc:spChg>
        <pc:spChg chg="mod">
          <ac:chgData name="Sophie Fischer" userId="cd93f1794a0e7000" providerId="LiveId" clId="{B54C1D1F-FDDD-46FF-ABA0-98E7D1186D71}" dt="2023-02-12T00:18:43.198" v="1121" actId="20577"/>
          <ac:spMkLst>
            <pc:docMk/>
            <pc:sldMk cId="2520190443" sldId="259"/>
            <ac:spMk id="3" creationId="{05B632DF-77E9-A7CD-8BE6-35EED2E39581}"/>
          </ac:spMkLst>
        </pc:spChg>
      </pc:sldChg>
      <pc:sldChg chg="modSp new mod">
        <pc:chgData name="Sophie Fischer" userId="cd93f1794a0e7000" providerId="LiveId" clId="{B54C1D1F-FDDD-46FF-ABA0-98E7D1186D71}" dt="2023-02-13T18:40:56.393" v="1445" actId="20577"/>
        <pc:sldMkLst>
          <pc:docMk/>
          <pc:sldMk cId="2910962724" sldId="260"/>
        </pc:sldMkLst>
        <pc:spChg chg="mod">
          <ac:chgData name="Sophie Fischer" userId="cd93f1794a0e7000" providerId="LiveId" clId="{B54C1D1F-FDDD-46FF-ABA0-98E7D1186D71}" dt="2023-02-12T00:08:58.603" v="915" actId="20577"/>
          <ac:spMkLst>
            <pc:docMk/>
            <pc:sldMk cId="2910962724" sldId="260"/>
            <ac:spMk id="2" creationId="{EEFF2EE8-1731-F628-5706-0F0BAF3055A0}"/>
          </ac:spMkLst>
        </pc:spChg>
        <pc:spChg chg="mod">
          <ac:chgData name="Sophie Fischer" userId="cd93f1794a0e7000" providerId="LiveId" clId="{B54C1D1F-FDDD-46FF-ABA0-98E7D1186D71}" dt="2023-02-13T18:40:56.393" v="1445" actId="20577"/>
          <ac:spMkLst>
            <pc:docMk/>
            <pc:sldMk cId="2910962724" sldId="260"/>
            <ac:spMk id="3" creationId="{5923E1C8-1901-8C14-B1BA-4A4A1AC089B4}"/>
          </ac:spMkLst>
        </pc:spChg>
      </pc:sldChg>
      <pc:sldChg chg="new del">
        <pc:chgData name="Sophie Fischer" userId="cd93f1794a0e7000" providerId="LiveId" clId="{B54C1D1F-FDDD-46FF-ABA0-98E7D1186D71}" dt="2023-02-13T17:59:07.682" v="1204" actId="680"/>
        <pc:sldMkLst>
          <pc:docMk/>
          <pc:sldMk cId="1165708210" sldId="262"/>
        </pc:sldMkLst>
      </pc:sldChg>
      <pc:sldChg chg="new del">
        <pc:chgData name="Sophie Fischer" userId="cd93f1794a0e7000" providerId="LiveId" clId="{B54C1D1F-FDDD-46FF-ABA0-98E7D1186D71}" dt="2023-02-13T17:59:19.240" v="1206" actId="680"/>
        <pc:sldMkLst>
          <pc:docMk/>
          <pc:sldMk cId="2648653032" sldId="262"/>
        </pc:sldMkLst>
      </pc:sldChg>
      <pc:sldChg chg="delSp modSp new mod">
        <pc:chgData name="Sophie Fischer" userId="cd93f1794a0e7000" providerId="LiveId" clId="{B54C1D1F-FDDD-46FF-ABA0-98E7D1186D71}" dt="2023-02-13T17:59:57.797" v="1220" actId="21"/>
        <pc:sldMkLst>
          <pc:docMk/>
          <pc:sldMk cId="3873785244" sldId="262"/>
        </pc:sldMkLst>
        <pc:spChg chg="mod">
          <ac:chgData name="Sophie Fischer" userId="cd93f1794a0e7000" providerId="LiveId" clId="{B54C1D1F-FDDD-46FF-ABA0-98E7D1186D71}" dt="2023-02-13T17:59:37.183" v="1219" actId="122"/>
          <ac:spMkLst>
            <pc:docMk/>
            <pc:sldMk cId="3873785244" sldId="262"/>
            <ac:spMk id="2" creationId="{A7271B6B-8073-227D-15A2-7855D40D24CF}"/>
          </ac:spMkLst>
        </pc:spChg>
        <pc:spChg chg="del">
          <ac:chgData name="Sophie Fischer" userId="cd93f1794a0e7000" providerId="LiveId" clId="{B54C1D1F-FDDD-46FF-ABA0-98E7D1186D71}" dt="2023-02-13T17:59:57.797" v="1220" actId="21"/>
          <ac:spMkLst>
            <pc:docMk/>
            <pc:sldMk cId="3873785244" sldId="262"/>
            <ac:spMk id="3" creationId="{1CC35EFE-E582-21F4-F05B-5FF323993C99}"/>
          </ac:spMkLst>
        </pc:spChg>
      </pc:sldChg>
      <pc:sldChg chg="modSp new mod">
        <pc:chgData name="Sophie Fischer" userId="cd93f1794a0e7000" providerId="LiveId" clId="{B54C1D1F-FDDD-46FF-ABA0-98E7D1186D71}" dt="2023-02-13T18:30:40.480" v="1397" actId="20577"/>
        <pc:sldMkLst>
          <pc:docMk/>
          <pc:sldMk cId="1313672033" sldId="263"/>
        </pc:sldMkLst>
        <pc:spChg chg="mod">
          <ac:chgData name="Sophie Fischer" userId="cd93f1794a0e7000" providerId="LiveId" clId="{B54C1D1F-FDDD-46FF-ABA0-98E7D1186D71}" dt="2023-02-13T18:29:53.386" v="1275" actId="20577"/>
          <ac:spMkLst>
            <pc:docMk/>
            <pc:sldMk cId="1313672033" sldId="263"/>
            <ac:spMk id="2" creationId="{5173DB1C-9211-3504-8D6A-01802DF21260}"/>
          </ac:spMkLst>
        </pc:spChg>
        <pc:spChg chg="mod">
          <ac:chgData name="Sophie Fischer" userId="cd93f1794a0e7000" providerId="LiveId" clId="{B54C1D1F-FDDD-46FF-ABA0-98E7D1186D71}" dt="2023-02-13T18:30:40.480" v="1397" actId="20577"/>
          <ac:spMkLst>
            <pc:docMk/>
            <pc:sldMk cId="1313672033" sldId="263"/>
            <ac:spMk id="3" creationId="{6E77DBA9-2AA5-B6B4-7053-8410A1E65F95}"/>
          </ac:spMkLst>
        </pc:spChg>
      </pc:sldChg>
    </pc:docChg>
  </pc:docChgLst>
  <pc:docChgLst>
    <pc:chgData name="Guest User" providerId="Windows Live" clId="Web-{D3CDD053-63C1-4D8F-A898-DA421BDE829F}"/>
    <pc:docChg chg="modSld">
      <pc:chgData name="Guest User" userId="" providerId="Windows Live" clId="Web-{D3CDD053-63C1-4D8F-A898-DA421BDE829F}" dt="2023-02-13T03:06:35.355" v="19" actId="20577"/>
      <pc:docMkLst>
        <pc:docMk/>
      </pc:docMkLst>
      <pc:sldChg chg="modSp">
        <pc:chgData name="Guest User" userId="" providerId="Windows Live" clId="Web-{D3CDD053-63C1-4D8F-A898-DA421BDE829F}" dt="2023-02-13T03:06:35.355" v="19" actId="20577"/>
        <pc:sldMkLst>
          <pc:docMk/>
          <pc:sldMk cId="2520190443" sldId="259"/>
        </pc:sldMkLst>
        <pc:spChg chg="mod">
          <ac:chgData name="Guest User" userId="" providerId="Windows Live" clId="Web-{D3CDD053-63C1-4D8F-A898-DA421BDE829F}" dt="2023-02-13T03:06:35.355" v="19" actId="20577"/>
          <ac:spMkLst>
            <pc:docMk/>
            <pc:sldMk cId="2520190443" sldId="259"/>
            <ac:spMk id="3" creationId="{05B632DF-77E9-A7CD-8BE6-35EED2E39581}"/>
          </ac:spMkLst>
        </pc:spChg>
      </pc:sldChg>
    </pc:docChg>
  </pc:docChgLst>
  <pc:docChgLst>
    <pc:chgData name="Guest User" providerId="Windows Live" clId="Web-{DE01CB5B-2BFE-4F1F-BACD-464D13A6A199}"/>
    <pc:docChg chg="addSld modSld">
      <pc:chgData name="Guest User" userId="" providerId="Windows Live" clId="Web-{DE01CB5B-2BFE-4F1F-BACD-464D13A6A199}" dt="2023-02-13T00:45:14.034" v="834" actId="20577"/>
      <pc:docMkLst>
        <pc:docMk/>
      </pc:docMkLst>
      <pc:sldChg chg="modSp">
        <pc:chgData name="Guest User" userId="" providerId="Windows Live" clId="Web-{DE01CB5B-2BFE-4F1F-BACD-464D13A6A199}" dt="2023-02-13T00:44:11.016" v="798" actId="20577"/>
        <pc:sldMkLst>
          <pc:docMk/>
          <pc:sldMk cId="38343348" sldId="258"/>
        </pc:sldMkLst>
        <pc:spChg chg="mod">
          <ac:chgData name="Guest User" userId="" providerId="Windows Live" clId="Web-{DE01CB5B-2BFE-4F1F-BACD-464D13A6A199}" dt="2023-02-13T00:44:11.016" v="798" actId="20577"/>
          <ac:spMkLst>
            <pc:docMk/>
            <pc:sldMk cId="38343348" sldId="258"/>
            <ac:spMk id="3" creationId="{70BB9FA4-4C9D-1B46-5E57-21BDAFE6F8B9}"/>
          </ac:spMkLst>
        </pc:spChg>
      </pc:sldChg>
      <pc:sldChg chg="modSp">
        <pc:chgData name="Guest User" userId="" providerId="Windows Live" clId="Web-{DE01CB5B-2BFE-4F1F-BACD-464D13A6A199}" dt="2023-02-13T00:44:38.642" v="802" actId="20577"/>
        <pc:sldMkLst>
          <pc:docMk/>
          <pc:sldMk cId="2520190443" sldId="259"/>
        </pc:sldMkLst>
        <pc:spChg chg="mod">
          <ac:chgData name="Guest User" userId="" providerId="Windows Live" clId="Web-{DE01CB5B-2BFE-4F1F-BACD-464D13A6A199}" dt="2023-02-13T00:44:38.642" v="802" actId="20577"/>
          <ac:spMkLst>
            <pc:docMk/>
            <pc:sldMk cId="2520190443" sldId="259"/>
            <ac:spMk id="3" creationId="{05B632DF-77E9-A7CD-8BE6-35EED2E39581}"/>
          </ac:spMkLst>
        </pc:spChg>
      </pc:sldChg>
      <pc:sldChg chg="modSp">
        <pc:chgData name="Guest User" userId="" providerId="Windows Live" clId="Web-{DE01CB5B-2BFE-4F1F-BACD-464D13A6A199}" dt="2023-02-13T00:45:14.034" v="834" actId="20577"/>
        <pc:sldMkLst>
          <pc:docMk/>
          <pc:sldMk cId="2910962724" sldId="260"/>
        </pc:sldMkLst>
        <pc:spChg chg="mod">
          <ac:chgData name="Guest User" userId="" providerId="Windows Live" clId="Web-{DE01CB5B-2BFE-4F1F-BACD-464D13A6A199}" dt="2023-02-13T00:45:14.034" v="834" actId="20577"/>
          <ac:spMkLst>
            <pc:docMk/>
            <pc:sldMk cId="2910962724" sldId="260"/>
            <ac:spMk id="3" creationId="{5923E1C8-1901-8C14-B1BA-4A4A1AC089B4}"/>
          </ac:spMkLst>
        </pc:spChg>
      </pc:sldChg>
      <pc:sldChg chg="addSp delSp modSp new mod setBg setClrOvrMap">
        <pc:chgData name="Guest User" userId="" providerId="Windows Live" clId="Web-{DE01CB5B-2BFE-4F1F-BACD-464D13A6A199}" dt="2023-02-13T00:43:10.358" v="793"/>
        <pc:sldMkLst>
          <pc:docMk/>
          <pc:sldMk cId="2608582795" sldId="261"/>
        </pc:sldMkLst>
        <pc:spChg chg="mod">
          <ac:chgData name="Guest User" userId="" providerId="Windows Live" clId="Web-{DE01CB5B-2BFE-4F1F-BACD-464D13A6A199}" dt="2023-02-13T00:43:03.108" v="792" actId="1076"/>
          <ac:spMkLst>
            <pc:docMk/>
            <pc:sldMk cId="2608582795" sldId="261"/>
            <ac:spMk id="2" creationId="{5D1DE785-A357-A529-9821-9D742C8A3D4C}"/>
          </ac:spMkLst>
        </pc:spChg>
        <pc:spChg chg="del mod">
          <ac:chgData name="Guest User" userId="" providerId="Windows Live" clId="Web-{DE01CB5B-2BFE-4F1F-BACD-464D13A6A199}" dt="2023-02-13T00:25:22.621" v="9"/>
          <ac:spMkLst>
            <pc:docMk/>
            <pc:sldMk cId="2608582795" sldId="261"/>
            <ac:spMk id="3" creationId="{94E5F6B3-0558-B7A3-FA6F-D164FAE27C06}"/>
          </ac:spMkLst>
        </pc:spChg>
        <pc:spChg chg="add del mod">
          <ac:chgData name="Guest User" userId="" providerId="Windows Live" clId="Web-{DE01CB5B-2BFE-4F1F-BACD-464D13A6A199}" dt="2023-02-13T00:25:54.450" v="11"/>
          <ac:spMkLst>
            <pc:docMk/>
            <pc:sldMk cId="2608582795" sldId="261"/>
            <ac:spMk id="6" creationId="{059125DB-DC5F-408F-F3E6-828681EE694D}"/>
          </ac:spMkLst>
        </pc:spChg>
        <pc:spChg chg="add del">
          <ac:chgData name="Guest User" userId="" providerId="Windows Live" clId="Web-{DE01CB5B-2BFE-4F1F-BACD-464D13A6A199}" dt="2023-02-13T00:26:44.686" v="18"/>
          <ac:spMkLst>
            <pc:docMk/>
            <pc:sldMk cId="2608582795" sldId="261"/>
            <ac:spMk id="8" creationId="{EC474D73-3080-904F-9E53-9625933FCD83}"/>
          </ac:spMkLst>
        </pc:spChg>
        <pc:spChg chg="add mod ord">
          <ac:chgData name="Guest User" userId="" providerId="Windows Live" clId="Web-{DE01CB5B-2BFE-4F1F-BACD-464D13A6A199}" dt="2023-02-13T00:41:53.856" v="785" actId="14100"/>
          <ac:spMkLst>
            <pc:docMk/>
            <pc:sldMk cId="2608582795" sldId="261"/>
            <ac:spMk id="12" creationId="{820727E2-B490-1097-A436-45F9414E6A2F}"/>
          </ac:spMkLst>
        </pc:spChg>
        <pc:spChg chg="add del">
          <ac:chgData name="Guest User" userId="" providerId="Windows Live" clId="Web-{DE01CB5B-2BFE-4F1F-BACD-464D13A6A199}" dt="2023-02-13T00:26:33.827" v="17"/>
          <ac:spMkLst>
            <pc:docMk/>
            <pc:sldMk cId="2608582795" sldId="261"/>
            <ac:spMk id="15" creationId="{C2E4E997-8672-4FFD-B8EC-9932A8E4714B}"/>
          </ac:spMkLst>
        </pc:spChg>
        <pc:spChg chg="add">
          <ac:chgData name="Guest User" userId="" providerId="Windows Live" clId="Web-{DE01CB5B-2BFE-4F1F-BACD-464D13A6A199}" dt="2023-02-13T00:26:33.827" v="17"/>
          <ac:spMkLst>
            <pc:docMk/>
            <pc:sldMk cId="2608582795" sldId="261"/>
            <ac:spMk id="51" creationId="{9775AF3B-5284-4B97-9BB7-55C6FB3699C2}"/>
          </ac:spMkLst>
        </pc:spChg>
        <pc:spChg chg="add">
          <ac:chgData name="Guest User" userId="" providerId="Windows Live" clId="Web-{DE01CB5B-2BFE-4F1F-BACD-464D13A6A199}" dt="2023-02-13T00:26:33.827" v="17"/>
          <ac:spMkLst>
            <pc:docMk/>
            <pc:sldMk cId="2608582795" sldId="261"/>
            <ac:spMk id="96" creationId="{66D4F5BA-1D71-49B2-8A7F-6B4EB94D7265}"/>
          </ac:spMkLst>
        </pc:spChg>
        <pc:grpChg chg="add del">
          <ac:chgData name="Guest User" userId="" providerId="Windows Live" clId="Web-{DE01CB5B-2BFE-4F1F-BACD-464D13A6A199}" dt="2023-02-13T00:26:33.827" v="17"/>
          <ac:grpSpMkLst>
            <pc:docMk/>
            <pc:sldMk cId="2608582795" sldId="261"/>
            <ac:grpSpMk id="19" creationId="{453E4DEE-E996-40F8-8635-0FF43D7348F9}"/>
          </ac:grpSpMkLst>
        </pc:grpChg>
        <pc:grpChg chg="add">
          <ac:chgData name="Guest User" userId="" providerId="Windows Live" clId="Web-{DE01CB5B-2BFE-4F1F-BACD-464D13A6A199}" dt="2023-02-13T00:26:33.827" v="17"/>
          <ac:grpSpMkLst>
            <pc:docMk/>
            <pc:sldMk cId="2608582795" sldId="261"/>
            <ac:grpSpMk id="53" creationId="{A0F1F7ED-DA39-478F-85DA-317DE08941E8}"/>
          </ac:grpSpMkLst>
        </pc:grpChg>
        <pc:graphicFrameChg chg="add mod modGraphic">
          <ac:chgData name="Guest User" userId="" providerId="Windows Live" clId="Web-{DE01CB5B-2BFE-4F1F-BACD-464D13A6A199}" dt="2023-02-13T00:43:10.358" v="793"/>
          <ac:graphicFrameMkLst>
            <pc:docMk/>
            <pc:sldMk cId="2608582795" sldId="261"/>
            <ac:graphicFrameMk id="9" creationId="{7188AA43-52EB-632B-48B3-0AE1C6304053}"/>
          </ac:graphicFrameMkLst>
        </pc:graphicFrameChg>
        <pc:picChg chg="add del mod ord">
          <ac:chgData name="Guest User" userId="" providerId="Windows Live" clId="Web-{DE01CB5B-2BFE-4F1F-BACD-464D13A6A199}" dt="2023-02-13T00:25:25.778" v="10"/>
          <ac:picMkLst>
            <pc:docMk/>
            <pc:sldMk cId="2608582795" sldId="261"/>
            <ac:picMk id="4" creationId="{EAF39ABE-DF0E-EA1F-0248-5B77C8C16004}"/>
          </ac:picMkLst>
        </pc:picChg>
        <pc:picChg chg="add mod ord modCrop">
          <ac:chgData name="Guest User" userId="" providerId="Windows Live" clId="Web-{DE01CB5B-2BFE-4F1F-BACD-464D13A6A199}" dt="2023-02-13T00:26:33.827" v="17"/>
          <ac:picMkLst>
            <pc:docMk/>
            <pc:sldMk cId="2608582795" sldId="261"/>
            <ac:picMk id="7" creationId="{051805AF-D3D1-61E8-E527-54FF33B17107}"/>
          </ac:picMkLst>
        </pc:picChg>
        <pc:picChg chg="add del">
          <ac:chgData name="Guest User" userId="" providerId="Windows Live" clId="Web-{DE01CB5B-2BFE-4F1F-BACD-464D13A6A199}" dt="2023-02-13T00:26:33.827" v="17"/>
          <ac:picMkLst>
            <pc:docMk/>
            <pc:sldMk cId="2608582795" sldId="261"/>
            <ac:picMk id="17" creationId="{FE6BA9E6-1D9E-4D30-B528-D49FA1342E4E}"/>
          </ac:picMkLst>
        </pc:picChg>
        <pc:picChg chg="add">
          <ac:chgData name="Guest User" userId="" providerId="Windows Live" clId="Web-{DE01CB5B-2BFE-4F1F-BACD-464D13A6A199}" dt="2023-02-13T00:26:33.827" v="17"/>
          <ac:picMkLst>
            <pc:docMk/>
            <pc:sldMk cId="2608582795" sldId="261"/>
            <ac:picMk id="94" creationId="{1B17CCE2-CEEF-40CA-8C4D-0DC2DCA78A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BAC8F1C-0483-4804-9D3B-053F1FCA27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20BC5B1-F3E2-42C4-9C72-914D7C0D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7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8F1C-0483-4804-9D3B-053F1FCA27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5B1-F3E2-42C4-9C72-914D7C0D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3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8F1C-0483-4804-9D3B-053F1FCA27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5B1-F3E2-42C4-9C72-914D7C0D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28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8F1C-0483-4804-9D3B-053F1FCA27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5B1-F3E2-42C4-9C72-914D7C0D28C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199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8F1C-0483-4804-9D3B-053F1FCA27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5B1-F3E2-42C4-9C72-914D7C0D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6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8F1C-0483-4804-9D3B-053F1FCA27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5B1-F3E2-42C4-9C72-914D7C0D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15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8F1C-0483-4804-9D3B-053F1FCA27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5B1-F3E2-42C4-9C72-914D7C0D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79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8F1C-0483-4804-9D3B-053F1FCA27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5B1-F3E2-42C4-9C72-914D7C0D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81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8F1C-0483-4804-9D3B-053F1FCA27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5B1-F3E2-42C4-9C72-914D7C0D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8F1C-0483-4804-9D3B-053F1FCA27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5B1-F3E2-42C4-9C72-914D7C0D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8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8F1C-0483-4804-9D3B-053F1FCA27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5B1-F3E2-42C4-9C72-914D7C0D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8F1C-0483-4804-9D3B-053F1FCA27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5B1-F3E2-42C4-9C72-914D7C0D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8F1C-0483-4804-9D3B-053F1FCA27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5B1-F3E2-42C4-9C72-914D7C0D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9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8F1C-0483-4804-9D3B-053F1FCA27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5B1-F3E2-42C4-9C72-914D7C0D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0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8F1C-0483-4804-9D3B-053F1FCA27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5B1-F3E2-42C4-9C72-914D7C0D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5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8F1C-0483-4804-9D3B-053F1FCA27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5B1-F3E2-42C4-9C72-914D7C0D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7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8F1C-0483-4804-9D3B-053F1FCA27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C5B1-F3E2-42C4-9C72-914D7C0D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6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C8F1C-0483-4804-9D3B-053F1FCA27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C5B1-F3E2-42C4-9C72-914D7C0D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13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705B-2847-9477-E7FE-BDAA84824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BUDS: 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9A545-E40C-269E-3EB9-E53D37AEA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Workflow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07539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DB1C-9211-3504-8D6A-01802DF2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DBA9-2AA5-B6B4-7053-8410A1E65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Sophie – SCRUM Master, help on front/ back end</a:t>
            </a:r>
          </a:p>
          <a:p>
            <a:r>
              <a:rPr lang="en-US"/>
              <a:t>Gavin and Noah M – Back End</a:t>
            </a:r>
          </a:p>
          <a:p>
            <a:r>
              <a:rPr lang="en-US"/>
              <a:t>Noah B – Front End</a:t>
            </a:r>
          </a:p>
        </p:txBody>
      </p:sp>
    </p:spTree>
    <p:extLst>
      <p:ext uri="{BB962C8B-B14F-4D97-AF65-F5344CB8AC3E}">
        <p14:creationId xmlns:p14="http://schemas.microsoft.com/office/powerpoint/2010/main" val="131367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1664-D468-CAB5-6CE8-DEA2F5F9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sprint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572BE-C13A-D552-3184-5D1D8E42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Continue to develop the GUI login screen and develop a home page</a:t>
            </a:r>
          </a:p>
          <a:p>
            <a:r>
              <a:rPr lang="en-US"/>
              <a:t>Begin to work on an ER diagram for tickets and logins</a:t>
            </a:r>
          </a:p>
          <a:p>
            <a:r>
              <a:rPr lang="en-US"/>
              <a:t>Decide on what database server to use</a:t>
            </a:r>
          </a:p>
          <a:p>
            <a:r>
              <a:rPr lang="en-US"/>
              <a:t>Finish the Web Browser Demo and become more familiar with GitHub</a:t>
            </a:r>
          </a:p>
          <a:p>
            <a:r>
              <a:rPr lang="en-US"/>
              <a:t>Organize our Trello board so members can easily follow tasks</a:t>
            </a:r>
          </a:p>
        </p:txBody>
      </p:sp>
    </p:spTree>
    <p:extLst>
      <p:ext uri="{BB962C8B-B14F-4D97-AF65-F5344CB8AC3E}">
        <p14:creationId xmlns:p14="http://schemas.microsoft.com/office/powerpoint/2010/main" val="116410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5121-9720-D6EB-A64C-303DFC34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9FA4-4C9D-1B46-5E57-21BDAFE6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Created a rough draft of a home page for Work-Flow</a:t>
            </a:r>
          </a:p>
          <a:p>
            <a:r>
              <a:rPr lang="en-US"/>
              <a:t>Created a rough draft of our ER Diagram</a:t>
            </a:r>
          </a:p>
          <a:p>
            <a:r>
              <a:rPr lang="en-US"/>
              <a:t>Decided to use Azure to host our SQL server</a:t>
            </a:r>
          </a:p>
          <a:p>
            <a:r>
              <a:rPr lang="en-US"/>
              <a:t>Finished Web Browser Demo and presented</a:t>
            </a:r>
          </a:p>
          <a:p>
            <a:r>
              <a:rPr lang="en-US"/>
              <a:t>Organized Trello board to have different boards for each Sprint 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6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6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4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DE785-A357-A529-9821-9D742C8A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264" y="67759"/>
            <a:ext cx="4747088" cy="74633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ER Diagram </a:t>
            </a:r>
          </a:p>
        </p:txBody>
      </p:sp>
      <p:sp useBgFill="1">
        <p:nvSpPr>
          <p:cNvPr id="96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051805AF-D3D1-61E8-E527-54FF33B171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1" t="6612" r="1323" b="-165"/>
          <a:stretch/>
        </p:blipFill>
        <p:spPr>
          <a:xfrm>
            <a:off x="1118988" y="1415235"/>
            <a:ext cx="4635583" cy="403159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0727E2-B490-1097-A436-45F9414E6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452" y="717466"/>
            <a:ext cx="4747087" cy="16166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Utilizing "Roles" to set permissions for user type</a:t>
            </a:r>
            <a:endParaRPr lang="en-US"/>
          </a:p>
          <a:p>
            <a:r>
              <a:rPr lang="en-US">
                <a:solidFill>
                  <a:srgbClr val="FFFFFF"/>
                </a:solidFill>
              </a:rPr>
              <a:t>Potential Setup: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188AA43-52EB-632B-48B3-0AE1C6304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19410"/>
              </p:ext>
            </p:extLst>
          </p:nvPr>
        </p:nvGraphicFramePr>
        <p:xfrm>
          <a:off x="6691312" y="2291953"/>
          <a:ext cx="4833816" cy="40923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416908">
                  <a:extLst>
                    <a:ext uri="{9D8B030D-6E8A-4147-A177-3AD203B41FA5}">
                      <a16:colId xmlns:a16="http://schemas.microsoft.com/office/drawing/2014/main" val="2990395108"/>
                    </a:ext>
                  </a:extLst>
                </a:gridCol>
                <a:gridCol w="2416908">
                  <a:extLst>
                    <a:ext uri="{9D8B030D-6E8A-4147-A177-3AD203B41FA5}">
                      <a16:colId xmlns:a16="http://schemas.microsoft.com/office/drawing/2014/main" val="4209629804"/>
                    </a:ext>
                  </a:extLst>
                </a:gridCol>
              </a:tblGrid>
              <a:tr h="424678">
                <a:tc>
                  <a:txBody>
                    <a:bodyPr/>
                    <a:lstStyle/>
                    <a:p>
                      <a:r>
                        <a:rPr lang="en-US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Permissions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233223"/>
                  </a:ext>
                </a:extLst>
              </a:tr>
              <a:tr h="405374">
                <a:tc>
                  <a:txBody>
                    <a:bodyPr/>
                    <a:lstStyle/>
                    <a:p>
                      <a:r>
                        <a:rPr lang="en-US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47093"/>
                  </a:ext>
                </a:extLst>
              </a:tr>
              <a:tr h="714231">
                <a:tc>
                  <a:txBody>
                    <a:bodyPr/>
                    <a:lstStyle/>
                    <a:p>
                      <a:r>
                        <a:rPr lang="en-US"/>
                        <a:t>Stockiest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Read RM + update select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13171"/>
                  </a:ext>
                </a:extLst>
              </a:tr>
              <a:tr h="714231">
                <a:tc>
                  <a:txBody>
                    <a:bodyPr/>
                    <a:lstStyle/>
                    <a:p>
                      <a:r>
                        <a:rPr lang="en-US"/>
                        <a:t>Product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Read RM + P, update </a:t>
                      </a:r>
                      <a:r>
                        <a:rPr lang="en-US" err="1"/>
                        <a:t>StockStatus</a:t>
                      </a:r>
                      <a:r>
                        <a:rPr lang="en-US"/>
                        <a:t>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98252"/>
                  </a:ext>
                </a:extLst>
              </a:tr>
              <a:tr h="714231">
                <a:tc>
                  <a:txBody>
                    <a:bodyPr/>
                    <a:lstStyle/>
                    <a:p>
                      <a:r>
                        <a:rPr lang="en-US"/>
                        <a:t>Quality Analyzer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Read P, update </a:t>
                      </a:r>
                      <a:r>
                        <a:rPr lang="en-US" err="1"/>
                        <a:t>ProductStatus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026585"/>
                  </a:ext>
                </a:extLst>
              </a:tr>
              <a:tr h="714231">
                <a:tc>
                  <a:txBody>
                    <a:bodyPr/>
                    <a:lstStyle/>
                    <a:p>
                      <a:r>
                        <a:rPr lang="en-US"/>
                        <a:t>Delivery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Read P, update </a:t>
                      </a:r>
                      <a:r>
                        <a:rPr lang="en-US" err="1"/>
                        <a:t>ProductDetails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947168"/>
                  </a:ext>
                </a:extLst>
              </a:tr>
              <a:tr h="405374">
                <a:tc>
                  <a:txBody>
                    <a:bodyPr/>
                    <a:lstStyle/>
                    <a:p>
                      <a:r>
                        <a:rPr lang="en-US"/>
                        <a:t>Report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Read P+RM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515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82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6DFC-28CB-562F-B0F7-8D2EF869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32DF-77E9-A7CD-8BE6-35EED2E39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Merging and pushing changes to GitHub</a:t>
            </a:r>
          </a:p>
          <a:p>
            <a:r>
              <a:rPr lang="en-US"/>
              <a:t>Collaborative Software Setup</a:t>
            </a:r>
          </a:p>
          <a:p>
            <a:r>
              <a:rPr lang="en-US"/>
              <a:t>Lost a day of class from doing Web Browser demos</a:t>
            </a:r>
          </a:p>
          <a:p>
            <a:r>
              <a:rPr lang="en-US"/>
              <a:t>Learning C#</a:t>
            </a:r>
          </a:p>
          <a:p>
            <a:r>
              <a:rPr lang="en-US"/>
              <a:t>Creating and connecting to Azure servers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9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2EE8-1731-F628-5706-0F0BAF30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E1C8-1901-8C14-B1BA-4A4A1AC08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Connect Azure database to Visual Studio</a:t>
            </a:r>
          </a:p>
          <a:p>
            <a:r>
              <a:rPr lang="en-US"/>
              <a:t>Pushing and pulling database information and creating database based on our ER Diagram</a:t>
            </a:r>
          </a:p>
          <a:p>
            <a:r>
              <a:rPr lang="en-US"/>
              <a:t>Connect database to project in C#</a:t>
            </a:r>
          </a:p>
          <a:p>
            <a:r>
              <a:rPr lang="en-US"/>
              <a:t>Refine GUI software for login and home screen</a:t>
            </a:r>
          </a:p>
          <a:p>
            <a:r>
              <a:rPr lang="en-US"/>
              <a:t>Creating and organizing a Trello board for Sprint 2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6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1B6B-8073-227D-15A2-7855D40D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7378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268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BUDS: Sprint 1</vt:lpstr>
      <vt:lpstr>Team Members</vt:lpstr>
      <vt:lpstr>Goals for sprint One</vt:lpstr>
      <vt:lpstr>Goals Accomplished</vt:lpstr>
      <vt:lpstr>ER Diagram </vt:lpstr>
      <vt:lpstr>Challenges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Sophie Fischer</dc:creator>
  <cp:lastModifiedBy>Sophie Fischer</cp:lastModifiedBy>
  <cp:revision>1</cp:revision>
  <dcterms:created xsi:type="dcterms:W3CDTF">2023-02-11T23:30:09Z</dcterms:created>
  <dcterms:modified xsi:type="dcterms:W3CDTF">2023-02-13T18:41:40Z</dcterms:modified>
</cp:coreProperties>
</file>