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80" r:id="rId6"/>
    <p:sldId id="279" r:id="rId7"/>
    <p:sldId id="282" r:id="rId8"/>
    <p:sldId id="289" r:id="rId9"/>
    <p:sldId id="294" r:id="rId10"/>
    <p:sldId id="292" r:id="rId11"/>
    <p:sldId id="295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84F4E-FA70-4B2C-B3DA-AA31ACFE68CA}" v="8" dt="2023-02-27T17:05:10.760"/>
    <p1510:client id="{A79E2F14-D7F2-E3A2-FA17-7C5EE202A71F}" v="50" dt="2023-02-26T22:54:30.959"/>
    <p1510:client id="{BA5B44EB-34A9-BE40-B2EB-B884F37758E5}" v="5" dt="2023-02-26T22:57:24.598"/>
    <p1510:client id="{FE020DA7-1925-0791-1A64-3EBB35662071}" v="215" dt="2023-02-27T00:15:46.99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roe, Noah" userId="S::nmmonroe@butler.edu::5bcc8d84-60cf-41d8-9c88-a3211ccc8602" providerId="AD" clId="Web-{FE020DA7-1925-0791-1A64-3EBB35662071}"/>
    <pc:docChg chg="addSld modSld">
      <pc:chgData name="Monroe, Noah" userId="S::nmmonroe@butler.edu::5bcc8d84-60cf-41d8-9c88-a3211ccc8602" providerId="AD" clId="Web-{FE020DA7-1925-0791-1A64-3EBB35662071}" dt="2023-02-27T00:15:46.995" v="209" actId="20577"/>
      <pc:docMkLst>
        <pc:docMk/>
      </pc:docMkLst>
      <pc:sldChg chg="modSp">
        <pc:chgData name="Monroe, Noah" userId="S::nmmonroe@butler.edu::5bcc8d84-60cf-41d8-9c88-a3211ccc8602" providerId="AD" clId="Web-{FE020DA7-1925-0791-1A64-3EBB35662071}" dt="2023-02-27T00:15:46.995" v="209" actId="20577"/>
        <pc:sldMkLst>
          <pc:docMk/>
          <pc:sldMk cId="94818171" sldId="292"/>
        </pc:sldMkLst>
        <pc:spChg chg="mod">
          <ac:chgData name="Monroe, Noah" userId="S::nmmonroe@butler.edu::5bcc8d84-60cf-41d8-9c88-a3211ccc8602" providerId="AD" clId="Web-{FE020DA7-1925-0791-1A64-3EBB35662071}" dt="2023-02-27T00:15:46.995" v="209" actId="20577"/>
          <ac:spMkLst>
            <pc:docMk/>
            <pc:sldMk cId="94818171" sldId="292"/>
            <ac:spMk id="9" creationId="{D1A1E0CD-343C-D8DA-B431-EC9592315E51}"/>
          </ac:spMkLst>
        </pc:spChg>
      </pc:sldChg>
      <pc:sldChg chg="delSp modSp new">
        <pc:chgData name="Monroe, Noah" userId="S::nmmonroe@butler.edu::5bcc8d84-60cf-41d8-9c88-a3211ccc8602" providerId="AD" clId="Web-{FE020DA7-1925-0791-1A64-3EBB35662071}" dt="2023-02-27T00:11:26.490" v="194" actId="20577"/>
        <pc:sldMkLst>
          <pc:docMk/>
          <pc:sldMk cId="3348753438" sldId="295"/>
        </pc:sldMkLst>
        <pc:spChg chg="del">
          <ac:chgData name="Monroe, Noah" userId="S::nmmonroe@butler.edu::5bcc8d84-60cf-41d8-9c88-a3211ccc8602" providerId="AD" clId="Web-{FE020DA7-1925-0791-1A64-3EBB35662071}" dt="2023-02-27T00:05:36.340" v="10"/>
          <ac:spMkLst>
            <pc:docMk/>
            <pc:sldMk cId="3348753438" sldId="295"/>
            <ac:spMk id="2" creationId="{DCBC2390-8523-7205-B065-62271521C6EF}"/>
          </ac:spMkLst>
        </pc:spChg>
        <pc:spChg chg="mod">
          <ac:chgData name="Monroe, Noah" userId="S::nmmonroe@butler.edu::5bcc8d84-60cf-41d8-9c88-a3211ccc8602" providerId="AD" clId="Web-{FE020DA7-1925-0791-1A64-3EBB35662071}" dt="2023-02-27T00:05:33.840" v="9" actId="20577"/>
          <ac:spMkLst>
            <pc:docMk/>
            <pc:sldMk cId="3348753438" sldId="295"/>
            <ac:spMk id="4" creationId="{7535D86A-DF4B-95F3-6AD6-500B839D1946}"/>
          </ac:spMkLst>
        </pc:spChg>
        <pc:spChg chg="mod">
          <ac:chgData name="Monroe, Noah" userId="S::nmmonroe@butler.edu::5bcc8d84-60cf-41d8-9c88-a3211ccc8602" providerId="AD" clId="Web-{FE020DA7-1925-0791-1A64-3EBB35662071}" dt="2023-02-27T00:11:26.490" v="194" actId="20577"/>
          <ac:spMkLst>
            <pc:docMk/>
            <pc:sldMk cId="3348753438" sldId="295"/>
            <ac:spMk id="5" creationId="{5A203226-2352-AEBC-C7FF-BFE56362359A}"/>
          </ac:spMkLst>
        </pc:spChg>
        <pc:spChg chg="del mod">
          <ac:chgData name="Monroe, Noah" userId="S::nmmonroe@butler.edu::5bcc8d84-60cf-41d8-9c88-a3211ccc8602" providerId="AD" clId="Web-{FE020DA7-1925-0791-1A64-3EBB35662071}" dt="2023-02-27T00:05:48.075" v="17"/>
          <ac:spMkLst>
            <pc:docMk/>
            <pc:sldMk cId="3348753438" sldId="295"/>
            <ac:spMk id="6" creationId="{BC5763A6-345C-077C-1041-3BFC207ADDE7}"/>
          </ac:spMkLst>
        </pc:spChg>
      </pc:sldChg>
    </pc:docChg>
  </pc:docChgLst>
  <pc:docChgLst>
    <pc:chgData name="Baker, Noah" userId="575cb282-23a7-4f85-99f7-0a0a0fe00b9d" providerId="ADAL" clId="{BA5B44EB-34A9-BE40-B2EB-B884F37758E5}"/>
    <pc:docChg chg="modSld">
      <pc:chgData name="Baker, Noah" userId="575cb282-23a7-4f85-99f7-0a0a0fe00b9d" providerId="ADAL" clId="{BA5B44EB-34A9-BE40-B2EB-B884F37758E5}" dt="2023-02-26T22:57:24.598" v="4" actId="14100"/>
      <pc:docMkLst>
        <pc:docMk/>
      </pc:docMkLst>
      <pc:sldChg chg="addSp modSp mod modAnim">
        <pc:chgData name="Baker, Noah" userId="575cb282-23a7-4f85-99f7-0a0a0fe00b9d" providerId="ADAL" clId="{BA5B44EB-34A9-BE40-B2EB-B884F37758E5}" dt="2023-02-26T22:57:24.598" v="4" actId="14100"/>
        <pc:sldMkLst>
          <pc:docMk/>
          <pc:sldMk cId="2301154802" sldId="294"/>
        </pc:sldMkLst>
        <pc:picChg chg="add mod">
          <ac:chgData name="Baker, Noah" userId="575cb282-23a7-4f85-99f7-0a0a0fe00b9d" providerId="ADAL" clId="{BA5B44EB-34A9-BE40-B2EB-B884F37758E5}" dt="2023-02-26T22:57:24.598" v="4" actId="14100"/>
          <ac:picMkLst>
            <pc:docMk/>
            <pc:sldMk cId="2301154802" sldId="294"/>
            <ac:picMk id="3" creationId="{75681A27-86B5-6D64-E7C4-5A33AB415B6C}"/>
          </ac:picMkLst>
        </pc:picChg>
      </pc:sldChg>
    </pc:docChg>
  </pc:docChgLst>
  <pc:docChgLst>
    <pc:chgData name="Baker, Noah" userId="S::ncbaker@butler.edu::575cb282-23a7-4f85-99f7-0a0a0fe00b9d" providerId="AD" clId="Web-{A79E2F14-D7F2-E3A2-FA17-7C5EE202A71F}"/>
    <pc:docChg chg="addSld modSld">
      <pc:chgData name="Baker, Noah" userId="S::ncbaker@butler.edu::575cb282-23a7-4f85-99f7-0a0a0fe00b9d" providerId="AD" clId="Web-{A79E2F14-D7F2-E3A2-FA17-7C5EE202A71F}" dt="2023-02-26T22:54:30.194" v="47" actId="20577"/>
      <pc:docMkLst>
        <pc:docMk/>
      </pc:docMkLst>
      <pc:sldChg chg="modSp">
        <pc:chgData name="Baker, Noah" userId="S::ncbaker@butler.edu::575cb282-23a7-4f85-99f7-0a0a0fe00b9d" providerId="AD" clId="Web-{A79E2F14-D7F2-E3A2-FA17-7C5EE202A71F}" dt="2023-02-26T22:54:30.194" v="47" actId="20577"/>
        <pc:sldMkLst>
          <pc:docMk/>
          <pc:sldMk cId="94818171" sldId="292"/>
        </pc:sldMkLst>
        <pc:spChg chg="mod">
          <ac:chgData name="Baker, Noah" userId="S::ncbaker@butler.edu::575cb282-23a7-4f85-99f7-0a0a0fe00b9d" providerId="AD" clId="Web-{A79E2F14-D7F2-E3A2-FA17-7C5EE202A71F}" dt="2023-02-26T22:54:30.194" v="47" actId="20577"/>
          <ac:spMkLst>
            <pc:docMk/>
            <pc:sldMk cId="94818171" sldId="292"/>
            <ac:spMk id="9" creationId="{D1A1E0CD-343C-D8DA-B431-EC9592315E51}"/>
          </ac:spMkLst>
        </pc:spChg>
      </pc:sldChg>
      <pc:sldChg chg="delSp modSp new">
        <pc:chgData name="Baker, Noah" userId="S::ncbaker@butler.edu::575cb282-23a7-4f85-99f7-0a0a0fe00b9d" providerId="AD" clId="Web-{A79E2F14-D7F2-E3A2-FA17-7C5EE202A71F}" dt="2023-02-26T22:53:00.582" v="12"/>
        <pc:sldMkLst>
          <pc:docMk/>
          <pc:sldMk cId="2301154802" sldId="294"/>
        </pc:sldMkLst>
        <pc:spChg chg="mod">
          <ac:chgData name="Baker, Noah" userId="S::ncbaker@butler.edu::575cb282-23a7-4f85-99f7-0a0a0fe00b9d" providerId="AD" clId="Web-{A79E2F14-D7F2-E3A2-FA17-7C5EE202A71F}" dt="2023-02-26T22:52:56.676" v="11" actId="14100"/>
          <ac:spMkLst>
            <pc:docMk/>
            <pc:sldMk cId="2301154802" sldId="294"/>
            <ac:spMk id="2" creationId="{DAD937A1-6868-98A6-BF9F-DE9722ECFD2F}"/>
          </ac:spMkLst>
        </pc:spChg>
        <pc:spChg chg="del">
          <ac:chgData name="Baker, Noah" userId="S::ncbaker@butler.edu::575cb282-23a7-4f85-99f7-0a0a0fe00b9d" providerId="AD" clId="Web-{A79E2F14-D7F2-E3A2-FA17-7C5EE202A71F}" dt="2023-02-26T22:53:00.582" v="12"/>
          <ac:spMkLst>
            <pc:docMk/>
            <pc:sldMk cId="2301154802" sldId="294"/>
            <ac:spMk id="3" creationId="{31BDCC2D-E258-BAA0-E5E7-562855DA5622}"/>
          </ac:spMkLst>
        </pc:spChg>
      </pc:sldChg>
    </pc:docChg>
  </pc:docChgLst>
  <pc:docChgLst>
    <pc:chgData name="Fischer, Sophie" userId="b4f54b1d-24a1-4400-81a7-1ec9df12d0c3" providerId="ADAL" clId="{2B784F4E-FA70-4B2C-B3DA-AA31ACFE68CA}"/>
    <pc:docChg chg="undo custSel addSld delSld modSld sldOrd">
      <pc:chgData name="Fischer, Sophie" userId="b4f54b1d-24a1-4400-81a7-1ec9df12d0c3" providerId="ADAL" clId="{2B784F4E-FA70-4B2C-B3DA-AA31ACFE68CA}" dt="2023-02-27T17:05:10.760" v="1819" actId="20577"/>
      <pc:docMkLst>
        <pc:docMk/>
      </pc:docMkLst>
      <pc:sldChg chg="addSp modSp mod">
        <pc:chgData name="Fischer, Sophie" userId="b4f54b1d-24a1-4400-81a7-1ec9df12d0c3" providerId="ADAL" clId="{2B784F4E-FA70-4B2C-B3DA-AA31ACFE68CA}" dt="2023-02-25T21:40:28.931" v="390" actId="1076"/>
        <pc:sldMkLst>
          <pc:docMk/>
          <pc:sldMk cId="2131568492" sldId="278"/>
        </pc:sldMkLst>
        <pc:spChg chg="mod">
          <ac:chgData name="Fischer, Sophie" userId="b4f54b1d-24a1-4400-81a7-1ec9df12d0c3" providerId="ADAL" clId="{2B784F4E-FA70-4B2C-B3DA-AA31ACFE68CA}" dt="2023-02-25T21:40:23.256" v="389" actId="1076"/>
          <ac:spMkLst>
            <pc:docMk/>
            <pc:sldMk cId="2131568492" sldId="278"/>
            <ac:spMk id="2" creationId="{516860D9-9D47-C0BB-B2B4-4B6F2B36CFCC}"/>
          </ac:spMkLst>
        </pc:spChg>
        <pc:spChg chg="add mod">
          <ac:chgData name="Fischer, Sophie" userId="b4f54b1d-24a1-4400-81a7-1ec9df12d0c3" providerId="ADAL" clId="{2B784F4E-FA70-4B2C-B3DA-AA31ACFE68CA}" dt="2023-02-25T21:40:28.931" v="390" actId="1076"/>
          <ac:spMkLst>
            <pc:docMk/>
            <pc:sldMk cId="2131568492" sldId="278"/>
            <ac:spMk id="4" creationId="{31AD9504-1572-C7CF-CB24-BDD4E19CEFAC}"/>
          </ac:spMkLst>
        </pc:spChg>
      </pc:sldChg>
      <pc:sldChg chg="modSp mod ord">
        <pc:chgData name="Fischer, Sophie" userId="b4f54b1d-24a1-4400-81a7-1ec9df12d0c3" providerId="ADAL" clId="{2B784F4E-FA70-4B2C-B3DA-AA31ACFE68CA}" dt="2023-02-25T21:58:38.688" v="1414" actId="14100"/>
        <pc:sldMkLst>
          <pc:docMk/>
          <pc:sldMk cId="3855531800" sldId="279"/>
        </pc:sldMkLst>
        <pc:spChg chg="mod">
          <ac:chgData name="Fischer, Sophie" userId="b4f54b1d-24a1-4400-81a7-1ec9df12d0c3" providerId="ADAL" clId="{2B784F4E-FA70-4B2C-B3DA-AA31ACFE68CA}" dt="2023-02-25T21:58:33.489" v="1413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Fischer, Sophie" userId="b4f54b1d-24a1-4400-81a7-1ec9df12d0c3" providerId="ADAL" clId="{2B784F4E-FA70-4B2C-B3DA-AA31ACFE68CA}" dt="2023-02-25T21:58:38.688" v="1414" actId="14100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">
        <pc:chgData name="Fischer, Sophie" userId="b4f54b1d-24a1-4400-81a7-1ec9df12d0c3" providerId="ADAL" clId="{2B784F4E-FA70-4B2C-B3DA-AA31ACFE68CA}" dt="2023-02-25T21:59:21.743" v="1425" actId="1076"/>
        <pc:sldMkLst>
          <pc:docMk/>
          <pc:sldMk cId="979622006" sldId="280"/>
        </pc:sldMkLst>
        <pc:spChg chg="mod">
          <ac:chgData name="Fischer, Sophie" userId="b4f54b1d-24a1-4400-81a7-1ec9df12d0c3" providerId="ADAL" clId="{2B784F4E-FA70-4B2C-B3DA-AA31ACFE68CA}" dt="2023-02-25T21:57:53.010" v="1406" actId="20577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Fischer, Sophie" userId="b4f54b1d-24a1-4400-81a7-1ec9df12d0c3" providerId="ADAL" clId="{2B784F4E-FA70-4B2C-B3DA-AA31ACFE68CA}" dt="2023-02-25T21:59:21.743" v="1425" actId="1076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Fischer, Sophie" userId="b4f54b1d-24a1-4400-81a7-1ec9df12d0c3" providerId="ADAL" clId="{2B784F4E-FA70-4B2C-B3DA-AA31ACFE68CA}" dt="2023-02-25T21:32:34.318" v="0" actId="21"/>
          <ac:spMkLst>
            <pc:docMk/>
            <pc:sldMk cId="979622006" sldId="280"/>
            <ac:spMk id="14" creationId="{03571BF2-FCCE-E7A0-736D-9168D2BBFF63}"/>
          </ac:spMkLst>
        </pc:spChg>
      </pc:sldChg>
      <pc:sldChg chg="del">
        <pc:chgData name="Fischer, Sophie" userId="b4f54b1d-24a1-4400-81a7-1ec9df12d0c3" providerId="ADAL" clId="{2B784F4E-FA70-4B2C-B3DA-AA31ACFE68CA}" dt="2023-02-25T21:37:00.801" v="165" actId="2696"/>
        <pc:sldMkLst>
          <pc:docMk/>
          <pc:sldMk cId="2952923800" sldId="281"/>
        </pc:sldMkLst>
      </pc:sldChg>
      <pc:sldChg chg="addSp delSp modSp mod">
        <pc:chgData name="Fischer, Sophie" userId="b4f54b1d-24a1-4400-81a7-1ec9df12d0c3" providerId="ADAL" clId="{2B784F4E-FA70-4B2C-B3DA-AA31ACFE68CA}" dt="2023-02-25T21:57:17.986" v="1377" actId="14100"/>
        <pc:sldMkLst>
          <pc:docMk/>
          <pc:sldMk cId="685681062" sldId="282"/>
        </pc:sldMkLst>
        <pc:spChg chg="del mod">
          <ac:chgData name="Fischer, Sophie" userId="b4f54b1d-24a1-4400-81a7-1ec9df12d0c3" providerId="ADAL" clId="{2B784F4E-FA70-4B2C-B3DA-AA31ACFE68CA}" dt="2023-02-25T21:46:33.458" v="1065" actId="21"/>
          <ac:spMkLst>
            <pc:docMk/>
            <pc:sldMk cId="685681062" sldId="282"/>
            <ac:spMk id="2" creationId="{FD5E8954-9BCB-7FD9-A210-38DC54382D45}"/>
          </ac:spMkLst>
        </pc:spChg>
        <pc:spChg chg="del">
          <ac:chgData name="Fischer, Sophie" userId="b4f54b1d-24a1-4400-81a7-1ec9df12d0c3" providerId="ADAL" clId="{2B784F4E-FA70-4B2C-B3DA-AA31ACFE68CA}" dt="2023-02-25T21:46:47.688" v="1068" actId="21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Fischer, Sophie" userId="b4f54b1d-24a1-4400-81a7-1ec9df12d0c3" providerId="ADAL" clId="{2B784F4E-FA70-4B2C-B3DA-AA31ACFE68CA}" dt="2023-02-25T21:46:51.315" v="1069" actId="21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Fischer, Sophie" userId="b4f54b1d-24a1-4400-81a7-1ec9df12d0c3" providerId="ADAL" clId="{2B784F4E-FA70-4B2C-B3DA-AA31ACFE68CA}" dt="2023-02-25T21:46:39.068" v="1066" actId="21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Fischer, Sophie" userId="b4f54b1d-24a1-4400-81a7-1ec9df12d0c3" providerId="ADAL" clId="{2B784F4E-FA70-4B2C-B3DA-AA31ACFE68CA}" dt="2023-02-25T21:46:43.316" v="1067" actId="21"/>
          <ac:spMkLst>
            <pc:docMk/>
            <pc:sldMk cId="685681062" sldId="282"/>
            <ac:spMk id="7" creationId="{93061E95-2FC8-7200-647E-11C2FDE2B4A4}"/>
          </ac:spMkLst>
        </pc:spChg>
        <pc:spChg chg="add del mod">
          <ac:chgData name="Fischer, Sophie" userId="b4f54b1d-24a1-4400-81a7-1ec9df12d0c3" providerId="ADAL" clId="{2B784F4E-FA70-4B2C-B3DA-AA31ACFE68CA}" dt="2023-02-25T21:47:00.349" v="1071" actId="21"/>
          <ac:spMkLst>
            <pc:docMk/>
            <pc:sldMk cId="685681062" sldId="282"/>
            <ac:spMk id="9" creationId="{284E2DD0-F201-48D4-0FA9-AAC1FD3AE479}"/>
          </ac:spMkLst>
        </pc:spChg>
        <pc:spChg chg="add del mod">
          <ac:chgData name="Fischer, Sophie" userId="b4f54b1d-24a1-4400-81a7-1ec9df12d0c3" providerId="ADAL" clId="{2B784F4E-FA70-4B2C-B3DA-AA31ACFE68CA}" dt="2023-02-25T21:46:54.596" v="1070" actId="21"/>
          <ac:spMkLst>
            <pc:docMk/>
            <pc:sldMk cId="685681062" sldId="282"/>
            <ac:spMk id="11" creationId="{25DF7E59-0290-50A2-4CB3-86D2505348B1}"/>
          </ac:spMkLst>
        </pc:spChg>
        <pc:spChg chg="add del mod">
          <ac:chgData name="Fischer, Sophie" userId="b4f54b1d-24a1-4400-81a7-1ec9df12d0c3" providerId="ADAL" clId="{2B784F4E-FA70-4B2C-B3DA-AA31ACFE68CA}" dt="2023-02-25T21:47:46.331" v="1079"/>
          <ac:spMkLst>
            <pc:docMk/>
            <pc:sldMk cId="685681062" sldId="282"/>
            <ac:spMk id="13" creationId="{BB10B6BB-C90D-7FFF-CFB5-4F79732F0204}"/>
          </ac:spMkLst>
        </pc:spChg>
        <pc:spChg chg="add mod">
          <ac:chgData name="Fischer, Sophie" userId="b4f54b1d-24a1-4400-81a7-1ec9df12d0c3" providerId="ADAL" clId="{2B784F4E-FA70-4B2C-B3DA-AA31ACFE68CA}" dt="2023-02-25T21:57:13.695" v="1376" actId="14100"/>
          <ac:spMkLst>
            <pc:docMk/>
            <pc:sldMk cId="685681062" sldId="282"/>
            <ac:spMk id="14" creationId="{CE09FC99-571D-1DA9-2976-19F2C166C73E}"/>
          </ac:spMkLst>
        </pc:spChg>
        <pc:spChg chg="add mod">
          <ac:chgData name="Fischer, Sophie" userId="b4f54b1d-24a1-4400-81a7-1ec9df12d0c3" providerId="ADAL" clId="{2B784F4E-FA70-4B2C-B3DA-AA31ACFE68CA}" dt="2023-02-25T21:57:17.986" v="1377" actId="14100"/>
          <ac:spMkLst>
            <pc:docMk/>
            <pc:sldMk cId="685681062" sldId="282"/>
            <ac:spMk id="15" creationId="{DD291C2E-673B-1134-9FEE-22DC49739141}"/>
          </ac:spMkLst>
        </pc:spChg>
        <pc:spChg chg="add del">
          <ac:chgData name="Fischer, Sophie" userId="b4f54b1d-24a1-4400-81a7-1ec9df12d0c3" providerId="ADAL" clId="{2B784F4E-FA70-4B2C-B3DA-AA31ACFE68CA}" dt="2023-02-25T21:47:41.367" v="1075" actId="21"/>
          <ac:spMkLst>
            <pc:docMk/>
            <pc:sldMk cId="685681062" sldId="282"/>
            <ac:spMk id="23" creationId="{94FF72B7-0438-3641-5939-75128934B0DF}"/>
          </ac:spMkLst>
        </pc:spChg>
        <pc:picChg chg="add del mod">
          <ac:chgData name="Fischer, Sophie" userId="b4f54b1d-24a1-4400-81a7-1ec9df12d0c3" providerId="ADAL" clId="{2B784F4E-FA70-4B2C-B3DA-AA31ACFE68CA}" dt="2023-02-25T21:47:42.552" v="1077"/>
          <ac:picMkLst>
            <pc:docMk/>
            <pc:sldMk cId="685681062" sldId="282"/>
            <ac:picMk id="12" creationId="{0CF0620E-212D-9BDF-92CF-D7C9743C408E}"/>
          </ac:picMkLst>
        </pc:picChg>
      </pc:sldChg>
      <pc:sldChg chg="addSp delSp modSp del mod">
        <pc:chgData name="Fischer, Sophie" userId="b4f54b1d-24a1-4400-81a7-1ec9df12d0c3" providerId="ADAL" clId="{2B784F4E-FA70-4B2C-B3DA-AA31ACFE68CA}" dt="2023-02-25T21:49:28.188" v="1116" actId="2696"/>
        <pc:sldMkLst>
          <pc:docMk/>
          <pc:sldMk cId="2903841477" sldId="283"/>
        </pc:sldMkLst>
        <pc:spChg chg="mod">
          <ac:chgData name="Fischer, Sophie" userId="b4f54b1d-24a1-4400-81a7-1ec9df12d0c3" providerId="ADAL" clId="{2B784F4E-FA70-4B2C-B3DA-AA31ACFE68CA}" dt="2023-02-25T21:37:20.478" v="188" actId="20577"/>
          <ac:spMkLst>
            <pc:docMk/>
            <pc:sldMk cId="2903841477" sldId="283"/>
            <ac:spMk id="2" creationId="{69125542-D540-B766-0FA1-10DE2ED0495C}"/>
          </ac:spMkLst>
        </pc:spChg>
        <pc:spChg chg="add mod">
          <ac:chgData name="Fischer, Sophie" userId="b4f54b1d-24a1-4400-81a7-1ec9df12d0c3" providerId="ADAL" clId="{2B784F4E-FA70-4B2C-B3DA-AA31ACFE68CA}" dt="2023-02-25T21:46:18.415" v="1062" actId="20577"/>
          <ac:spMkLst>
            <pc:docMk/>
            <pc:sldMk cId="2903841477" sldId="283"/>
            <ac:spMk id="4" creationId="{0068FFC7-E3BF-12FB-A10F-492B3133D4E7}"/>
          </ac:spMkLst>
        </pc:spChg>
        <pc:spChg chg="del">
          <ac:chgData name="Fischer, Sophie" userId="b4f54b1d-24a1-4400-81a7-1ec9df12d0c3" providerId="ADAL" clId="{2B784F4E-FA70-4B2C-B3DA-AA31ACFE68CA}" dt="2023-02-25T21:37:27.756" v="189" actId="21"/>
          <ac:spMkLst>
            <pc:docMk/>
            <pc:sldMk cId="2903841477" sldId="283"/>
            <ac:spMk id="6" creationId="{A6DDBB02-9464-CEB2-1790-240E71187667}"/>
          </ac:spMkLst>
        </pc:spChg>
        <pc:graphicFrameChg chg="del">
          <ac:chgData name="Fischer, Sophie" userId="b4f54b1d-24a1-4400-81a7-1ec9df12d0c3" providerId="ADAL" clId="{2B784F4E-FA70-4B2C-B3DA-AA31ACFE68CA}" dt="2023-02-25T21:37:10.059" v="166" actId="21"/>
          <ac:graphicFrameMkLst>
            <pc:docMk/>
            <pc:sldMk cId="2903841477" sldId="283"/>
            <ac:graphicFrameMk id="5" creationId="{ED69F325-47F8-5A12-D3A4-2BB6ADB3D0B6}"/>
          </ac:graphicFrameMkLst>
        </pc:graphicFrameChg>
      </pc:sldChg>
      <pc:sldChg chg="del">
        <pc:chgData name="Fischer, Sophie" userId="b4f54b1d-24a1-4400-81a7-1ec9df12d0c3" providerId="ADAL" clId="{2B784F4E-FA70-4B2C-B3DA-AA31ACFE68CA}" dt="2023-02-25T21:46:24.095" v="1063" actId="2696"/>
        <pc:sldMkLst>
          <pc:docMk/>
          <pc:sldMk cId="2886474736" sldId="284"/>
        </pc:sldMkLst>
      </pc:sldChg>
      <pc:sldChg chg="del">
        <pc:chgData name="Fischer, Sophie" userId="b4f54b1d-24a1-4400-81a7-1ec9df12d0c3" providerId="ADAL" clId="{2B784F4E-FA70-4B2C-B3DA-AA31ACFE68CA}" dt="2023-02-25T21:37:40.356" v="190" actId="2696"/>
        <pc:sldMkLst>
          <pc:docMk/>
          <pc:sldMk cId="2011930182" sldId="285"/>
        </pc:sldMkLst>
      </pc:sldChg>
      <pc:sldChg chg="del">
        <pc:chgData name="Fischer, Sophie" userId="b4f54b1d-24a1-4400-81a7-1ec9df12d0c3" providerId="ADAL" clId="{2B784F4E-FA70-4B2C-B3DA-AA31ACFE68CA}" dt="2023-02-25T21:37:43.251" v="191" actId="2696"/>
        <pc:sldMkLst>
          <pc:docMk/>
          <pc:sldMk cId="2452269796" sldId="287"/>
        </pc:sldMkLst>
      </pc:sldChg>
      <pc:sldChg chg="del">
        <pc:chgData name="Fischer, Sophie" userId="b4f54b1d-24a1-4400-81a7-1ec9df12d0c3" providerId="ADAL" clId="{2B784F4E-FA70-4B2C-B3DA-AA31ACFE68CA}" dt="2023-02-25T21:59:43.716" v="1426" actId="2696"/>
        <pc:sldMkLst>
          <pc:docMk/>
          <pc:sldMk cId="1600494506" sldId="288"/>
        </pc:sldMkLst>
      </pc:sldChg>
      <pc:sldChg chg="addSp delSp modSp mod ord modClrScheme chgLayout">
        <pc:chgData name="Fischer, Sophie" userId="b4f54b1d-24a1-4400-81a7-1ec9df12d0c3" providerId="ADAL" clId="{2B784F4E-FA70-4B2C-B3DA-AA31ACFE68CA}" dt="2023-02-25T22:02:03.898" v="1463" actId="1076"/>
        <pc:sldMkLst>
          <pc:docMk/>
          <pc:sldMk cId="2502887943" sldId="289"/>
        </pc:sldMkLst>
        <pc:spChg chg="add del mod">
          <ac:chgData name="Fischer, Sophie" userId="b4f54b1d-24a1-4400-81a7-1ec9df12d0c3" providerId="ADAL" clId="{2B784F4E-FA70-4B2C-B3DA-AA31ACFE68CA}" dt="2023-02-25T21:50:14.491" v="1138" actId="21"/>
          <ac:spMkLst>
            <pc:docMk/>
            <pc:sldMk cId="2502887943" sldId="289"/>
            <ac:spMk id="3" creationId="{510E9FEF-C433-394E-00DA-10B28D837741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5" creationId="{0D2AA8BA-A022-48F3-636E-C9587D7BD45D}"/>
          </ac:spMkLst>
        </pc:spChg>
        <pc:spChg chg="del mod ord">
          <ac:chgData name="Fischer, Sophie" userId="b4f54b1d-24a1-4400-81a7-1ec9df12d0c3" providerId="ADAL" clId="{2B784F4E-FA70-4B2C-B3DA-AA31ACFE68CA}" dt="2023-02-25T21:52:01.617" v="1153" actId="21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8" creationId="{658B65BA-A23C-F33A-A090-3733E2517286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10" creationId="{9C0033FE-3199-474A-BDC4-3041110D1FD3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12" creationId="{5442486E-85EE-C4B4-C6AD-85B0260C3587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14" creationId="{781D5B71-7A11-4816-F0C6-45D3D691BFDC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16" creationId="{3D15A5D8-E32D-83FB-54BD-51C3FDDDDF91}"/>
          </ac:spMkLst>
        </pc:spChg>
        <pc:spChg chg="add del mod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18" creationId="{EE5C6726-1262-2589-BE69-4F6B9B2953B1}"/>
          </ac:spMkLst>
        </pc:spChg>
        <pc:spChg chg="add del mod">
          <ac:chgData name="Fischer, Sophie" userId="b4f54b1d-24a1-4400-81a7-1ec9df12d0c3" providerId="ADAL" clId="{2B784F4E-FA70-4B2C-B3DA-AA31ACFE68CA}" dt="2023-02-25T21:50:40.060" v="1144" actId="478"/>
          <ac:spMkLst>
            <pc:docMk/>
            <pc:sldMk cId="2502887943" sldId="289"/>
            <ac:spMk id="20" creationId="{0708F3F2-9189-89AA-E0DD-999D35692145}"/>
          </ac:spMkLst>
        </pc:spChg>
        <pc:spChg chg="add del mod">
          <ac:chgData name="Fischer, Sophie" userId="b4f54b1d-24a1-4400-81a7-1ec9df12d0c3" providerId="ADAL" clId="{2B784F4E-FA70-4B2C-B3DA-AA31ACFE68CA}" dt="2023-02-25T21:50:40.060" v="1144" actId="478"/>
          <ac:spMkLst>
            <pc:docMk/>
            <pc:sldMk cId="2502887943" sldId="289"/>
            <ac:spMk id="22" creationId="{BD06004A-1205-EDEB-B0AF-DA0B3926D246}"/>
          </ac:spMkLst>
        </pc:spChg>
        <pc:spChg chg="add del mod ord">
          <ac:chgData name="Fischer, Sophie" userId="b4f54b1d-24a1-4400-81a7-1ec9df12d0c3" providerId="ADAL" clId="{2B784F4E-FA70-4B2C-B3DA-AA31ACFE68CA}" dt="2023-02-25T21:51:18.829" v="1146" actId="26606"/>
          <ac:spMkLst>
            <pc:docMk/>
            <pc:sldMk cId="2502887943" sldId="289"/>
            <ac:spMk id="23" creationId="{75EEEA29-1C3D-F41D-5D73-96C9522B0EA7}"/>
          </ac:spMkLst>
        </pc:spChg>
        <pc:spChg chg="del">
          <ac:chgData name="Fischer, Sophie" userId="b4f54b1d-24a1-4400-81a7-1ec9df12d0c3" providerId="ADAL" clId="{2B784F4E-FA70-4B2C-B3DA-AA31ACFE68CA}" dt="2023-02-25T21:50:18.486" v="1139" actId="21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Fischer, Sophie" userId="b4f54b1d-24a1-4400-81a7-1ec9df12d0c3" providerId="ADAL" clId="{2B784F4E-FA70-4B2C-B3DA-AA31ACFE68CA}" dt="2023-02-25T21:52:10.224" v="1154" actId="21"/>
          <ac:spMkLst>
            <pc:docMk/>
            <pc:sldMk cId="2502887943" sldId="289"/>
            <ac:spMk id="30" creationId="{80915E03-C716-A9BB-EB08-973107537C0F}"/>
          </ac:spMkLst>
        </pc:spChg>
        <pc:spChg chg="add mod">
          <ac:chgData name="Fischer, Sophie" userId="b4f54b1d-24a1-4400-81a7-1ec9df12d0c3" providerId="ADAL" clId="{2B784F4E-FA70-4B2C-B3DA-AA31ACFE68CA}" dt="2023-02-25T22:01:59.673" v="1462" actId="1076"/>
          <ac:spMkLst>
            <pc:docMk/>
            <pc:sldMk cId="2502887943" sldId="289"/>
            <ac:spMk id="31" creationId="{DE461FC4-82EC-011D-74E8-8F0034301FE7}"/>
          </ac:spMkLst>
        </pc:spChg>
        <pc:spChg chg="add mod">
          <ac:chgData name="Fischer, Sophie" userId="b4f54b1d-24a1-4400-81a7-1ec9df12d0c3" providerId="ADAL" clId="{2B784F4E-FA70-4B2C-B3DA-AA31ACFE68CA}" dt="2023-02-25T22:02:03.898" v="1463" actId="1076"/>
          <ac:spMkLst>
            <pc:docMk/>
            <pc:sldMk cId="2502887943" sldId="289"/>
            <ac:spMk id="32" creationId="{043F5B66-AE69-2220-E7F3-8AEB6CD9B15C}"/>
          </ac:spMkLst>
        </pc:spChg>
        <pc:spChg chg="del">
          <ac:chgData name="Fischer, Sophie" userId="b4f54b1d-24a1-4400-81a7-1ec9df12d0c3" providerId="ADAL" clId="{2B784F4E-FA70-4B2C-B3DA-AA31ACFE68CA}" dt="2023-02-25T21:50:03.684" v="1137" actId="21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Fischer, Sophie" userId="b4f54b1d-24a1-4400-81a7-1ec9df12d0c3" providerId="ADAL" clId="{2B784F4E-FA70-4B2C-B3DA-AA31ACFE68CA}" dt="2023-02-25T21:50:31.980" v="1142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Fischer, Sophie" userId="b4f54b1d-24a1-4400-81a7-1ec9df12d0c3" providerId="ADAL" clId="{2B784F4E-FA70-4B2C-B3DA-AA31ACFE68CA}" dt="2023-02-25T21:50:21.038" v="1140" actId="21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Fischer, Sophie" userId="b4f54b1d-24a1-4400-81a7-1ec9df12d0c3" providerId="ADAL" clId="{2B784F4E-FA70-4B2C-B3DA-AA31ACFE68CA}" dt="2023-02-25T21:50:27.611" v="1141" actId="478"/>
          <ac:spMkLst>
            <pc:docMk/>
            <pc:sldMk cId="2502887943" sldId="289"/>
            <ac:spMk id="147" creationId="{FA6C0651-6CD9-1742-F030-13CC2F6DAC2F}"/>
          </ac:spMkLst>
        </pc:spChg>
        <pc:spChg chg="mod ord modVis">
          <ac:chgData name="Fischer, Sophie" userId="b4f54b1d-24a1-4400-81a7-1ec9df12d0c3" providerId="ADAL" clId="{2B784F4E-FA70-4B2C-B3DA-AA31ACFE68CA}" dt="2023-02-25T21:51:18.829" v="1146" actId="26606"/>
          <ac:spMkLst>
            <pc:docMk/>
            <pc:sldMk cId="2502887943" sldId="289"/>
            <ac:spMk id="175" creationId="{1DECFA06-D307-B47D-DA95-31161374AD30}"/>
          </ac:spMkLst>
        </pc:spChg>
        <pc:spChg chg="add del mod">
          <ac:chgData name="Fischer, Sophie" userId="b4f54b1d-24a1-4400-81a7-1ec9df12d0c3" providerId="ADAL" clId="{2B784F4E-FA70-4B2C-B3DA-AA31ACFE68CA}" dt="2023-02-25T21:51:56.615" v="1152" actId="21"/>
          <ac:spMkLst>
            <pc:docMk/>
            <pc:sldMk cId="2502887943" sldId="289"/>
            <ac:spMk id="180" creationId="{E49A1FA8-BBB3-EBB7-38CA-79634AD2572F}"/>
          </ac:spMkLst>
        </pc:spChg>
      </pc:sldChg>
      <pc:sldChg chg="del">
        <pc:chgData name="Fischer, Sophie" userId="b4f54b1d-24a1-4400-81a7-1ec9df12d0c3" providerId="ADAL" clId="{2B784F4E-FA70-4B2C-B3DA-AA31ACFE68CA}" dt="2023-02-25T22:00:35.255" v="1430" actId="2696"/>
        <pc:sldMkLst>
          <pc:docMk/>
          <pc:sldMk cId="3170280394" sldId="290"/>
        </pc:sldMkLst>
      </pc:sldChg>
      <pc:sldChg chg="del">
        <pc:chgData name="Fischer, Sophie" userId="b4f54b1d-24a1-4400-81a7-1ec9df12d0c3" providerId="ADAL" clId="{2B784F4E-FA70-4B2C-B3DA-AA31ACFE68CA}" dt="2023-02-25T21:37:51.534" v="192" actId="2696"/>
        <pc:sldMkLst>
          <pc:docMk/>
          <pc:sldMk cId="249904479" sldId="291"/>
        </pc:sldMkLst>
      </pc:sldChg>
      <pc:sldChg chg="addSp delSp modSp mod">
        <pc:chgData name="Fischer, Sophie" userId="b4f54b1d-24a1-4400-81a7-1ec9df12d0c3" providerId="ADAL" clId="{2B784F4E-FA70-4B2C-B3DA-AA31ACFE68CA}" dt="2023-02-27T17:05:10.760" v="1819" actId="20577"/>
        <pc:sldMkLst>
          <pc:docMk/>
          <pc:sldMk cId="94818171" sldId="292"/>
        </pc:sldMkLst>
        <pc:spChg chg="del mod">
          <ac:chgData name="Fischer, Sophie" userId="b4f54b1d-24a1-4400-81a7-1ec9df12d0c3" providerId="ADAL" clId="{2B784F4E-FA70-4B2C-B3DA-AA31ACFE68CA}" dt="2023-02-25T22:01:23.809" v="1447" actId="21"/>
          <ac:spMkLst>
            <pc:docMk/>
            <pc:sldMk cId="94818171" sldId="292"/>
            <ac:spMk id="2" creationId="{B83F7D2E-080D-DBDD-73C4-3C38A2B77908}"/>
          </ac:spMkLst>
        </pc:spChg>
        <pc:spChg chg="del mod">
          <ac:chgData name="Fischer, Sophie" userId="b4f54b1d-24a1-4400-81a7-1ec9df12d0c3" providerId="ADAL" clId="{2B784F4E-FA70-4B2C-B3DA-AA31ACFE68CA}" dt="2023-02-25T22:01:46.262" v="1461" actId="21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Fischer, Sophie" userId="b4f54b1d-24a1-4400-81a7-1ec9df12d0c3" providerId="ADAL" clId="{2B784F4E-FA70-4B2C-B3DA-AA31ACFE68CA}" dt="2023-02-25T22:00:42.792" v="1431" actId="21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Fischer, Sophie" userId="b4f54b1d-24a1-4400-81a7-1ec9df12d0c3" providerId="ADAL" clId="{2B784F4E-FA70-4B2C-B3DA-AA31ACFE68CA}" dt="2023-02-25T22:00:49.143" v="1432" actId="21"/>
          <ac:spMkLst>
            <pc:docMk/>
            <pc:sldMk cId="94818171" sldId="292"/>
            <ac:spMk id="5" creationId="{BF7F20BE-640F-EFAB-3A43-2AA146DB42BF}"/>
          </ac:spMkLst>
        </pc:spChg>
        <pc:spChg chg="add mod">
          <ac:chgData name="Fischer, Sophie" userId="b4f54b1d-24a1-4400-81a7-1ec9df12d0c3" providerId="ADAL" clId="{2B784F4E-FA70-4B2C-B3DA-AA31ACFE68CA}" dt="2023-02-25T22:03:47.980" v="1588" actId="1076"/>
          <ac:spMkLst>
            <pc:docMk/>
            <pc:sldMk cId="94818171" sldId="292"/>
            <ac:spMk id="6" creationId="{C04B76A8-43D9-D2B1-9DFD-08E8C9E9CBDE}"/>
          </ac:spMkLst>
        </pc:spChg>
        <pc:spChg chg="add del mod">
          <ac:chgData name="Fischer, Sophie" userId="b4f54b1d-24a1-4400-81a7-1ec9df12d0c3" providerId="ADAL" clId="{2B784F4E-FA70-4B2C-B3DA-AA31ACFE68CA}" dt="2023-02-25T22:01:28.833" v="1448" actId="21"/>
          <ac:spMkLst>
            <pc:docMk/>
            <pc:sldMk cId="94818171" sldId="292"/>
            <ac:spMk id="8" creationId="{CCEAF2F0-1760-4AD8-646E-649B0972948E}"/>
          </ac:spMkLst>
        </pc:spChg>
        <pc:spChg chg="add mod">
          <ac:chgData name="Fischer, Sophie" userId="b4f54b1d-24a1-4400-81a7-1ec9df12d0c3" providerId="ADAL" clId="{2B784F4E-FA70-4B2C-B3DA-AA31ACFE68CA}" dt="2023-02-27T17:05:10.760" v="1819" actId="20577"/>
          <ac:spMkLst>
            <pc:docMk/>
            <pc:sldMk cId="94818171" sldId="292"/>
            <ac:spMk id="9" creationId="{D1A1E0CD-343C-D8DA-B431-EC9592315E51}"/>
          </ac:spMkLst>
        </pc:spChg>
      </pc:sldChg>
      <pc:sldChg chg="addSp delSp modSp mod">
        <pc:chgData name="Fischer, Sophie" userId="b4f54b1d-24a1-4400-81a7-1ec9df12d0c3" providerId="ADAL" clId="{2B784F4E-FA70-4B2C-B3DA-AA31ACFE68CA}" dt="2023-02-25T21:38:19.416" v="208" actId="14100"/>
        <pc:sldMkLst>
          <pc:docMk/>
          <pc:sldMk cId="1003962426" sldId="293"/>
        </pc:sldMkLst>
        <pc:spChg chg="mod">
          <ac:chgData name="Fischer, Sophie" userId="b4f54b1d-24a1-4400-81a7-1ec9df12d0c3" providerId="ADAL" clId="{2B784F4E-FA70-4B2C-B3DA-AA31ACFE68CA}" dt="2023-02-25T21:38:19.416" v="208" actId="14100"/>
          <ac:spMkLst>
            <pc:docMk/>
            <pc:sldMk cId="1003962426" sldId="293"/>
            <ac:spMk id="2" creationId="{800AB426-5B7C-607E-D413-5D2C9495CC0A}"/>
          </ac:spMkLst>
        </pc:spChg>
        <pc:spChg chg="del">
          <ac:chgData name="Fischer, Sophie" userId="b4f54b1d-24a1-4400-81a7-1ec9df12d0c3" providerId="ADAL" clId="{2B784F4E-FA70-4B2C-B3DA-AA31ACFE68CA}" dt="2023-02-25T21:37:59.062" v="193" actId="21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Fischer, Sophie" userId="b4f54b1d-24a1-4400-81a7-1ec9df12d0c3" providerId="ADAL" clId="{2B784F4E-FA70-4B2C-B3DA-AA31ACFE68CA}" dt="2023-02-25T21:38:03.474" v="194" actId="21"/>
          <ac:spMkLst>
            <pc:docMk/>
            <pc:sldMk cId="1003962426" sldId="293"/>
            <ac:spMk id="5" creationId="{7E89CE12-B3E7-54EF-F5F6-77A4EFF3C27A}"/>
          </ac:spMkLst>
        </pc:spChg>
      </pc:sldChg>
      <pc:sldChg chg="new del">
        <pc:chgData name="Fischer, Sophie" userId="b4f54b1d-24a1-4400-81a7-1ec9df12d0c3" providerId="ADAL" clId="{2B784F4E-FA70-4B2C-B3DA-AA31ACFE68CA}" dt="2023-02-25T22:04:20.677" v="1592" actId="2696"/>
        <pc:sldMkLst>
          <pc:docMk/>
          <pc:sldMk cId="2682115025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Ir1Q6i_POHc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5549" y="2820752"/>
            <a:ext cx="5520902" cy="1225296"/>
          </a:xfrm>
        </p:spPr>
        <p:txBody>
          <a:bodyPr/>
          <a:lstStyle/>
          <a:p>
            <a:r>
              <a:rPr lang="en-US"/>
              <a:t>Buds – Sprint 2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D9504-1572-C7CF-CB24-BDD4E19CEFAC}"/>
              </a:ext>
            </a:extLst>
          </p:cNvPr>
          <p:cNvSpPr txBox="1"/>
          <p:nvPr/>
        </p:nvSpPr>
        <p:spPr>
          <a:xfrm>
            <a:off x="3827188" y="3429000"/>
            <a:ext cx="453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02C8F"/>
                </a:solidFill>
              </a:rPr>
              <a:t>Workflow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044952"/>
            <a:ext cx="7408290" cy="2700528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/>
              <a:t>Sophie – SCRUM Master; Help on front/ back end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/>
              <a:t>Gavin and Noah M – Back end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/>
              <a:t>Noah B – Front end</a:t>
            </a:r>
          </a:p>
          <a:p>
            <a:endParaRPr lang="en-US" sz="20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8" y="987552"/>
            <a:ext cx="6757484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Project Overview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7" y="1932059"/>
            <a:ext cx="6757485" cy="38843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Track the flow of raw materials all the way to the finished products to be sent out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Create a login screen and registration page that can be kept track of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Track stock management, product management, quality assessments, and delivery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Create a report based on the information tracked by the database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09FC99-571D-1DA9-2976-19F2C166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780" y="1216152"/>
            <a:ext cx="6887220" cy="768096"/>
          </a:xfrm>
        </p:spPr>
        <p:txBody>
          <a:bodyPr/>
          <a:lstStyle/>
          <a:p>
            <a:pPr algn="r"/>
            <a:r>
              <a:rPr lang="en-US" sz="4400">
                <a:latin typeface="Arial Black" panose="020B0604020202020204" pitchFamily="34" charset="0"/>
                <a:cs typeface="Arial Black" panose="020B0604020202020204" pitchFamily="34" charset="0"/>
              </a:rPr>
              <a:t>Goals For Sprint 2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D291C2E-673B-1134-9FEE-22DC49739141}"/>
              </a:ext>
            </a:extLst>
          </p:cNvPr>
          <p:cNvSpPr txBox="1">
            <a:spLocks/>
          </p:cNvSpPr>
          <p:nvPr/>
        </p:nvSpPr>
        <p:spPr>
          <a:xfrm>
            <a:off x="4542780" y="2103120"/>
            <a:ext cx="7115820" cy="443484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Connect our Azure database to Visual Studio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Continue to develop C# skills through class demos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Refine GUI – Make it so specific employees have specific access according to their job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Work on Classes in C#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Create a login table in our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 hidden="1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E461FC4-82EC-011D-74E8-8F0034301FE7}"/>
              </a:ext>
            </a:extLst>
          </p:cNvPr>
          <p:cNvSpPr txBox="1">
            <a:spLocks/>
          </p:cNvSpPr>
          <p:nvPr/>
        </p:nvSpPr>
        <p:spPr>
          <a:xfrm>
            <a:off x="539496" y="832104"/>
            <a:ext cx="10671048" cy="76809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Goals Accomplished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43F5B66-AE69-2220-E7F3-8AEB6CD9B15C}"/>
              </a:ext>
            </a:extLst>
          </p:cNvPr>
          <p:cNvSpPr txBox="1">
            <a:spLocks/>
          </p:cNvSpPr>
          <p:nvPr/>
        </p:nvSpPr>
        <p:spPr>
          <a:xfrm>
            <a:off x="536448" y="1600200"/>
            <a:ext cx="11119104" cy="443484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Database is connected to Visual Studio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Our entire group completed the two in class demos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Refine GUI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Work on Classes in C#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Create a login table in our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37A1-6868-98A6-BF9F-DE9722E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19" y="559961"/>
            <a:ext cx="5485021" cy="667512"/>
          </a:xfrm>
        </p:spPr>
        <p:txBody>
          <a:bodyPr/>
          <a:lstStyle/>
          <a:p>
            <a:r>
              <a:rPr lang="en-US"/>
              <a:t>Login demo</a:t>
            </a:r>
          </a:p>
        </p:txBody>
      </p:sp>
      <p:pic>
        <p:nvPicPr>
          <p:cNvPr id="3" name="Online Media 2" descr="Sprint #2 - BUDS">
            <a:hlinkClick r:id="" action="ppaction://media"/>
            <a:extLst>
              <a:ext uri="{FF2B5EF4-FFF2-40B4-BE49-F238E27FC236}">
                <a16:creationId xmlns:a16="http://schemas.microsoft.com/office/drawing/2014/main" id="{75681A27-86B5-6D64-E7C4-5A33AB415B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4875" y="1542267"/>
            <a:ext cx="8518476" cy="45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4B76A8-43D9-D2B1-9DFD-08E8C9E9CBDE}"/>
              </a:ext>
            </a:extLst>
          </p:cNvPr>
          <p:cNvSpPr txBox="1">
            <a:spLocks/>
          </p:cNvSpPr>
          <p:nvPr/>
        </p:nvSpPr>
        <p:spPr>
          <a:xfrm>
            <a:off x="595471" y="837971"/>
            <a:ext cx="10671048" cy="76809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A1E0CD-343C-D8DA-B431-EC9592315E51}"/>
              </a:ext>
            </a:extLst>
          </p:cNvPr>
          <p:cNvSpPr txBox="1">
            <a:spLocks/>
          </p:cNvSpPr>
          <p:nvPr/>
        </p:nvSpPr>
        <p:spPr>
          <a:xfrm>
            <a:off x="595471" y="1605489"/>
            <a:ext cx="11119104" cy="423961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Spent longer than originally anticipated on connecting VS to Azure</a:t>
            </a:r>
            <a:endParaRPr lang="en-US" sz="2000">
              <a:cs typeface="Sabon Next LT"/>
            </a:endParaRPr>
          </a:p>
          <a:p>
            <a:pPr lvl="1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>
                <a:cs typeface="Sabon Next LT"/>
              </a:rPr>
              <a:t>Working out kinks with SqlConnection objects</a:t>
            </a:r>
          </a:p>
          <a:p>
            <a:pPr marL="347345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Challenges with Visual Studio</a:t>
            </a:r>
            <a:endParaRPr lang="en-US" sz="2000">
              <a:cs typeface="Sabon Next LT"/>
            </a:endParaRPr>
          </a:p>
          <a:p>
            <a:pPr marL="347345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/>
              <a:t>GitHub - Pushing and pulling changes</a:t>
            </a:r>
            <a:endParaRPr lang="en-US" sz="2000">
              <a:cs typeface="Sabon Next LT"/>
            </a:endParaRPr>
          </a:p>
          <a:p>
            <a:pPr marL="347345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>
                <a:cs typeface="Sabon Next LT"/>
              </a:rPr>
              <a:t>Setting up classes to access the database and classes that hold user information across forms</a:t>
            </a:r>
          </a:p>
          <a:p>
            <a:pPr marL="347345" indent="-347345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>
              <a:cs typeface="Sabon Next LT"/>
            </a:endParaRPr>
          </a:p>
          <a:p>
            <a:pPr marL="0" indent="0">
              <a:buNone/>
            </a:pPr>
            <a:endParaRPr lang="en-US" sz="20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1A552-203B-765D-511E-911840B9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35D86A-DF4B-95F3-6AD6-500B839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03226-2352-AEBC-C7FF-BFE56362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169085" cy="430638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7345" indent="-347345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000">
                <a:cs typeface="Sabon Next LT"/>
              </a:rPr>
              <a:t>Continue implementing Classes and Roles to provide unique functionality to each User Role within the Workflow system</a:t>
            </a:r>
          </a:p>
          <a:p>
            <a:pPr marL="347345" indent="-347345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000">
                <a:cs typeface="Sabon Next LT"/>
              </a:rPr>
              <a:t>Work out kinks with </a:t>
            </a:r>
            <a:r>
              <a:rPr lang="en-US" sz="2000" err="1">
                <a:cs typeface="Sabon Next LT"/>
              </a:rPr>
              <a:t>SqlConnection</a:t>
            </a:r>
            <a:r>
              <a:rPr lang="en-US" sz="2000">
                <a:cs typeface="Sabon Next LT"/>
              </a:rPr>
              <a:t> object</a:t>
            </a:r>
          </a:p>
          <a:p>
            <a:pPr marL="347345" indent="-347345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000">
                <a:cs typeface="Sabon Next LT"/>
              </a:rPr>
              <a:t>Figure out how to better pass user information from form to form</a:t>
            </a:r>
          </a:p>
          <a:p>
            <a:pPr marL="347345" indent="-347345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000">
                <a:cs typeface="Sabon Next LT"/>
              </a:rPr>
              <a:t>Begin implementation of product management/ stock management aspect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3487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385614" cy="66751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263B4E2A80AE4BBD217352D650F80B" ma:contentTypeVersion="7" ma:contentTypeDescription="Create a new document." ma:contentTypeScope="" ma:versionID="500cf2bd35a5f8f65f15cb137dedf930">
  <xsd:schema xmlns:xsd="http://www.w3.org/2001/XMLSchema" xmlns:xs="http://www.w3.org/2001/XMLSchema" xmlns:p="http://schemas.microsoft.com/office/2006/metadata/properties" xmlns:ns3="f04c905b-5828-4726-b97c-ee90021925fb" xmlns:ns4="0a6756b6-0228-42ba-8a36-cde5662c186d" targetNamespace="http://schemas.microsoft.com/office/2006/metadata/properties" ma:root="true" ma:fieldsID="2775c7b42ee011fda070f345616eeba5" ns3:_="" ns4:_="">
    <xsd:import namespace="f04c905b-5828-4726-b97c-ee90021925fb"/>
    <xsd:import namespace="0a6756b6-0228-42ba-8a36-cde5662c18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c905b-5828-4726-b97c-ee9002192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756b6-0228-42ba-8a36-cde5662c18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9B5CB-EC2A-437C-BB73-16BF5BB5FF1A}">
  <ds:schemaRefs>
    <ds:schemaRef ds:uri="0a6756b6-0228-42ba-8a36-cde5662c186d"/>
    <ds:schemaRef ds:uri="f04c905b-5828-4726-b97c-ee90021925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666EB8-CF43-4DA9-A6C4-7DF4141059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31A5E-9AD2-4679-8F50-3B7F664F30C0}">
  <ds:schemaRefs>
    <ds:schemaRef ds:uri="0a6756b6-0228-42ba-8a36-cde5662c186d"/>
    <ds:schemaRef ds:uri="f04c905b-5828-4726-b97c-ee90021925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{A9046206-3321-4EF6-A6AB-832B1FC39FE9}tf78438558_win32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Buds – Sprint 2 </vt:lpstr>
      <vt:lpstr>Team Roles</vt:lpstr>
      <vt:lpstr>Project Overview</vt:lpstr>
      <vt:lpstr>Goals For Sprint 2</vt:lpstr>
      <vt:lpstr>PowerPoint Presentation</vt:lpstr>
      <vt:lpstr>Login demo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Buds – Sprint 2 </dc:title>
  <dc:subject/>
  <dc:creator>Sophie Fischer</dc:creator>
  <cp:revision>1</cp:revision>
  <dcterms:created xsi:type="dcterms:W3CDTF">2023-02-25T21:29:51Z</dcterms:created>
  <dcterms:modified xsi:type="dcterms:W3CDTF">2023-02-27T17:05:13Z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0x01010033263B4E2A80AE4BBD217352D650F80B</vt:lpwstr>
  </property>
</Properties>
</file>