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1CC86-EFD6-4034-96F7-DDD8B436BB16}" v="13" dt="2023-03-20T17:52:35.676"/>
    <p1510:client id="{98843340-F089-4D3E-9B9E-AA4166F28FB9}" v="31" dt="2023-03-20T17:13:05.360"/>
    <p1510:client id="{B70F603E-AF4E-4C50-8F0E-05E1B5103DD5}" v="138" dt="2023-03-20T17:52:25.320"/>
    <p1510:client id="{F9A093FF-509C-47F4-BCF3-CC284B2A3364}" v="152" dt="2023-03-19T18:30:59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F9A093FF-509C-47F4-BCF3-CC284B2A3364}"/>
    <pc:docChg chg="modSld">
      <pc:chgData name="Guest User" userId="" providerId="Windows Live" clId="Web-{F9A093FF-509C-47F4-BCF3-CC284B2A3364}" dt="2023-03-19T18:30:58.488" v="150" actId="20577"/>
      <pc:docMkLst>
        <pc:docMk/>
      </pc:docMkLst>
      <pc:sldChg chg="modSp">
        <pc:chgData name="Guest User" userId="" providerId="Windows Live" clId="Web-{F9A093FF-509C-47F4-BCF3-CC284B2A3364}" dt="2023-03-19T18:30:50.207" v="147" actId="20577"/>
        <pc:sldMkLst>
          <pc:docMk/>
          <pc:sldMk cId="4094222362" sldId="259"/>
        </pc:sldMkLst>
        <pc:spChg chg="mod">
          <ac:chgData name="Guest User" userId="" providerId="Windows Live" clId="Web-{F9A093FF-509C-47F4-BCF3-CC284B2A3364}" dt="2023-03-19T18:30:50.207" v="147" actId="20577"/>
          <ac:spMkLst>
            <pc:docMk/>
            <pc:sldMk cId="4094222362" sldId="259"/>
            <ac:spMk id="3" creationId="{E47A4B8B-B035-621A-FA9D-61CA469E0DD6}"/>
          </ac:spMkLst>
        </pc:spChg>
      </pc:sldChg>
      <pc:sldChg chg="modSp">
        <pc:chgData name="Guest User" userId="" providerId="Windows Live" clId="Web-{F9A093FF-509C-47F4-BCF3-CC284B2A3364}" dt="2023-03-19T18:30:58.488" v="150" actId="20577"/>
        <pc:sldMkLst>
          <pc:docMk/>
          <pc:sldMk cId="3899560127" sldId="260"/>
        </pc:sldMkLst>
        <pc:spChg chg="mod">
          <ac:chgData name="Guest User" userId="" providerId="Windows Live" clId="Web-{F9A093FF-509C-47F4-BCF3-CC284B2A3364}" dt="2023-03-19T18:30:58.488" v="150" actId="20577"/>
          <ac:spMkLst>
            <pc:docMk/>
            <pc:sldMk cId="3899560127" sldId="260"/>
            <ac:spMk id="3" creationId="{9D7ED9E4-3070-8894-AC5F-3BB113DFDF4B}"/>
          </ac:spMkLst>
        </pc:spChg>
      </pc:sldChg>
    </pc:docChg>
  </pc:docChgLst>
  <pc:docChgLst>
    <pc:chgData name="Sophie Fischer" userId="cd93f1794a0e7000" providerId="LiveId" clId="{93C1CC86-EFD6-4034-96F7-DDD8B436BB16}"/>
    <pc:docChg chg="undo custSel addSld modSld">
      <pc:chgData name="Sophie Fischer" userId="cd93f1794a0e7000" providerId="LiveId" clId="{93C1CC86-EFD6-4034-96F7-DDD8B436BB16}" dt="2023-03-20T17:52:35.676" v="724" actId="1076"/>
      <pc:docMkLst>
        <pc:docMk/>
      </pc:docMkLst>
      <pc:sldChg chg="modSp mod">
        <pc:chgData name="Sophie Fischer" userId="cd93f1794a0e7000" providerId="LiveId" clId="{93C1CC86-EFD6-4034-96F7-DDD8B436BB16}" dt="2023-03-20T02:12:42.241" v="651" actId="20577"/>
        <pc:sldMkLst>
          <pc:docMk/>
          <pc:sldMk cId="1325608595" sldId="257"/>
        </pc:sldMkLst>
        <pc:spChg chg="mod">
          <ac:chgData name="Sophie Fischer" userId="cd93f1794a0e7000" providerId="LiveId" clId="{93C1CC86-EFD6-4034-96F7-DDD8B436BB16}" dt="2023-03-20T02:12:42.241" v="651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 mod">
        <pc:chgData name="Sophie Fischer" userId="cd93f1794a0e7000" providerId="LiveId" clId="{93C1CC86-EFD6-4034-96F7-DDD8B436BB16}" dt="2023-03-20T17:48:30.856" v="716" actId="5793"/>
        <pc:sldMkLst>
          <pc:docMk/>
          <pc:sldMk cId="4094222362" sldId="259"/>
        </pc:sldMkLst>
        <pc:spChg chg="mod">
          <ac:chgData name="Sophie Fischer" userId="cd93f1794a0e7000" providerId="LiveId" clId="{93C1CC86-EFD6-4034-96F7-DDD8B436BB16}" dt="2023-03-20T17:48:30.856" v="716" actId="5793"/>
          <ac:spMkLst>
            <pc:docMk/>
            <pc:sldMk cId="4094222362" sldId="259"/>
            <ac:spMk id="3" creationId="{E47A4B8B-B035-621A-FA9D-61CA469E0DD6}"/>
          </ac:spMkLst>
        </pc:spChg>
      </pc:sldChg>
      <pc:sldChg chg="modSp mod">
        <pc:chgData name="Sophie Fischer" userId="cd93f1794a0e7000" providerId="LiveId" clId="{93C1CC86-EFD6-4034-96F7-DDD8B436BB16}" dt="2023-03-20T17:51:35.757" v="722" actId="5793"/>
        <pc:sldMkLst>
          <pc:docMk/>
          <pc:sldMk cId="3899560127" sldId="260"/>
        </pc:sldMkLst>
        <pc:spChg chg="mod">
          <ac:chgData name="Sophie Fischer" userId="cd93f1794a0e7000" providerId="LiveId" clId="{93C1CC86-EFD6-4034-96F7-DDD8B436BB16}" dt="2023-03-20T17:51:35.757" v="722" actId="5793"/>
          <ac:spMkLst>
            <pc:docMk/>
            <pc:sldMk cId="3899560127" sldId="260"/>
            <ac:spMk id="3" creationId="{9D7ED9E4-3070-8894-AC5F-3BB113DFDF4B}"/>
          </ac:spMkLst>
        </pc:spChg>
      </pc:sldChg>
      <pc:sldChg chg="addSp delSp modSp mod">
        <pc:chgData name="Sophie Fischer" userId="cd93f1794a0e7000" providerId="LiveId" clId="{93C1CC86-EFD6-4034-96F7-DDD8B436BB16}" dt="2023-03-20T16:38:58.075" v="711" actId="1076"/>
        <pc:sldMkLst>
          <pc:docMk/>
          <pc:sldMk cId="1972473387" sldId="261"/>
        </pc:sldMkLst>
        <pc:spChg chg="add del mod">
          <ac:chgData name="Sophie Fischer" userId="cd93f1794a0e7000" providerId="LiveId" clId="{93C1CC86-EFD6-4034-96F7-DDD8B436BB16}" dt="2023-03-20T16:38:58.075" v="711" actId="1076"/>
          <ac:spMkLst>
            <pc:docMk/>
            <pc:sldMk cId="1972473387" sldId="261"/>
            <ac:spMk id="2" creationId="{3899CDBB-8C76-E582-F291-E8B8DF975CA7}"/>
          </ac:spMkLst>
        </pc:spChg>
        <pc:spChg chg="del mod">
          <ac:chgData name="Sophie Fischer" userId="cd93f1794a0e7000" providerId="LiveId" clId="{93C1CC86-EFD6-4034-96F7-DDD8B436BB16}" dt="2023-03-20T16:38:36.824" v="707" actId="21"/>
          <ac:spMkLst>
            <pc:docMk/>
            <pc:sldMk cId="1972473387" sldId="261"/>
            <ac:spMk id="3" creationId="{A8101C0B-AA36-03FE-DB75-FC6D3CABDE87}"/>
          </ac:spMkLst>
        </pc:spChg>
      </pc:sldChg>
      <pc:sldChg chg="modSp mod">
        <pc:chgData name="Sophie Fischer" userId="cd93f1794a0e7000" providerId="LiveId" clId="{93C1CC86-EFD6-4034-96F7-DDD8B436BB16}" dt="2023-03-20T16:33:39.996" v="702" actId="20577"/>
        <pc:sldMkLst>
          <pc:docMk/>
          <pc:sldMk cId="20727303" sldId="262"/>
        </pc:sldMkLst>
        <pc:spChg chg="mod">
          <ac:chgData name="Sophie Fischer" userId="cd93f1794a0e7000" providerId="LiveId" clId="{93C1CC86-EFD6-4034-96F7-DDD8B436BB16}" dt="2023-03-20T16:33:39.996" v="702" actId="20577"/>
          <ac:spMkLst>
            <pc:docMk/>
            <pc:sldMk cId="20727303" sldId="262"/>
            <ac:spMk id="3" creationId="{73A4AD7F-FE8A-75A2-4868-BCEC9B72B6D0}"/>
          </ac:spMkLst>
        </pc:spChg>
      </pc:sldChg>
      <pc:sldChg chg="modSp mod">
        <pc:chgData name="Sophie Fischer" userId="cd93f1794a0e7000" providerId="LiveId" clId="{93C1CC86-EFD6-4034-96F7-DDD8B436BB16}" dt="2023-03-20T17:52:35.676" v="724" actId="1076"/>
        <pc:sldMkLst>
          <pc:docMk/>
          <pc:sldMk cId="4007195172" sldId="263"/>
        </pc:sldMkLst>
        <pc:spChg chg="mod">
          <ac:chgData name="Sophie Fischer" userId="cd93f1794a0e7000" providerId="LiveId" clId="{93C1CC86-EFD6-4034-96F7-DDD8B436BB16}" dt="2023-03-20T17:52:27.478" v="723" actId="1076"/>
          <ac:spMkLst>
            <pc:docMk/>
            <pc:sldMk cId="4007195172" sldId="263"/>
            <ac:spMk id="2" creationId="{BDAC4122-4B08-87B1-33CC-05DF5ECCCF90}"/>
          </ac:spMkLst>
        </pc:spChg>
        <pc:spChg chg="mod">
          <ac:chgData name="Sophie Fischer" userId="cd93f1794a0e7000" providerId="LiveId" clId="{93C1CC86-EFD6-4034-96F7-DDD8B436BB16}" dt="2023-03-20T17:52:35.676" v="724" actId="1076"/>
          <ac:spMkLst>
            <pc:docMk/>
            <pc:sldMk cId="4007195172" sldId="263"/>
            <ac:spMk id="3" creationId="{149A4B14-C25C-E1BC-677A-4F09E39782CF}"/>
          </ac:spMkLst>
        </pc:spChg>
      </pc:sldChg>
      <pc:sldChg chg="delSp modSp new mod">
        <pc:chgData name="Sophie Fischer" userId="cd93f1794a0e7000" providerId="LiveId" clId="{93C1CC86-EFD6-4034-96F7-DDD8B436BB16}" dt="2023-03-20T01:59:34.831" v="525" actId="1076"/>
        <pc:sldMkLst>
          <pc:docMk/>
          <pc:sldMk cId="122579822" sldId="264"/>
        </pc:sldMkLst>
        <pc:spChg chg="mod">
          <ac:chgData name="Sophie Fischer" userId="cd93f1794a0e7000" providerId="LiveId" clId="{93C1CC86-EFD6-4034-96F7-DDD8B436BB16}" dt="2023-03-20T01:59:34.831" v="525" actId="1076"/>
          <ac:spMkLst>
            <pc:docMk/>
            <pc:sldMk cId="122579822" sldId="264"/>
            <ac:spMk id="2" creationId="{7B20B2C1-AE90-F0F3-A8A7-49A48193B975}"/>
          </ac:spMkLst>
        </pc:spChg>
        <pc:spChg chg="del">
          <ac:chgData name="Sophie Fischer" userId="cd93f1794a0e7000" providerId="LiveId" clId="{93C1CC86-EFD6-4034-96F7-DDD8B436BB16}" dt="2023-03-20T01:59:06.720" v="520" actId="21"/>
          <ac:spMkLst>
            <pc:docMk/>
            <pc:sldMk cId="122579822" sldId="264"/>
            <ac:spMk id="3" creationId="{1F3BFAAB-0ECD-6018-5043-5C0890818D19}"/>
          </ac:spMkLst>
        </pc:spChg>
      </pc:sldChg>
    </pc:docChg>
  </pc:docChgLst>
  <pc:docChgLst>
    <pc:chgData name="Guest User" providerId="Windows Live" clId="Web-{98843340-F089-4D3E-9B9E-AA4166F28FB9}"/>
    <pc:docChg chg="modSld">
      <pc:chgData name="Guest User" userId="" providerId="Windows Live" clId="Web-{98843340-F089-4D3E-9B9E-AA4166F28FB9}" dt="2023-03-20T17:13:05.360" v="28" actId="20577"/>
      <pc:docMkLst>
        <pc:docMk/>
      </pc:docMkLst>
      <pc:sldChg chg="modSp">
        <pc:chgData name="Guest User" userId="" providerId="Windows Live" clId="Web-{98843340-F089-4D3E-9B9E-AA4166F28FB9}" dt="2023-03-20T14:52:23.576" v="5" actId="20577"/>
        <pc:sldMkLst>
          <pc:docMk/>
          <pc:sldMk cId="4094222362" sldId="259"/>
        </pc:sldMkLst>
        <pc:spChg chg="mod">
          <ac:chgData name="Guest User" userId="" providerId="Windows Live" clId="Web-{98843340-F089-4D3E-9B9E-AA4166F28FB9}" dt="2023-03-20T14:52:23.576" v="5" actId="20577"/>
          <ac:spMkLst>
            <pc:docMk/>
            <pc:sldMk cId="4094222362" sldId="259"/>
            <ac:spMk id="3" creationId="{E47A4B8B-B035-621A-FA9D-61CA469E0DD6}"/>
          </ac:spMkLst>
        </pc:spChg>
      </pc:sldChg>
      <pc:sldChg chg="modSp">
        <pc:chgData name="Guest User" userId="" providerId="Windows Live" clId="Web-{98843340-F089-4D3E-9B9E-AA4166F28FB9}" dt="2023-03-20T17:13:05.360" v="28" actId="20577"/>
        <pc:sldMkLst>
          <pc:docMk/>
          <pc:sldMk cId="3899560127" sldId="260"/>
        </pc:sldMkLst>
        <pc:spChg chg="mod">
          <ac:chgData name="Guest User" userId="" providerId="Windows Live" clId="Web-{98843340-F089-4D3E-9B9E-AA4166F28FB9}" dt="2023-03-20T17:13:05.360" v="28" actId="20577"/>
          <ac:spMkLst>
            <pc:docMk/>
            <pc:sldMk cId="3899560127" sldId="260"/>
            <ac:spMk id="3" creationId="{9D7ED9E4-3070-8894-AC5F-3BB113DFDF4B}"/>
          </ac:spMkLst>
        </pc:spChg>
      </pc:sldChg>
      <pc:sldChg chg="modSp">
        <pc:chgData name="Guest User" userId="" providerId="Windows Live" clId="Web-{98843340-F089-4D3E-9B9E-AA4166F28FB9}" dt="2023-03-20T17:12:30.437" v="18" actId="20577"/>
        <pc:sldMkLst>
          <pc:docMk/>
          <pc:sldMk cId="1972473387" sldId="261"/>
        </pc:sldMkLst>
        <pc:spChg chg="mod">
          <ac:chgData name="Guest User" userId="" providerId="Windows Live" clId="Web-{98843340-F089-4D3E-9B9E-AA4166F28FB9}" dt="2023-03-20T17:12:30.437" v="18" actId="20577"/>
          <ac:spMkLst>
            <pc:docMk/>
            <pc:sldMk cId="1972473387" sldId="261"/>
            <ac:spMk id="2" creationId="{3899CDBB-8C76-E582-F291-E8B8DF975CA7}"/>
          </ac:spMkLst>
        </pc:spChg>
      </pc:sldChg>
      <pc:sldChg chg="modSp">
        <pc:chgData name="Guest User" userId="" providerId="Windows Live" clId="Web-{98843340-F089-4D3E-9B9E-AA4166F28FB9}" dt="2023-03-20T14:53:21.905" v="17" actId="20577"/>
        <pc:sldMkLst>
          <pc:docMk/>
          <pc:sldMk cId="20727303" sldId="262"/>
        </pc:sldMkLst>
        <pc:spChg chg="mod">
          <ac:chgData name="Guest User" userId="" providerId="Windows Live" clId="Web-{98843340-F089-4D3E-9B9E-AA4166F28FB9}" dt="2023-03-20T14:53:21.905" v="17" actId="20577"/>
          <ac:spMkLst>
            <pc:docMk/>
            <pc:sldMk cId="20727303" sldId="262"/>
            <ac:spMk id="3" creationId="{73A4AD7F-FE8A-75A2-4868-BCEC9B72B6D0}"/>
          </ac:spMkLst>
        </pc:spChg>
      </pc:sldChg>
    </pc:docChg>
  </pc:docChgLst>
  <pc:docChgLst>
    <pc:chgData name="Guest User" providerId="Windows Live" clId="Web-{B70F603E-AF4E-4C50-8F0E-05E1B5103DD5}"/>
    <pc:docChg chg="modSld">
      <pc:chgData name="Guest User" userId="" providerId="Windows Live" clId="Web-{B70F603E-AF4E-4C50-8F0E-05E1B5103DD5}" dt="2023-03-20T17:52:25.320" v="137" actId="1076"/>
      <pc:docMkLst>
        <pc:docMk/>
      </pc:docMkLst>
      <pc:sldChg chg="modSp">
        <pc:chgData name="Guest User" userId="" providerId="Windows Live" clId="Web-{B70F603E-AF4E-4C50-8F0E-05E1B5103DD5}" dt="2023-03-20T17:52:25.320" v="137" actId="1076"/>
        <pc:sldMkLst>
          <pc:docMk/>
          <pc:sldMk cId="4007195172" sldId="263"/>
        </pc:sldMkLst>
        <pc:spChg chg="mod">
          <ac:chgData name="Guest User" userId="" providerId="Windows Live" clId="Web-{B70F603E-AF4E-4C50-8F0E-05E1B5103DD5}" dt="2023-03-20T17:52:25.320" v="137" actId="1076"/>
          <ac:spMkLst>
            <pc:docMk/>
            <pc:sldMk cId="4007195172" sldId="263"/>
            <ac:spMk id="3" creationId="{149A4B14-C25C-E1BC-677A-4F09E3978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Sprint 3 - BUDS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/>
              <a:t>Workflow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Sophie: Scrum Master &amp; Help on front/ back-end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Noah B: Front-end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Noah M: Back-end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Gavin: Back-end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B178-A883-CFDA-2477-A89AC22D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4B8B-B035-621A-FA9D-61CA469E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22558"/>
            <a:ext cx="9779182" cy="41894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Have the main page change depending on the role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Build new tables in the database (Raw Materials, Product)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Alter ER diagram to better fit project guidelines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Condense code so that frontend objects do not have backend/ database code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Introduce data validation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Organize Trello board for this Sprint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B11E-7F08-405B-051B-6FA99481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D9E4-3070-8894-AC5F-3BB113DF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17325"/>
            <a:ext cx="9779182" cy="39969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Have the main page change depending on the role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Built new tables in our database (Raw Materials, Product)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Have specified tables be visible in the GUI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Tweaked the ER diagram to be less complicated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Condensed our code and introduced data validation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Organize Trello board for this Sprint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CDBB-8C76-E582-F291-E8B8DF97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209800"/>
            <a:ext cx="9779183" cy="1325563"/>
          </a:xfrm>
        </p:spPr>
        <p:txBody>
          <a:bodyPr/>
          <a:lstStyle/>
          <a:p>
            <a:pPr algn="ctr"/>
            <a:r>
              <a:rPr lang="en-US" sz="8000"/>
              <a:t>*Demo</a:t>
            </a:r>
          </a:p>
        </p:txBody>
      </p:sp>
    </p:spTree>
    <p:extLst>
      <p:ext uri="{BB962C8B-B14F-4D97-AF65-F5344CB8AC3E}">
        <p14:creationId xmlns:p14="http://schemas.microsoft.com/office/powerpoint/2010/main" val="197247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23A5-BE7A-C0DC-0EB2-386C8162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AD7F-FE8A-75A2-4868-BCEC9B72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Connections re-opening our database while it was already open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Throwing errors with data validation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Formatting and re-formatting code between group members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/>
              <a:t>Azure subscription troubles</a:t>
            </a:r>
          </a:p>
        </p:txBody>
      </p:sp>
    </p:spTree>
    <p:extLst>
      <p:ext uri="{BB962C8B-B14F-4D97-AF65-F5344CB8AC3E}">
        <p14:creationId xmlns:p14="http://schemas.microsoft.com/office/powerpoint/2010/main" val="2072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4122-4B08-87B1-33CC-05DF5EC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89" y="477776"/>
            <a:ext cx="9779183" cy="857477"/>
          </a:xfrm>
        </p:spPr>
        <p:txBody>
          <a:bodyPr/>
          <a:lstStyle/>
          <a:p>
            <a:r>
              <a:rPr lang="en-US"/>
              <a:t>Goals for 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4B14-C25C-E1BC-677A-4F09E397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328" y="1335253"/>
            <a:ext cx="9779183" cy="43092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/>
              <a:t>Create and organize a Trello board for Sprint 4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/>
              <a:t>Create a way to update the Product table and delete from tables (all but User)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/>
              <a:t>Create functionality for report generation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/>
              <a:t>Create table/interactions for logging events (logins, addition of products, removal of products)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/>
              <a:t>Streamline the layout of the GUI for specific roles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/>
              <a:t>Refine the aesthetics of the GUI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/>
              <a:t>Finish class creation for Product and Raw Materials tables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19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B2C1-AE90-F0F3-A8A7-49A48193B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477" y="2914761"/>
            <a:ext cx="6245912" cy="1028478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57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{39D604F8-60C2-4BC9-9A24-D2C952F81EE8}tf45331398_win32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Sprint 3 - BUDS</vt:lpstr>
      <vt:lpstr>Roles</vt:lpstr>
      <vt:lpstr>Goals Set</vt:lpstr>
      <vt:lpstr>Goals Accomplished</vt:lpstr>
      <vt:lpstr>*Demo</vt:lpstr>
      <vt:lpstr>Challenges</vt:lpstr>
      <vt:lpstr>Goals for Sprint 4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3 - BUDS</dc:title>
  <dc:creator>Sophie Fischer</dc:creator>
  <cp:revision>1</cp:revision>
  <dcterms:created xsi:type="dcterms:W3CDTF">2023-03-15T17:08:20Z</dcterms:created>
  <dcterms:modified xsi:type="dcterms:W3CDTF">2023-03-20T17:53:07Z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