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0" r:id="rId4"/>
    <p:sldId id="285" r:id="rId5"/>
    <p:sldId id="290" r:id="rId6"/>
    <p:sldId id="292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355FE-F3F3-4258-80CC-B7F98A7CE786}" v="160" dt="2023-04-02T20:46:31.479"/>
    <p1510:client id="{D383E862-FB7E-4807-A8AF-612741AD4F18}" v="276" dt="2023-04-03T01:02:12.144"/>
    <p1510:client id="{F3884342-97AD-4B4A-8250-99BAC83A4C84}" v="16" dt="2023-04-03T17:51:04.752"/>
    <p1510:client id="{FCD0FD65-00F0-4DE0-A2A6-BAE9321A4501}" v="1" dt="2023-04-03T16:51:27.86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D383E862-FB7E-4807-A8AF-612741AD4F18}"/>
    <pc:docChg chg="modSld">
      <pc:chgData name="Guest User" userId="" providerId="Windows Live" clId="Web-{D383E862-FB7E-4807-A8AF-612741AD4F18}" dt="2023-04-03T01:02:11.816" v="273" actId="20577"/>
      <pc:docMkLst>
        <pc:docMk/>
      </pc:docMkLst>
      <pc:sldChg chg="modSp">
        <pc:chgData name="Guest User" userId="" providerId="Windows Live" clId="Web-{D383E862-FB7E-4807-A8AF-612741AD4F18}" dt="2023-04-03T01:01:15.939" v="219" actId="20577"/>
        <pc:sldMkLst>
          <pc:docMk/>
          <pc:sldMk cId="979622006" sldId="280"/>
        </pc:sldMkLst>
        <pc:spChg chg="mod">
          <ac:chgData name="Guest User" userId="" providerId="Windows Live" clId="Web-{D383E862-FB7E-4807-A8AF-612741AD4F18}" dt="2023-04-03T01:01:15.939" v="219" actId="20577"/>
          <ac:spMkLst>
            <pc:docMk/>
            <pc:sldMk cId="979622006" sldId="280"/>
            <ac:spMk id="3" creationId="{1E0B8C4B-3A3C-9FD1-59FB-1666C1F09376}"/>
          </ac:spMkLst>
        </pc:spChg>
      </pc:sldChg>
      <pc:sldChg chg="addSp modSp">
        <pc:chgData name="Guest User" userId="" providerId="Windows Live" clId="Web-{D383E862-FB7E-4807-A8AF-612741AD4F18}" dt="2023-04-03T01:00:31.547" v="213" actId="1076"/>
        <pc:sldMkLst>
          <pc:docMk/>
          <pc:sldMk cId="2011930182" sldId="285"/>
        </pc:sldMkLst>
        <pc:spChg chg="mod">
          <ac:chgData name="Guest User" userId="" providerId="Windows Live" clId="Web-{D383E862-FB7E-4807-A8AF-612741AD4F18}" dt="2023-04-03T01:00:27.547" v="211" actId="1076"/>
          <ac:spMkLst>
            <pc:docMk/>
            <pc:sldMk cId="2011930182" sldId="285"/>
            <ac:spMk id="4" creationId="{77C09F16-6D23-666F-6800-8FC697831948}"/>
          </ac:spMkLst>
        </pc:spChg>
        <pc:picChg chg="add mod">
          <ac:chgData name="Guest User" userId="" providerId="Windows Live" clId="Web-{D383E862-FB7E-4807-A8AF-612741AD4F18}" dt="2023-04-03T01:00:31.547" v="213" actId="1076"/>
          <ac:picMkLst>
            <pc:docMk/>
            <pc:sldMk cId="2011930182" sldId="285"/>
            <ac:picMk id="2" creationId="{BC19DBE7-2E5C-6B9B-C423-C4560221BF6D}"/>
          </ac:picMkLst>
        </pc:picChg>
      </pc:sldChg>
      <pc:sldChg chg="modSp">
        <pc:chgData name="Guest User" userId="" providerId="Windows Live" clId="Web-{D383E862-FB7E-4807-A8AF-612741AD4F18}" dt="2023-04-03T01:02:11.816" v="273" actId="20577"/>
        <pc:sldMkLst>
          <pc:docMk/>
          <pc:sldMk cId="94818171" sldId="292"/>
        </pc:sldMkLst>
        <pc:spChg chg="mod">
          <ac:chgData name="Guest User" userId="" providerId="Windows Live" clId="Web-{D383E862-FB7E-4807-A8AF-612741AD4F18}" dt="2023-04-03T01:02:11.816" v="273" actId="20577"/>
          <ac:spMkLst>
            <pc:docMk/>
            <pc:sldMk cId="94818171" sldId="292"/>
            <ac:spMk id="3" creationId="{2BE8FDE3-DBA4-6A04-C75D-E56FE92EF368}"/>
          </ac:spMkLst>
        </pc:spChg>
      </pc:sldChg>
    </pc:docChg>
  </pc:docChgLst>
  <pc:docChgLst>
    <pc:chgData name="Guest User" providerId="Windows Live" clId="Web-{077355FE-F3F3-4258-80CC-B7F98A7CE786}"/>
    <pc:docChg chg="modSld">
      <pc:chgData name="Guest User" userId="" providerId="Windows Live" clId="Web-{077355FE-F3F3-4258-80CC-B7F98A7CE786}" dt="2023-04-02T20:46:31.479" v="159" actId="20577"/>
      <pc:docMkLst>
        <pc:docMk/>
      </pc:docMkLst>
      <pc:sldChg chg="modSp">
        <pc:chgData name="Guest User" userId="" providerId="Windows Live" clId="Web-{077355FE-F3F3-4258-80CC-B7F98A7CE786}" dt="2023-04-02T20:46:31.479" v="159" actId="20577"/>
        <pc:sldMkLst>
          <pc:docMk/>
          <pc:sldMk cId="979622006" sldId="280"/>
        </pc:sldMkLst>
        <pc:spChg chg="mod">
          <ac:chgData name="Guest User" userId="" providerId="Windows Live" clId="Web-{077355FE-F3F3-4258-80CC-B7F98A7CE786}" dt="2023-04-02T20:46:31.479" v="159" actId="20577"/>
          <ac:spMkLst>
            <pc:docMk/>
            <pc:sldMk cId="979622006" sldId="280"/>
            <ac:spMk id="3" creationId="{1E0B8C4B-3A3C-9FD1-59FB-1666C1F09376}"/>
          </ac:spMkLst>
        </pc:spChg>
      </pc:sldChg>
    </pc:docChg>
  </pc:docChgLst>
  <pc:docChgLst>
    <pc:chgData name="Sophie Fischer" userId="cd93f1794a0e7000" providerId="LiveId" clId="{F3884342-97AD-4B4A-8250-99BAC83A4C84}"/>
    <pc:docChg chg="undo custSel delSld modSld sldOrd">
      <pc:chgData name="Sophie Fischer" userId="cd93f1794a0e7000" providerId="LiveId" clId="{F3884342-97AD-4B4A-8250-99BAC83A4C84}" dt="2023-04-03T17:51:04.752" v="1487" actId="20577"/>
      <pc:docMkLst>
        <pc:docMk/>
      </pc:docMkLst>
      <pc:sldChg chg="modSp mod">
        <pc:chgData name="Sophie Fischer" userId="cd93f1794a0e7000" providerId="LiveId" clId="{F3884342-97AD-4B4A-8250-99BAC83A4C84}" dt="2023-04-02T15:50:39.911" v="713"/>
        <pc:sldMkLst>
          <pc:docMk/>
          <pc:sldMk cId="2131568492" sldId="278"/>
        </pc:sldMkLst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131568492" sldId="278"/>
            <ac:spMk id="3" creationId="{86C1060B-300F-3CE3-E5AA-D8E29791C960}"/>
          </ac:spMkLst>
        </pc:spChg>
      </pc:sldChg>
      <pc:sldChg chg="modSp mod">
        <pc:chgData name="Sophie Fischer" userId="cd93f1794a0e7000" providerId="LiveId" clId="{F3884342-97AD-4B4A-8250-99BAC83A4C84}" dt="2023-04-02T15:50:39.911" v="713"/>
        <pc:sldMkLst>
          <pc:docMk/>
          <pc:sldMk cId="3855531800" sldId="279"/>
        </pc:sldMkLst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3855531800" sldId="279"/>
            <ac:spMk id="3" creationId="{4D1F66E5-D2D7-172B-46BA-FEBFE092CC7F}"/>
          </ac:spMkLst>
        </pc:spChg>
      </pc:sldChg>
      <pc:sldChg chg="addSp delSp modSp mod">
        <pc:chgData name="Sophie Fischer" userId="cd93f1794a0e7000" providerId="LiveId" clId="{F3884342-97AD-4B4A-8250-99BAC83A4C84}" dt="2023-04-03T17:43:00.185" v="1480" actId="20577"/>
        <pc:sldMkLst>
          <pc:docMk/>
          <pc:sldMk cId="979622006" sldId="280"/>
        </pc:sldMkLst>
        <pc:spChg chg="mod">
          <ac:chgData name="Sophie Fischer" userId="cd93f1794a0e7000" providerId="LiveId" clId="{F3884342-97AD-4B4A-8250-99BAC83A4C84}" dt="2023-04-02T15:43:50.342" v="646" actId="1076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Sophie Fischer" userId="cd93f1794a0e7000" providerId="LiveId" clId="{F3884342-97AD-4B4A-8250-99BAC83A4C84}" dt="2023-04-03T17:43:00.185" v="1480" actId="20577"/>
          <ac:spMkLst>
            <pc:docMk/>
            <pc:sldMk cId="979622006" sldId="280"/>
            <ac:spMk id="3" creationId="{1E0B8C4B-3A3C-9FD1-59FB-1666C1F09376}"/>
          </ac:spMkLst>
        </pc:spChg>
        <pc:spChg chg="del mod">
          <ac:chgData name="Sophie Fischer" userId="cd93f1794a0e7000" providerId="LiveId" clId="{F3884342-97AD-4B4A-8250-99BAC83A4C84}" dt="2023-04-02T15:34:13.909" v="177" actId="21"/>
          <ac:spMkLst>
            <pc:docMk/>
            <pc:sldMk cId="979622006" sldId="280"/>
            <ac:spMk id="14" creationId="{03571BF2-FCCE-E7A0-736D-9168D2BBFF63}"/>
          </ac:spMkLst>
        </pc:spChg>
        <pc:spChg chg="del">
          <ac:chgData name="Sophie Fischer" userId="cd93f1794a0e7000" providerId="LiveId" clId="{F3884342-97AD-4B4A-8250-99BAC83A4C84}" dt="2023-04-02T15:34:16.861" v="178" actId="478"/>
          <ac:spMkLst>
            <pc:docMk/>
            <pc:sldMk cId="979622006" sldId="280"/>
            <ac:spMk id="15" creationId="{7FC3FD3F-45EE-74E3-AD64-441303B83EF3}"/>
          </ac:spMkLst>
        </pc:spChg>
        <pc:picChg chg="add del mod">
          <ac:chgData name="Sophie Fischer" userId="cd93f1794a0e7000" providerId="LiveId" clId="{F3884342-97AD-4B4A-8250-99BAC83A4C84}" dt="2023-04-02T15:46:02.115" v="651" actId="931"/>
          <ac:picMkLst>
            <pc:docMk/>
            <pc:sldMk cId="979622006" sldId="280"/>
            <ac:picMk id="5" creationId="{98ED7EDF-79D7-904C-CEB0-773D6DC4A43E}"/>
          </ac:picMkLst>
        </pc:picChg>
      </pc:sldChg>
      <pc:sldChg chg="del">
        <pc:chgData name="Sophie Fischer" userId="cd93f1794a0e7000" providerId="LiveId" clId="{F3884342-97AD-4B4A-8250-99BAC83A4C84}" dt="2023-04-02T15:43:17.963" v="639" actId="2696"/>
        <pc:sldMkLst>
          <pc:docMk/>
          <pc:sldMk cId="2952923800" sldId="281"/>
        </pc:sldMkLst>
      </pc:sldChg>
      <pc:sldChg chg="modSp del">
        <pc:chgData name="Sophie Fischer" userId="cd93f1794a0e7000" providerId="LiveId" clId="{F3884342-97AD-4B4A-8250-99BAC83A4C84}" dt="2023-04-02T16:05:29.095" v="783" actId="2696"/>
        <pc:sldMkLst>
          <pc:docMk/>
          <pc:sldMk cId="685681062" sldId="282"/>
        </pc:sldMkLst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685681062" sldId="282"/>
            <ac:spMk id="4" creationId="{D2BBD890-6A99-C160-C084-2916E2310718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685681062" sldId="282"/>
            <ac:spMk id="5" creationId="{EEE736C0-59DE-A4DF-7A05-6F22D48CC0D3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685681062" sldId="282"/>
            <ac:spMk id="6" creationId="{8E016EE4-D06F-BB48-F27D-14F290F0FE86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685681062" sldId="282"/>
            <ac:spMk id="23" creationId="{94FF72B7-0438-3641-5939-75128934B0DF}"/>
          </ac:spMkLst>
        </pc:spChg>
      </pc:sldChg>
      <pc:sldChg chg="del">
        <pc:chgData name="Sophie Fischer" userId="cd93f1794a0e7000" providerId="LiveId" clId="{F3884342-97AD-4B4A-8250-99BAC83A4C84}" dt="2023-04-02T15:43:19.729" v="640" actId="2696"/>
        <pc:sldMkLst>
          <pc:docMk/>
          <pc:sldMk cId="2903841477" sldId="283"/>
        </pc:sldMkLst>
      </pc:sldChg>
      <pc:sldChg chg="del">
        <pc:chgData name="Sophie Fischer" userId="cd93f1794a0e7000" providerId="LiveId" clId="{F3884342-97AD-4B4A-8250-99BAC83A4C84}" dt="2023-04-02T15:43:21.522" v="641" actId="2696"/>
        <pc:sldMkLst>
          <pc:docMk/>
          <pc:sldMk cId="2886474736" sldId="284"/>
        </pc:sldMkLst>
      </pc:sldChg>
      <pc:sldChg chg="addSp delSp modSp mod ord">
        <pc:chgData name="Sophie Fischer" userId="cd93f1794a0e7000" providerId="LiveId" clId="{F3884342-97AD-4B4A-8250-99BAC83A4C84}" dt="2023-04-02T15:51:17.927" v="714" actId="207"/>
        <pc:sldMkLst>
          <pc:docMk/>
          <pc:sldMk cId="2011930182" sldId="285"/>
        </pc:sldMkLst>
        <pc:spChg chg="del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2" creationId="{B2AF69D5-AD7B-521D-22B1-50D8A24356AC}"/>
          </ac:spMkLst>
        </pc:spChg>
        <pc:spChg chg="mod">
          <ac:chgData name="Sophie Fischer" userId="cd93f1794a0e7000" providerId="LiveId" clId="{F3884342-97AD-4B4A-8250-99BAC83A4C84}" dt="2023-04-02T15:51:17.927" v="714" actId="207"/>
          <ac:spMkLst>
            <pc:docMk/>
            <pc:sldMk cId="2011930182" sldId="285"/>
            <ac:spMk id="4" creationId="{77C09F16-6D23-666F-6800-8FC697831948}"/>
          </ac:spMkLst>
        </pc:spChg>
        <pc:spChg chg="del">
          <ac:chgData name="Sophie Fischer" userId="cd93f1794a0e7000" providerId="LiveId" clId="{F3884342-97AD-4B4A-8250-99BAC83A4C84}" dt="2023-04-02T15:50:11.295" v="710" actId="478"/>
          <ac:spMkLst>
            <pc:docMk/>
            <pc:sldMk cId="2011930182" sldId="285"/>
            <ac:spMk id="5" creationId="{91128191-45A5-DEA1-F978-421F83D5E664}"/>
          </ac:spMkLst>
        </pc:spChg>
        <pc:spChg chg="del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6" creationId="{EEF6A845-F328-1053-A365-3DA9CBAF9BA4}"/>
          </ac:spMkLst>
        </pc:spChg>
        <pc:spChg chg="add del mod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7" creationId="{AED9A62D-D7B1-FB74-A71C-D3E42BFEEE40}"/>
          </ac:spMkLst>
        </pc:spChg>
        <pc:spChg chg="del">
          <ac:chgData name="Sophie Fischer" userId="cd93f1794a0e7000" providerId="LiveId" clId="{F3884342-97AD-4B4A-8250-99BAC83A4C84}" dt="2023-04-02T15:50:11.295" v="710" actId="478"/>
          <ac:spMkLst>
            <pc:docMk/>
            <pc:sldMk cId="2011930182" sldId="285"/>
            <ac:spMk id="8" creationId="{F46AF003-A457-D7E6-F39B-1A85A426A3E5}"/>
          </ac:spMkLst>
        </pc:spChg>
        <pc:spChg chg="del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9" creationId="{0A413FDF-11CF-6B9B-871F-ED1ED06E76B9}"/>
          </ac:spMkLst>
        </pc:spChg>
        <pc:spChg chg="del">
          <ac:chgData name="Sophie Fischer" userId="cd93f1794a0e7000" providerId="LiveId" clId="{F3884342-97AD-4B4A-8250-99BAC83A4C84}" dt="2023-04-02T15:50:11.295" v="710" actId="478"/>
          <ac:spMkLst>
            <pc:docMk/>
            <pc:sldMk cId="2011930182" sldId="285"/>
            <ac:spMk id="11" creationId="{B3CED26D-9022-0D83-FB0D-E3471E6F7ECE}"/>
          </ac:spMkLst>
        </pc:spChg>
        <pc:spChg chg="del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12" creationId="{518301B7-15C5-E184-096F-BF82F42163C2}"/>
          </ac:spMkLst>
        </pc:spChg>
        <pc:spChg chg="add del mod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13" creationId="{266F3009-7BE6-E341-44C9-EEC222EA5681}"/>
          </ac:spMkLst>
        </pc:spChg>
        <pc:spChg chg="del">
          <ac:chgData name="Sophie Fischer" userId="cd93f1794a0e7000" providerId="LiveId" clId="{F3884342-97AD-4B4A-8250-99BAC83A4C84}" dt="2023-04-02T15:50:11.295" v="710" actId="478"/>
          <ac:spMkLst>
            <pc:docMk/>
            <pc:sldMk cId="2011930182" sldId="285"/>
            <ac:spMk id="14" creationId="{DD57FB11-65D1-6B1C-8D88-F932BF765A7C}"/>
          </ac:spMkLst>
        </pc:spChg>
        <pc:spChg chg="add del mod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17" creationId="{553C3F57-A56F-E384-4A43-2D06C955C082}"/>
          </ac:spMkLst>
        </pc:spChg>
        <pc:spChg chg="add del mod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21" creationId="{F567D3B2-2CB3-DF6E-D0AA-4D7924D19D06}"/>
          </ac:spMkLst>
        </pc:spChg>
        <pc:spChg chg="add del mod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24" creationId="{1842118E-9EB4-7A7B-A1B9-ED16E7DF7A4D}"/>
          </ac:spMkLst>
        </pc:spChg>
        <pc:spChg chg="add del mod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26" creationId="{39D20F42-D1C5-A513-BD55-1A2806EFBD81}"/>
          </ac:spMkLst>
        </pc:spChg>
        <pc:spChg chg="add del mod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28" creationId="{FFC6733B-16AF-DE82-C93C-6B0E59DC26BE}"/>
          </ac:spMkLst>
        </pc:spChg>
        <pc:spChg chg="add del mod">
          <ac:chgData name="Sophie Fischer" userId="cd93f1794a0e7000" providerId="LiveId" clId="{F3884342-97AD-4B4A-8250-99BAC83A4C84}" dt="2023-04-02T15:50:16.613" v="711" actId="478"/>
          <ac:spMkLst>
            <pc:docMk/>
            <pc:sldMk cId="2011930182" sldId="285"/>
            <ac:spMk id="30" creationId="{C677723E-D8D9-BE17-215F-F9174C2A1E47}"/>
          </ac:spMkLst>
        </pc:spChg>
        <pc:spChg chg="add del mod">
          <ac:chgData name="Sophie Fischer" userId="cd93f1794a0e7000" providerId="LiveId" clId="{F3884342-97AD-4B4A-8250-99BAC83A4C84}" dt="2023-04-02T15:50:22.701" v="712" actId="478"/>
          <ac:spMkLst>
            <pc:docMk/>
            <pc:sldMk cId="2011930182" sldId="285"/>
            <ac:spMk id="32" creationId="{6B02172F-48FA-7D84-2A81-A43ACF23AF10}"/>
          </ac:spMkLst>
        </pc:spChg>
        <pc:spChg chg="add del mod">
          <ac:chgData name="Sophie Fischer" userId="cd93f1794a0e7000" providerId="LiveId" clId="{F3884342-97AD-4B4A-8250-99BAC83A4C84}" dt="2023-04-02T15:50:22.701" v="712" actId="478"/>
          <ac:spMkLst>
            <pc:docMk/>
            <pc:sldMk cId="2011930182" sldId="285"/>
            <ac:spMk id="34" creationId="{5B8757C2-4AEC-64B0-59D1-4E820D45DE1B}"/>
          </ac:spMkLst>
        </pc:spChg>
        <pc:spChg chg="add del mod">
          <ac:chgData name="Sophie Fischer" userId="cd93f1794a0e7000" providerId="LiveId" clId="{F3884342-97AD-4B4A-8250-99BAC83A4C84}" dt="2023-04-02T15:50:22.701" v="712" actId="478"/>
          <ac:spMkLst>
            <pc:docMk/>
            <pc:sldMk cId="2011930182" sldId="285"/>
            <ac:spMk id="36" creationId="{7415942B-2EE5-FD3B-55BF-CC45630122BA}"/>
          </ac:spMkLst>
        </pc:spChg>
        <pc:spChg chg="add del mod">
          <ac:chgData name="Sophie Fischer" userId="cd93f1794a0e7000" providerId="LiveId" clId="{F3884342-97AD-4B4A-8250-99BAC83A4C84}" dt="2023-04-02T15:50:22.701" v="712" actId="478"/>
          <ac:spMkLst>
            <pc:docMk/>
            <pc:sldMk cId="2011930182" sldId="285"/>
            <ac:spMk id="38" creationId="{33B272FC-D6B8-3C40-1C64-AF5A830694B4}"/>
          </ac:spMkLst>
        </pc:spChg>
        <pc:spChg chg="del mod">
          <ac:chgData name="Sophie Fischer" userId="cd93f1794a0e7000" providerId="LiveId" clId="{F3884342-97AD-4B4A-8250-99BAC83A4C84}" dt="2023-04-02T15:49:50.998" v="692" actId="21"/>
          <ac:spMkLst>
            <pc:docMk/>
            <pc:sldMk cId="2011930182" sldId="285"/>
            <ac:spMk id="73" creationId="{253AA363-0A91-5CE9-7764-DD7813D6BF70}"/>
          </ac:spMkLst>
        </pc:spChg>
        <pc:spChg chg="del">
          <ac:chgData name="Sophie Fischer" userId="cd93f1794a0e7000" providerId="LiveId" clId="{F3884342-97AD-4B4A-8250-99BAC83A4C84}" dt="2023-04-02T15:49:57.124" v="693" actId="478"/>
          <ac:spMkLst>
            <pc:docMk/>
            <pc:sldMk cId="2011930182" sldId="285"/>
            <ac:spMk id="74" creationId="{B964C6B0-844C-A964-2B74-46CF893E1381}"/>
          </ac:spMkLst>
        </pc:spChg>
        <pc:picChg chg="del">
          <ac:chgData name="Sophie Fischer" userId="cd93f1794a0e7000" providerId="LiveId" clId="{F3884342-97AD-4B4A-8250-99BAC83A4C84}" dt="2023-04-02T15:50:11.295" v="710" actId="478"/>
          <ac:picMkLst>
            <pc:docMk/>
            <pc:sldMk cId="2011930182" sldId="285"/>
            <ac:picMk id="16" creationId="{53DF829E-A1C4-421E-3B50-ABC29F74AD7E}"/>
          </ac:picMkLst>
        </pc:picChg>
        <pc:picChg chg="del">
          <ac:chgData name="Sophie Fischer" userId="cd93f1794a0e7000" providerId="LiveId" clId="{F3884342-97AD-4B4A-8250-99BAC83A4C84}" dt="2023-04-02T15:50:11.295" v="710" actId="478"/>
          <ac:picMkLst>
            <pc:docMk/>
            <pc:sldMk cId="2011930182" sldId="285"/>
            <ac:picMk id="18" creationId="{E5C9C66F-AADD-4ED0-1C1D-B85BA2731ECA}"/>
          </ac:picMkLst>
        </pc:picChg>
        <pc:picChg chg="del">
          <ac:chgData name="Sophie Fischer" userId="cd93f1794a0e7000" providerId="LiveId" clId="{F3884342-97AD-4B4A-8250-99BAC83A4C84}" dt="2023-04-02T15:50:11.295" v="710" actId="478"/>
          <ac:picMkLst>
            <pc:docMk/>
            <pc:sldMk cId="2011930182" sldId="285"/>
            <ac:picMk id="20" creationId="{886BA800-53E3-4B2D-1E62-F03543D34994}"/>
          </ac:picMkLst>
        </pc:picChg>
        <pc:picChg chg="del">
          <ac:chgData name="Sophie Fischer" userId="cd93f1794a0e7000" providerId="LiveId" clId="{F3884342-97AD-4B4A-8250-99BAC83A4C84}" dt="2023-04-02T15:50:11.295" v="710" actId="478"/>
          <ac:picMkLst>
            <pc:docMk/>
            <pc:sldMk cId="2011930182" sldId="285"/>
            <ac:picMk id="22" creationId="{CF9A94E1-4A49-F134-498B-3886D8C21B47}"/>
          </ac:picMkLst>
        </pc:picChg>
      </pc:sldChg>
      <pc:sldChg chg="modSp del">
        <pc:chgData name="Sophie Fischer" userId="cd93f1794a0e7000" providerId="LiveId" clId="{F3884342-97AD-4B4A-8250-99BAC83A4C84}" dt="2023-04-02T15:57:07.634" v="758" actId="2696"/>
        <pc:sldMkLst>
          <pc:docMk/>
          <pc:sldMk cId="2452269796" sldId="287"/>
        </pc:sldMkLst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2" creationId="{B2AF69D5-AD7B-521D-22B1-50D8A24356AC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4" creationId="{77C09F16-6D23-666F-6800-8FC697831948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5" creationId="{91128191-45A5-DEA1-F978-421F83D5E664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6" creationId="{EEF6A845-F328-1053-A365-3DA9CBAF9BA4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8" creationId="{F46AF003-A457-D7E6-F39B-1A85A426A3E5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9" creationId="{0A413FDF-11CF-6B9B-871F-ED1ED06E76B9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11" creationId="{B3CED26D-9022-0D83-FB0D-E3471E6F7ECE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12" creationId="{518301B7-15C5-E184-096F-BF82F42163C2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14" creationId="{DD57FB11-65D1-6B1C-8D88-F932BF765A7C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159" creationId="{F269F917-64D7-CDF3-D985-799AE9C3B794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160" creationId="{2814DD63-8543-970F-927B-E6AA56C99E6C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186" creationId="{18835196-357D-8C96-24B5-B52A2DDEB005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187" creationId="{41C11B69-21C7-3FD7-1E14-583CF5B1707B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188" creationId="{D362CDA4-D5CF-59E2-690B-FD99A9F4A51C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189" creationId="{D14B20BF-5DF9-3EC6-60DD-C63E039F74EC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190" creationId="{6FA69800-878A-E997-C835-4A34703F2394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191" creationId="{231555FC-0BA5-3E6F-7FCB-66878580BB2C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52269796" sldId="287"/>
            <ac:spMk id="218" creationId="{C29F391A-4647-2731-26B5-3B262D8730A1}"/>
          </ac:spMkLst>
        </pc:sp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2452269796" sldId="287"/>
            <ac:picMk id="127" creationId="{647C05DC-04F0-1158-3AA5-BF470126B98D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2452269796" sldId="287"/>
            <ac:picMk id="129" creationId="{8B3998AA-37D7-2B8A-664B-5EE240398288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2452269796" sldId="287"/>
            <ac:picMk id="131" creationId="{2269A4E3-AE66-274F-54C8-9DD8DBA3B151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2452269796" sldId="287"/>
            <ac:picMk id="133" creationId="{65B0483B-CE9B-CD44-979E-DBD8145B7D30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2452269796" sldId="287"/>
            <ac:picMk id="135" creationId="{53CE1A7F-C303-6378-F7D9-285999C320CB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2452269796" sldId="287"/>
            <ac:picMk id="137" creationId="{5C2754CD-7055-FC29-FE1C-82327C464143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2452269796" sldId="287"/>
            <ac:picMk id="139" creationId="{9A9F1D08-2372-A757-BE1E-91723DB0EBBF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2452269796" sldId="287"/>
            <ac:picMk id="141" creationId="{9714A55E-3681-98F0-A943-50EE7A07869C}"/>
          </ac:picMkLst>
        </pc:picChg>
      </pc:sldChg>
      <pc:sldChg chg="modSp del">
        <pc:chgData name="Sophie Fischer" userId="cd93f1794a0e7000" providerId="LiveId" clId="{F3884342-97AD-4B4A-8250-99BAC83A4C84}" dt="2023-04-02T15:57:10.742" v="759" actId="2696"/>
        <pc:sldMkLst>
          <pc:docMk/>
          <pc:sldMk cId="1600494506" sldId="288"/>
        </pc:sldMkLst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7" creationId="{330A5BFC-C134-C072-C14D-9E51A94C8E7E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19" creationId="{270C77AB-7E91-84A6-3E62-DAB80E1E4481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20" creationId="{15DD9AC8-4A5F-70DB-AA68-C461059D81A1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21" creationId="{A28A203B-0CF0-2AB0-5F54-07C8E3003918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22" creationId="{05BC0115-F702-2E0A-61A4-4A6CE33FD775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23" creationId="{9D48D07F-2D5B-F0D5-4005-197607C4F197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24" creationId="{A3BF8E55-B2B9-104D-F277-08902534735D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25" creationId="{BCE9DA14-62AB-A857-6387-1F5D330B3F36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26" creationId="{710CB940-D45B-59F1-06E5-9CC94100EF05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27" creationId="{A0DA38E3-68A2-4FF9-022B-BA0DF832B1DB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28" creationId="{B72BD1AE-7290-BA6E-18FB-8181C0D13E7C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373" creationId="{EC015AD8-FC03-181D-1A34-AD00F66C42C2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1600494506" sldId="288"/>
            <ac:spMk id="374" creationId="{049B2870-98EC-2977-8CE4-A7AA3009991A}"/>
          </ac:spMkLst>
        </pc:sp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1600494506" sldId="288"/>
            <ac:picMk id="268" creationId="{1A522F41-60C1-3803-6132-18E154C0E328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1600494506" sldId="288"/>
            <ac:picMk id="270" creationId="{DE7A4D25-3CA5-F92A-988A-F913C367D593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1600494506" sldId="288"/>
            <ac:picMk id="288" creationId="{A5707D4A-497A-679A-3ACA-721E8D0E2699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1600494506" sldId="288"/>
            <ac:picMk id="290" creationId="{E63515FB-9439-CCAE-C220-6F0E5ECB75E8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1600494506" sldId="288"/>
            <ac:picMk id="292" creationId="{8167DB44-EDED-0971-E35D-A5FA1E47C215}"/>
          </ac:picMkLst>
        </pc:picChg>
      </pc:sldChg>
      <pc:sldChg chg="modSp del">
        <pc:chgData name="Sophie Fischer" userId="cd93f1794a0e7000" providerId="LiveId" clId="{F3884342-97AD-4B4A-8250-99BAC83A4C84}" dt="2023-04-02T15:57:13.759" v="760" actId="2696"/>
        <pc:sldMkLst>
          <pc:docMk/>
          <pc:sldMk cId="2502887943" sldId="289"/>
        </pc:sldMkLst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7" creationId="{330A5BFC-C134-C072-C14D-9E51A94C8E7E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24" creationId="{A3BF8E55-B2B9-104D-F277-08902534735D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25" creationId="{BCE9DA14-62AB-A857-6387-1F5D330B3F36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26" creationId="{710CB940-D45B-59F1-06E5-9CC94100EF05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27" creationId="{A0DA38E3-68A2-4FF9-022B-BA0DF832B1DB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28" creationId="{B72BD1AE-7290-BA6E-18FB-8181C0D13E7C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56" creationId="{42027341-30B3-44DB-373E-60B96EBF2043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57" creationId="{49B99446-8DB8-EAE8-ADEB-8E02F160B106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58" creationId="{4F1381C5-2C37-6542-2CC4-2EBF6B0C41D4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59" creationId="{9348E88D-CFB1-4BF1-41EC-723BBD602AF2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60" creationId="{E1B218F5-E615-C534-C7FC-E55781596535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502887943" sldId="289"/>
            <ac:spMk id="175" creationId="{1DECFA06-D307-B47D-DA95-31161374AD30}"/>
          </ac:spMkLst>
        </pc:spChg>
      </pc:sldChg>
      <pc:sldChg chg="addSp delSp modSp mod ord">
        <pc:chgData name="Sophie Fischer" userId="cd93f1794a0e7000" providerId="LiveId" clId="{F3884342-97AD-4B4A-8250-99BAC83A4C84}" dt="2023-04-02T16:41:56.229" v="1436" actId="20577"/>
        <pc:sldMkLst>
          <pc:docMk/>
          <pc:sldMk cId="3170280394" sldId="290"/>
        </pc:sldMkLst>
        <pc:spChg chg="mod">
          <ac:chgData name="Sophie Fischer" userId="cd93f1794a0e7000" providerId="LiveId" clId="{F3884342-97AD-4B4A-8250-99BAC83A4C84}" dt="2023-04-02T16:23:14.434" v="842" actId="20577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Sophie Fischer" userId="cd93f1794a0e7000" providerId="LiveId" clId="{F3884342-97AD-4B4A-8250-99BAC83A4C84}" dt="2023-04-02T16:06:30.966" v="793" actId="478"/>
          <ac:spMkLst>
            <pc:docMk/>
            <pc:sldMk cId="3170280394" sldId="290"/>
            <ac:spMk id="4" creationId="{AB0390FE-3F0F-8FC8-739F-1D0B7DB90EF4}"/>
          </ac:spMkLst>
        </pc:spChg>
        <pc:spChg chg="add del mod">
          <ac:chgData name="Sophie Fischer" userId="cd93f1794a0e7000" providerId="LiveId" clId="{F3884342-97AD-4B4A-8250-99BAC83A4C84}" dt="2023-04-02T16:06:43.489" v="798" actId="478"/>
          <ac:spMkLst>
            <pc:docMk/>
            <pc:sldMk cId="3170280394" sldId="290"/>
            <ac:spMk id="6" creationId="{8426DF1E-33EF-3B57-A1AA-863ED2AA1C96}"/>
          </ac:spMkLst>
        </pc:spChg>
        <pc:spChg chg="add del mod">
          <ac:chgData name="Sophie Fischer" userId="cd93f1794a0e7000" providerId="LiveId" clId="{F3884342-97AD-4B4A-8250-99BAC83A4C84}" dt="2023-04-02T16:06:40.030" v="797" actId="478"/>
          <ac:spMkLst>
            <pc:docMk/>
            <pc:sldMk cId="3170280394" sldId="290"/>
            <ac:spMk id="8" creationId="{BDBCFAE2-1A4F-6852-0CE5-2ECB4CFF0B4C}"/>
          </ac:spMkLst>
        </pc:spChg>
        <pc:spChg chg="del mod">
          <ac:chgData name="Sophie Fischer" userId="cd93f1794a0e7000" providerId="LiveId" clId="{F3884342-97AD-4B4A-8250-99BAC83A4C84}" dt="2023-04-02T16:06:22.895" v="792" actId="478"/>
          <ac:spMkLst>
            <pc:docMk/>
            <pc:sldMk cId="3170280394" sldId="290"/>
            <ac:spMk id="11" creationId="{A2C39DD0-CD86-2929-7808-58D17FC2C0A6}"/>
          </ac:spMkLst>
        </pc:spChg>
        <pc:spChg chg="mod">
          <ac:chgData name="Sophie Fischer" userId="cd93f1794a0e7000" providerId="LiveId" clId="{F3884342-97AD-4B4A-8250-99BAC83A4C84}" dt="2023-04-02T16:41:56.229" v="1436" actId="20577"/>
          <ac:spMkLst>
            <pc:docMk/>
            <pc:sldMk cId="3170280394" sldId="290"/>
            <ac:spMk id="12" creationId="{CE3C1BFF-2275-1E7D-0604-E6F5CFEC01F6}"/>
          </ac:spMkLst>
        </pc:spChg>
        <pc:spChg chg="del mod">
          <ac:chgData name="Sophie Fischer" userId="cd93f1794a0e7000" providerId="LiveId" clId="{F3884342-97AD-4B4A-8250-99BAC83A4C84}" dt="2023-04-02T16:06:14.853" v="790" actId="21"/>
          <ac:spMkLst>
            <pc:docMk/>
            <pc:sldMk cId="3170280394" sldId="290"/>
            <ac:spMk id="13" creationId="{F618F075-837C-1005-19D6-8DC90759CD53}"/>
          </ac:spMkLst>
        </pc:spChg>
        <pc:spChg chg="del mod">
          <ac:chgData name="Sophie Fischer" userId="cd93f1794a0e7000" providerId="LiveId" clId="{F3884342-97AD-4B4A-8250-99BAC83A4C84}" dt="2023-04-02T16:06:36.674" v="795" actId="478"/>
          <ac:spMkLst>
            <pc:docMk/>
            <pc:sldMk cId="3170280394" sldId="290"/>
            <ac:spMk id="14" creationId="{DD1D0BF9-FCAA-67DA-79AB-E6E7E6D2B6A1}"/>
          </ac:spMkLst>
        </pc:spChg>
        <pc:spChg chg="del mod">
          <ac:chgData name="Sophie Fischer" userId="cd93f1794a0e7000" providerId="LiveId" clId="{F3884342-97AD-4B4A-8250-99BAC83A4C84}" dt="2023-04-02T16:05:54.663" v="786" actId="21"/>
          <ac:spMkLst>
            <pc:docMk/>
            <pc:sldMk cId="3170280394" sldId="290"/>
            <ac:spMk id="25" creationId="{5058AE03-D409-0714-CCED-4548A9C92023}"/>
          </ac:spMkLst>
        </pc:spChg>
      </pc:sldChg>
      <pc:sldChg chg="modSp del">
        <pc:chgData name="Sophie Fischer" userId="cd93f1794a0e7000" providerId="LiveId" clId="{F3884342-97AD-4B4A-8250-99BAC83A4C84}" dt="2023-04-02T15:57:17.122" v="761" actId="2696"/>
        <pc:sldMkLst>
          <pc:docMk/>
          <pc:sldMk cId="249904479" sldId="291"/>
        </pc:sldMkLst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9904479" sldId="291"/>
            <ac:spMk id="2" creationId="{5FC63C25-FE2A-0C11-2CEA-A80AA78FC365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9904479" sldId="291"/>
            <ac:spMk id="3" creationId="{A8753AB0-02A6-E89E-7E23-593DBF52F4E8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9904479" sldId="291"/>
            <ac:spMk id="4" creationId="{03745CA7-A767-9133-8871-800B16D5D722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9904479" sldId="291"/>
            <ac:spMk id="5" creationId="{C371CEB5-0F43-BA22-C4E7-3A84E631DA11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9904479" sldId="291"/>
            <ac:spMk id="6" creationId="{5AD6749A-51D8-599C-7C31-9922CF228D32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9904479" sldId="291"/>
            <ac:spMk id="7" creationId="{0BF56CE2-ADEB-1E22-50FB-9F2AB3786483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9904479" sldId="291"/>
            <ac:spMk id="8" creationId="{7063C991-877C-CD1D-A03D-547E04121FE0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9904479" sldId="291"/>
            <ac:spMk id="101" creationId="{A45E958A-ABCE-B639-C555-90CCC88988C5}"/>
          </ac:spMkLst>
        </pc:spChg>
        <pc:spChg chg="mod">
          <ac:chgData name="Sophie Fischer" userId="cd93f1794a0e7000" providerId="LiveId" clId="{F3884342-97AD-4B4A-8250-99BAC83A4C84}" dt="2023-04-02T15:50:39.911" v="713"/>
          <ac:spMkLst>
            <pc:docMk/>
            <pc:sldMk cId="249904479" sldId="291"/>
            <ac:spMk id="102" creationId="{51BDF1B8-4D26-9C08-3102-6224AA6A4D20}"/>
          </ac:spMkLst>
        </pc:sp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249904479" sldId="291"/>
            <ac:picMk id="72" creationId="{FD5AE93E-9743-FD3B-C935-638BF9D159CC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249904479" sldId="291"/>
            <ac:picMk id="76" creationId="{7541E72A-A0CB-A011-55A9-1126F707D889}"/>
          </ac:picMkLst>
        </pc:picChg>
        <pc:picChg chg="mod">
          <ac:chgData name="Sophie Fischer" userId="cd93f1794a0e7000" providerId="LiveId" clId="{F3884342-97AD-4B4A-8250-99BAC83A4C84}" dt="2023-04-02T15:50:39.911" v="713"/>
          <ac:picMkLst>
            <pc:docMk/>
            <pc:sldMk cId="249904479" sldId="291"/>
            <ac:picMk id="80" creationId="{FCC17566-BE36-5CE0-25C6-8AC132D1479D}"/>
          </ac:picMkLst>
        </pc:picChg>
      </pc:sldChg>
      <pc:sldChg chg="delSp modSp mod ord">
        <pc:chgData name="Sophie Fischer" userId="cd93f1794a0e7000" providerId="LiveId" clId="{F3884342-97AD-4B4A-8250-99BAC83A4C84}" dt="2023-04-03T17:51:04.752" v="1487" actId="20577"/>
        <pc:sldMkLst>
          <pc:docMk/>
          <pc:sldMk cId="94818171" sldId="292"/>
        </pc:sldMkLst>
        <pc:spChg chg="mod">
          <ac:chgData name="Sophie Fischer" userId="cd93f1794a0e7000" providerId="LiveId" clId="{F3884342-97AD-4B4A-8250-99BAC83A4C84}" dt="2023-04-03T16:26:26.324" v="1467" actId="1076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Sophie Fischer" userId="cd93f1794a0e7000" providerId="LiveId" clId="{F3884342-97AD-4B4A-8250-99BAC83A4C84}" dt="2023-04-03T17:51:04.752" v="1487" actId="20577"/>
          <ac:spMkLst>
            <pc:docMk/>
            <pc:sldMk cId="94818171" sldId="292"/>
            <ac:spMk id="3" creationId="{2BE8FDE3-DBA4-6A04-C75D-E56FE92EF368}"/>
          </ac:spMkLst>
        </pc:spChg>
        <pc:spChg chg="del mod">
          <ac:chgData name="Sophie Fischer" userId="cd93f1794a0e7000" providerId="LiveId" clId="{F3884342-97AD-4B4A-8250-99BAC83A4C84}" dt="2023-04-02T16:42:04.242" v="1437" actId="21"/>
          <ac:spMkLst>
            <pc:docMk/>
            <pc:sldMk cId="94818171" sldId="292"/>
            <ac:spMk id="4" creationId="{D5BA2433-990B-A170-369A-3DF4A9B33BFA}"/>
          </ac:spMkLst>
        </pc:spChg>
        <pc:spChg chg="del mod">
          <ac:chgData name="Sophie Fischer" userId="cd93f1794a0e7000" providerId="LiveId" clId="{F3884342-97AD-4B4A-8250-99BAC83A4C84}" dt="2023-04-02T16:42:11.887" v="1438" actId="21"/>
          <ac:spMkLst>
            <pc:docMk/>
            <pc:sldMk cId="94818171" sldId="292"/>
            <ac:spMk id="5" creationId="{BF7F20BE-640F-EFAB-3A43-2AA146DB42BF}"/>
          </ac:spMkLst>
        </pc:spChg>
      </pc:sldChg>
      <pc:sldChg chg="delSp modSp mod">
        <pc:chgData name="Sophie Fischer" userId="cd93f1794a0e7000" providerId="LiveId" clId="{F3884342-97AD-4B4A-8250-99BAC83A4C84}" dt="2023-04-03T16:27:47.259" v="1475" actId="1076"/>
        <pc:sldMkLst>
          <pc:docMk/>
          <pc:sldMk cId="1003962426" sldId="293"/>
        </pc:sldMkLst>
        <pc:spChg chg="mod">
          <ac:chgData name="Sophie Fischer" userId="cd93f1794a0e7000" providerId="LiveId" clId="{F3884342-97AD-4B4A-8250-99BAC83A4C84}" dt="2023-04-03T16:27:47.259" v="1475" actId="1076"/>
          <ac:spMkLst>
            <pc:docMk/>
            <pc:sldMk cId="1003962426" sldId="293"/>
            <ac:spMk id="2" creationId="{800AB426-5B7C-607E-D413-5D2C9495CC0A}"/>
          </ac:spMkLst>
        </pc:spChg>
        <pc:spChg chg="del mod">
          <ac:chgData name="Sophie Fischer" userId="cd93f1794a0e7000" providerId="LiveId" clId="{F3884342-97AD-4B4A-8250-99BAC83A4C84}" dt="2023-04-02T16:42:55.234" v="1450" actId="478"/>
          <ac:spMkLst>
            <pc:docMk/>
            <pc:sldMk cId="1003962426" sldId="293"/>
            <ac:spMk id="3" creationId="{B787DFD8-D262-D485-B1F2-817C5A0928C5}"/>
          </ac:spMkLst>
        </pc:spChg>
      </pc:sldChg>
    </pc:docChg>
  </pc:docChgLst>
  <pc:docChgLst>
    <pc:chgData name="Guest User" providerId="Windows Live" clId="Web-{FCD0FD65-00F0-4DE0-A2A6-BAE9321A4501}"/>
    <pc:docChg chg="modSld">
      <pc:chgData name="Guest User" userId="" providerId="Windows Live" clId="Web-{FCD0FD65-00F0-4DE0-A2A6-BAE9321A4501}" dt="2023-04-03T16:51:27.861" v="0" actId="20577"/>
      <pc:docMkLst>
        <pc:docMk/>
      </pc:docMkLst>
      <pc:sldChg chg="modSp">
        <pc:chgData name="Guest User" userId="" providerId="Windows Live" clId="Web-{FCD0FD65-00F0-4DE0-A2A6-BAE9321A4501}" dt="2023-04-03T16:51:27.861" v="0" actId="20577"/>
        <pc:sldMkLst>
          <pc:docMk/>
          <pc:sldMk cId="3855531800" sldId="279"/>
        </pc:sldMkLst>
        <pc:spChg chg="mod">
          <ac:chgData name="Guest User" userId="" providerId="Windows Live" clId="Web-{FCD0FD65-00F0-4DE0-A2A6-BAE9321A4501}" dt="2023-04-03T16:51:27.861" v="0" actId="20577"/>
          <ac:spMkLst>
            <pc:docMk/>
            <pc:sldMk cId="3855531800" sldId="279"/>
            <ac:spMk id="2" creationId="{85C565E9-D88A-55D3-9D42-BD1C24B6DE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bUKnaKe9-IE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Sprint 4</a:t>
            </a:r>
            <a:br>
              <a:rPr lang="en-US"/>
            </a:br>
            <a:r>
              <a:rPr lang="en-US"/>
              <a:t>BUDS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Workflow Management System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latin typeface="Arial Black"/>
                <a:ea typeface="Arial Regular"/>
                <a:cs typeface="Arial Black" panose="020B0604020202020204" pitchFamily="34" charset="0"/>
              </a:rPr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Sophie – Scrum Master &amp; help on front/ back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Noah B – Front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Gavin and Noah M – Back end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58662"/>
            <a:ext cx="6766560" cy="768096"/>
          </a:xfrm>
        </p:spPr>
        <p:txBody>
          <a:bodyPr/>
          <a:lstStyle/>
          <a:p>
            <a:r>
              <a:rPr lang="en-US" sz="4000"/>
              <a:t>Goals for Sprint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526758"/>
            <a:ext cx="6766560" cy="45541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50"/>
              <a:t>Create a way to update Product table and delete from all tables except User </a:t>
            </a:r>
            <a:r>
              <a:rPr lang="en-US" sz="2050">
                <a:solidFill>
                  <a:schemeClr val="bg1"/>
                </a:solidFill>
                <a:highlight>
                  <a:srgbClr val="00FF00"/>
                </a:highlight>
              </a:rPr>
              <a:t>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50"/>
              <a:t>Add a validation to delete a user to make sure the user exists </a:t>
            </a:r>
            <a:r>
              <a:rPr lang="en-US" sz="2050">
                <a:solidFill>
                  <a:schemeClr val="bg1"/>
                </a:solidFill>
                <a:highlight>
                  <a:srgbClr val="00FF00"/>
                </a:highlight>
              </a:rPr>
              <a:t>✔</a:t>
            </a:r>
            <a:endParaRPr lang="en-US" sz="2050">
              <a:solidFill>
                <a:schemeClr val="bg1"/>
              </a:solidFill>
              <a:highlight>
                <a:srgbClr val="00FF00"/>
              </a:highlight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50"/>
              <a:t>Finish class creation for Product and Raw Materials tables </a:t>
            </a:r>
            <a:r>
              <a:rPr lang="en-US" sz="2050">
                <a:solidFill>
                  <a:schemeClr val="bg1"/>
                </a:solidFill>
                <a:highlight>
                  <a:srgbClr val="00FF00"/>
                </a:highlight>
              </a:rPr>
              <a:t>✔</a:t>
            </a:r>
            <a:endParaRPr lang="en-US" sz="205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50"/>
              <a:t>Check to see if a user already exists before adding a new user </a:t>
            </a:r>
            <a:r>
              <a:rPr lang="en-US" sz="2050">
                <a:solidFill>
                  <a:schemeClr val="bg1"/>
                </a:solidFill>
                <a:highlight>
                  <a:srgbClr val="00FF00"/>
                </a:highlight>
                <a:ea typeface="+mn-lt"/>
                <a:cs typeface="+mn-lt"/>
              </a:rPr>
              <a:t>✔</a:t>
            </a:r>
            <a:endParaRPr lang="en-US" sz="205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50">
                <a:cs typeface="Sabon Next LT"/>
              </a:rPr>
              <a:t>Finish using</a:t>
            </a:r>
            <a:r>
              <a:rPr lang="en-US" sz="2050">
                <a:solidFill>
                  <a:srgbClr val="1F2C8F"/>
                </a:solidFill>
                <a:ea typeface="+mn-lt"/>
                <a:cs typeface="+mn-lt"/>
              </a:rPr>
              <a:t> roles to separate access for creation/modification </a:t>
            </a:r>
            <a:r>
              <a:rPr lang="en-US" sz="2050">
                <a:solidFill>
                  <a:schemeClr val="bg1"/>
                </a:solidFill>
                <a:highlight>
                  <a:srgbClr val="00FF00"/>
                </a:highlight>
                <a:ea typeface="+mn-lt"/>
                <a:cs typeface="+mn-lt"/>
              </a:rPr>
              <a:t>✔</a:t>
            </a:r>
            <a:endParaRPr lang="en-US" sz="205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50"/>
              <a:t>Delete “Remember Me” from login </a:t>
            </a:r>
            <a:r>
              <a:rPr lang="en-US" sz="2050">
                <a:solidFill>
                  <a:schemeClr val="bg1"/>
                </a:solidFill>
                <a:highlight>
                  <a:srgbClr val="00FF00"/>
                </a:highlight>
              </a:rPr>
              <a:t>✔</a:t>
            </a:r>
            <a:endParaRPr lang="en-US" sz="2050">
              <a:solidFill>
                <a:schemeClr val="bg1"/>
              </a:solidFill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50"/>
              <a:t>Press “Enter” to login rather than clicking the login button </a:t>
            </a:r>
            <a:r>
              <a:rPr lang="en-US" sz="2050">
                <a:solidFill>
                  <a:schemeClr val="bg1"/>
                </a:solidFill>
                <a:highlight>
                  <a:srgbClr val="00FF00"/>
                </a:highlight>
              </a:rPr>
              <a:t>✔ </a:t>
            </a:r>
            <a:endParaRPr lang="en-US" sz="2050">
              <a:solidFill>
                <a:schemeClr val="bg1"/>
              </a:solidFill>
              <a:highlight>
                <a:srgbClr val="00FF00"/>
              </a:highlight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50">
              <a:solidFill>
                <a:schemeClr val="bg1"/>
              </a:solidFill>
              <a:highlight>
                <a:srgbClr val="00FF00"/>
              </a:highlight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50">
              <a:solidFill>
                <a:schemeClr val="bg1"/>
              </a:solidFill>
              <a:highlight>
                <a:srgbClr val="00FF00"/>
              </a:highlight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50">
              <a:solidFill>
                <a:srgbClr val="FDFAF6"/>
              </a:solidFill>
              <a:highlight>
                <a:srgbClr val="00FF00"/>
              </a:highlight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3" y="526723"/>
            <a:ext cx="10671048" cy="76809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Demo</a:t>
            </a:r>
          </a:p>
        </p:txBody>
      </p:sp>
      <p:pic>
        <p:nvPicPr>
          <p:cNvPr id="2" name="Online Media 1" title="Sprint #4 BUDS">
            <a:hlinkClick r:id="" action="ppaction://media"/>
            <a:extLst>
              <a:ext uri="{FF2B5EF4-FFF2-40B4-BE49-F238E27FC236}">
                <a16:creationId xmlns:a16="http://schemas.microsoft.com/office/drawing/2014/main" id="{BC19DBE7-2E5C-6B9B-C423-C4560221BF6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67644" y="1541237"/>
            <a:ext cx="7420426" cy="47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00" y="901335"/>
            <a:ext cx="8165592" cy="740229"/>
          </a:xfrm>
        </p:spPr>
        <p:txBody>
          <a:bodyPr/>
          <a:lstStyle/>
          <a:p>
            <a:r>
              <a:rPr lang="en-US"/>
              <a:t>Happiness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4700" y="1641564"/>
            <a:ext cx="8165592" cy="3684588"/>
          </a:xfrm>
        </p:spPr>
        <p:txBody>
          <a:bodyPr/>
          <a:lstStyle/>
          <a:p>
            <a:r>
              <a:rPr lang="en-US" sz="2400"/>
              <a:t>“Happy people simply do better – at home, at work, in life”</a:t>
            </a:r>
          </a:p>
          <a:p>
            <a:r>
              <a:rPr lang="en-US" sz="2400"/>
              <a:t>Our team has created an environment where we can trust one another </a:t>
            </a:r>
          </a:p>
          <a:p>
            <a:r>
              <a:rPr lang="en-US" sz="2400"/>
              <a:t>We have been able to come up to solutions to problems without blaming anyone</a:t>
            </a:r>
          </a:p>
          <a:p>
            <a:r>
              <a:rPr lang="en-US" sz="2400"/>
              <a:t>By seeing improvement every Sprint, we have been able to see exactly how we contribute to our goals</a:t>
            </a:r>
          </a:p>
          <a:p>
            <a:r>
              <a:rPr lang="en-US" sz="2400"/>
              <a:t>We understand that no one is more important than anyone else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95" y="759123"/>
            <a:ext cx="7617822" cy="768096"/>
          </a:xfrm>
        </p:spPr>
        <p:txBody>
          <a:bodyPr/>
          <a:lstStyle/>
          <a:p>
            <a:r>
              <a:rPr lang="en-US" sz="4000"/>
              <a:t>Goals For Sprint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95" y="1527219"/>
            <a:ext cx="7617822" cy="44126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Sabon Next LT"/>
              </a:rPr>
              <a:t>Streamline interactions between product and raw materials table</a:t>
            </a:r>
          </a:p>
          <a:p>
            <a:pPr marL="1028700" lvl="1" indent="-342900"/>
            <a:r>
              <a:rPr lang="en-US" sz="2400">
                <a:cs typeface="Sabon Next LT"/>
              </a:rPr>
              <a:t>Have stock of raw materials decrease with new product creation</a:t>
            </a:r>
          </a:p>
          <a:p>
            <a:pPr marL="342900" indent="-342900">
              <a:buChar char="•"/>
            </a:pPr>
            <a:r>
              <a:rPr lang="en-US" sz="2400">
                <a:cs typeface="Sabon Next LT"/>
              </a:rPr>
              <a:t>Create report functions</a:t>
            </a:r>
          </a:p>
          <a:p>
            <a:pPr marL="1028700" lvl="1" indent="-342900"/>
            <a:r>
              <a:rPr lang="en-US" sz="2400">
                <a:cs typeface="Sabon Next LT"/>
              </a:rPr>
              <a:t>PDF of each table, showcasing updates to product</a:t>
            </a:r>
          </a:p>
          <a:p>
            <a:pPr marL="342900" indent="-342900">
              <a:buChar char="•"/>
            </a:pPr>
            <a:r>
              <a:rPr lang="en-US" sz="2400">
                <a:cs typeface="Sabon Next LT"/>
              </a:rPr>
              <a:t>Further refine GUI to accommodate for resizing</a:t>
            </a:r>
          </a:p>
          <a:p>
            <a:pPr marL="342900" indent="-342900">
              <a:buChar char="•"/>
            </a:pPr>
            <a:r>
              <a:rPr lang="en-US" sz="2400">
                <a:cs typeface="Sabon Next LT"/>
              </a:rPr>
              <a:t>Create back-end and front-end code for interactions between Product and Raw Materials</a:t>
            </a:r>
          </a:p>
          <a:p>
            <a:pPr marL="342900" indent="-342900">
              <a:buChar char="•"/>
            </a:pPr>
            <a:endParaRPr lang="en-US" sz="24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957" y="3098126"/>
            <a:ext cx="5208104" cy="661747"/>
          </a:xfrm>
        </p:spPr>
        <p:txBody>
          <a:bodyPr/>
          <a:lstStyle/>
          <a:p>
            <a:r>
              <a:rPr lang="en-US" sz="5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Sprint 4 BUDS </vt:lpstr>
      <vt:lpstr>Team ROles</vt:lpstr>
      <vt:lpstr>Goals for Sprint 4</vt:lpstr>
      <vt:lpstr>Demo</vt:lpstr>
      <vt:lpstr>Happiness</vt:lpstr>
      <vt:lpstr>Goals For Sprint 5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BUDS </dc:title>
  <dc:subject/>
  <dc:creator>Sophie Fischer</dc:creator>
  <cp:revision>1</cp:revision>
  <dcterms:created xsi:type="dcterms:W3CDTF">2023-04-02T15:30:04Z</dcterms:created>
  <dcterms:modified xsi:type="dcterms:W3CDTF">2023-04-03T17:51:07Z</dcterms:modified>
</cp:coreProperties>
</file>