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79" r:id="rId3"/>
    <p:sldId id="280" r:id="rId4"/>
    <p:sldId id="282" r:id="rId5"/>
    <p:sldId id="290" r:id="rId6"/>
    <p:sldId id="295" r:id="rId7"/>
    <p:sldId id="293" r:id="rId8"/>
    <p:sldId id="292" r:id="rId9"/>
    <p:sldId id="294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CD330-DF42-4050-905A-DA23121D5255}" v="27" dt="2023-04-17T15:13:24.029"/>
    <p1510:client id="{66990788-B8A5-421D-AE85-56B4BFFF1CB4}" v="72" dt="2023-04-17T00:36:47.905"/>
    <p1510:client id="{EA0A90C1-77A8-477A-AFC7-E5B5F5CFAFED}" v="1076" dt="2023-04-17T16:41:53.160"/>
    <p1510:client id="{F7FADF9F-2825-4F95-9BD2-151623D4C48F}" v="13" dt="2023-04-17T15:51:23.742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6990788-B8A5-421D-AE85-56B4BFFF1CB4}"/>
    <pc:docChg chg="modSld">
      <pc:chgData name="Guest User" userId="" providerId="Windows Live" clId="Web-{66990788-B8A5-421D-AE85-56B4BFFF1CB4}" dt="2023-04-17T00:36:45.608" v="69" actId="20577"/>
      <pc:docMkLst>
        <pc:docMk/>
      </pc:docMkLst>
      <pc:sldChg chg="modSp">
        <pc:chgData name="Guest User" userId="" providerId="Windows Live" clId="Web-{66990788-B8A5-421D-AE85-56B4BFFF1CB4}" dt="2023-04-17T00:36:45.608" v="69" actId="20577"/>
        <pc:sldMkLst>
          <pc:docMk/>
          <pc:sldMk cId="685681062" sldId="282"/>
        </pc:sldMkLst>
        <pc:spChg chg="mod">
          <ac:chgData name="Guest User" userId="" providerId="Windows Live" clId="Web-{66990788-B8A5-421D-AE85-56B4BFFF1CB4}" dt="2023-04-17T00:36:45.608" v="69" actId="20577"/>
          <ac:spMkLst>
            <pc:docMk/>
            <pc:sldMk cId="685681062" sldId="282"/>
            <ac:spMk id="4" creationId="{D2BBD890-6A99-C160-C084-2916E2310718}"/>
          </ac:spMkLst>
        </pc:spChg>
      </pc:sldChg>
      <pc:sldChg chg="modSp">
        <pc:chgData name="Guest User" userId="" providerId="Windows Live" clId="Web-{66990788-B8A5-421D-AE85-56B4BFFF1CB4}" dt="2023-04-17T00:36:14.811" v="64" actId="20577"/>
        <pc:sldMkLst>
          <pc:docMk/>
          <pc:sldMk cId="94818171" sldId="292"/>
        </pc:sldMkLst>
        <pc:spChg chg="mod">
          <ac:chgData name="Guest User" userId="" providerId="Windows Live" clId="Web-{66990788-B8A5-421D-AE85-56B4BFFF1CB4}" dt="2023-04-17T00:36:14.811" v="64" actId="20577"/>
          <ac:spMkLst>
            <pc:docMk/>
            <pc:sldMk cId="94818171" sldId="292"/>
            <ac:spMk id="3" creationId="{2BE8FDE3-DBA4-6A04-C75D-E56FE92EF368}"/>
          </ac:spMkLst>
        </pc:spChg>
      </pc:sldChg>
      <pc:sldChg chg="modSp">
        <pc:chgData name="Guest User" userId="" providerId="Windows Live" clId="Web-{66990788-B8A5-421D-AE85-56B4BFFF1CB4}" dt="2023-04-17T00:35:50.122" v="51" actId="20577"/>
        <pc:sldMkLst>
          <pc:docMk/>
          <pc:sldMk cId="1003962426" sldId="293"/>
        </pc:sldMkLst>
        <pc:spChg chg="mod">
          <ac:chgData name="Guest User" userId="" providerId="Windows Live" clId="Web-{66990788-B8A5-421D-AE85-56B4BFFF1CB4}" dt="2023-04-17T00:35:50.122" v="51" actId="20577"/>
          <ac:spMkLst>
            <pc:docMk/>
            <pc:sldMk cId="1003962426" sldId="293"/>
            <ac:spMk id="3" creationId="{B787DFD8-D262-D485-B1F2-817C5A0928C5}"/>
          </ac:spMkLst>
        </pc:spChg>
      </pc:sldChg>
    </pc:docChg>
  </pc:docChgLst>
  <pc:docChgLst>
    <pc:chgData name="Guest User" providerId="Windows Live" clId="Web-{F7FADF9F-2825-4F95-9BD2-151623D4C48F}"/>
    <pc:docChg chg="modSld">
      <pc:chgData name="Guest User" userId="" providerId="Windows Live" clId="Web-{F7FADF9F-2825-4F95-9BD2-151623D4C48F}" dt="2023-04-17T15:51:23.742" v="10" actId="1076"/>
      <pc:docMkLst>
        <pc:docMk/>
      </pc:docMkLst>
      <pc:sldChg chg="addSp delSp modSp">
        <pc:chgData name="Guest User" userId="" providerId="Windows Live" clId="Web-{F7FADF9F-2825-4F95-9BD2-151623D4C48F}" dt="2023-04-17T15:51:23.742" v="10" actId="1076"/>
        <pc:sldMkLst>
          <pc:docMk/>
          <pc:sldMk cId="3170280394" sldId="290"/>
        </pc:sldMkLst>
        <pc:spChg chg="mod">
          <ac:chgData name="Guest User" userId="" providerId="Windows Live" clId="Web-{F7FADF9F-2825-4F95-9BD2-151623D4C48F}" dt="2023-04-17T15:50:13.443" v="6" actId="20577"/>
          <ac:spMkLst>
            <pc:docMk/>
            <pc:sldMk cId="3170280394" sldId="290"/>
            <ac:spMk id="3" creationId="{99057CDB-CEDD-AD8A-D647-314F774F9D6E}"/>
          </ac:spMkLst>
        </pc:spChg>
        <pc:picChg chg="del">
          <ac:chgData name="Guest User" userId="" providerId="Windows Live" clId="Web-{F7FADF9F-2825-4F95-9BD2-151623D4C48F}" dt="2023-04-17T15:49:51.786" v="0"/>
          <ac:picMkLst>
            <pc:docMk/>
            <pc:sldMk cId="3170280394" sldId="290"/>
            <ac:picMk id="4" creationId="{910E1F1E-488C-A44C-95BB-09AD72757B88}"/>
          </ac:picMkLst>
        </pc:picChg>
        <pc:picChg chg="add mod">
          <ac:chgData name="Guest User" userId="" providerId="Windows Live" clId="Web-{F7FADF9F-2825-4F95-9BD2-151623D4C48F}" dt="2023-04-17T15:51:23.742" v="10" actId="1076"/>
          <ac:picMkLst>
            <pc:docMk/>
            <pc:sldMk cId="3170280394" sldId="290"/>
            <ac:picMk id="5" creationId="{BC70E40C-772C-F020-5B85-2EAA0F5E07AC}"/>
          </ac:picMkLst>
        </pc:picChg>
      </pc:sldChg>
    </pc:docChg>
  </pc:docChgLst>
  <pc:docChgLst>
    <pc:chgData name="Sophie Fischer" userId="cd93f1794a0e7000" providerId="LiveId" clId="{EA0A90C1-77A8-477A-AFC7-E5B5F5CFAFED}"/>
    <pc:docChg chg="custSel addSld delSld modSld sldOrd">
      <pc:chgData name="Sophie Fischer" userId="cd93f1794a0e7000" providerId="LiveId" clId="{EA0A90C1-77A8-477A-AFC7-E5B5F5CFAFED}" dt="2023-04-17T16:41:53.161" v="1777"/>
      <pc:docMkLst>
        <pc:docMk/>
      </pc:docMkLst>
      <pc:sldChg chg="modSp mod">
        <pc:chgData name="Sophie Fischer" userId="cd93f1794a0e7000" providerId="LiveId" clId="{EA0A90C1-77A8-477A-AFC7-E5B5F5CFAFED}" dt="2023-04-16T22:12:26.709" v="1766" actId="20577"/>
        <pc:sldMkLst>
          <pc:docMk/>
          <pc:sldMk cId="2131568492" sldId="278"/>
        </pc:sldMkLst>
        <pc:spChg chg="mod">
          <ac:chgData name="Sophie Fischer" userId="cd93f1794a0e7000" providerId="LiveId" clId="{EA0A90C1-77A8-477A-AFC7-E5B5F5CFAFED}" dt="2023-04-16T22:12:26.709" v="1766" actId="20577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Sophie Fischer" userId="cd93f1794a0e7000" providerId="LiveId" clId="{EA0A90C1-77A8-477A-AFC7-E5B5F5CFAFED}" dt="2023-04-16T22:12:19.869" v="1760" actId="14100"/>
          <ac:spMkLst>
            <pc:docMk/>
            <pc:sldMk cId="2131568492" sldId="278"/>
            <ac:spMk id="3" creationId="{86C1060B-300F-3CE3-E5AA-D8E29791C960}"/>
          </ac:spMkLst>
        </pc:spChg>
      </pc:sldChg>
      <pc:sldChg chg="modSp mod">
        <pc:chgData name="Sophie Fischer" userId="cd93f1794a0e7000" providerId="LiveId" clId="{EA0A90C1-77A8-477A-AFC7-E5B5F5CFAFED}" dt="2023-04-17T14:54:29.614" v="1771" actId="948"/>
        <pc:sldMkLst>
          <pc:docMk/>
          <pc:sldMk cId="979622006" sldId="280"/>
        </pc:sldMkLst>
        <pc:spChg chg="mod">
          <ac:chgData name="Sophie Fischer" userId="cd93f1794a0e7000" providerId="LiveId" clId="{EA0A90C1-77A8-477A-AFC7-E5B5F5CFAFED}" dt="2023-04-17T14:54:29.614" v="1771" actId="948"/>
          <ac:spMkLst>
            <pc:docMk/>
            <pc:sldMk cId="979622006" sldId="280"/>
            <ac:spMk id="3" creationId="{1E0B8C4B-3A3C-9FD1-59FB-1666C1F09376}"/>
          </ac:spMkLst>
        </pc:spChg>
      </pc:sldChg>
      <pc:sldChg chg="del">
        <pc:chgData name="Sophie Fischer" userId="cd93f1794a0e7000" providerId="LiveId" clId="{EA0A90C1-77A8-477A-AFC7-E5B5F5CFAFED}" dt="2023-04-16T20:15:04.635" v="367" actId="2696"/>
        <pc:sldMkLst>
          <pc:docMk/>
          <pc:sldMk cId="2952923800" sldId="281"/>
        </pc:sldMkLst>
      </pc:sldChg>
      <pc:sldChg chg="addSp delSp modSp mod ord">
        <pc:chgData name="Sophie Fischer" userId="cd93f1794a0e7000" providerId="LiveId" clId="{EA0A90C1-77A8-477A-AFC7-E5B5F5CFAFED}" dt="2023-04-17T14:54:48.196" v="1773" actId="14100"/>
        <pc:sldMkLst>
          <pc:docMk/>
          <pc:sldMk cId="685681062" sldId="282"/>
        </pc:sldMkLst>
        <pc:spChg chg="mod">
          <ac:chgData name="Sophie Fischer" userId="cd93f1794a0e7000" providerId="LiveId" clId="{EA0A90C1-77A8-477A-AFC7-E5B5F5CFAFED}" dt="2023-04-16T20:17:24.305" v="418" actId="1076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Sophie Fischer" userId="cd93f1794a0e7000" providerId="LiveId" clId="{EA0A90C1-77A8-477A-AFC7-E5B5F5CFAFED}" dt="2023-04-17T14:54:48.196" v="1773" actId="14100"/>
          <ac:spMkLst>
            <pc:docMk/>
            <pc:sldMk cId="685681062" sldId="282"/>
            <ac:spMk id="4" creationId="{D2BBD890-6A99-C160-C084-2916E2310718}"/>
          </ac:spMkLst>
        </pc:spChg>
        <pc:spChg chg="del">
          <ac:chgData name="Sophie Fischer" userId="cd93f1794a0e7000" providerId="LiveId" clId="{EA0A90C1-77A8-477A-AFC7-E5B5F5CFAFED}" dt="2023-04-16T20:15:24.152" v="374" actId="21"/>
          <ac:spMkLst>
            <pc:docMk/>
            <pc:sldMk cId="685681062" sldId="282"/>
            <ac:spMk id="5" creationId="{EEE736C0-59DE-A4DF-7A05-6F22D48CC0D3}"/>
          </ac:spMkLst>
        </pc:spChg>
        <pc:spChg chg="del">
          <ac:chgData name="Sophie Fischer" userId="cd93f1794a0e7000" providerId="LiveId" clId="{EA0A90C1-77A8-477A-AFC7-E5B5F5CFAFED}" dt="2023-04-16T20:15:15.089" v="372" actId="21"/>
          <ac:spMkLst>
            <pc:docMk/>
            <pc:sldMk cId="685681062" sldId="282"/>
            <ac:spMk id="6" creationId="{8E016EE4-D06F-BB48-F27D-14F290F0FE86}"/>
          </ac:spMkLst>
        </pc:spChg>
        <pc:spChg chg="add del mod">
          <ac:chgData name="Sophie Fischer" userId="cd93f1794a0e7000" providerId="LiveId" clId="{EA0A90C1-77A8-477A-AFC7-E5B5F5CFAFED}" dt="2023-04-16T20:15:19.662" v="373" actId="21"/>
          <ac:spMkLst>
            <pc:docMk/>
            <pc:sldMk cId="685681062" sldId="282"/>
            <ac:spMk id="7" creationId="{AFDFB05B-D4FC-FE9C-9C97-792B2D56DFD6}"/>
          </ac:spMkLst>
        </pc:spChg>
        <pc:spChg chg="add del mod">
          <ac:chgData name="Sophie Fischer" userId="cd93f1794a0e7000" providerId="LiveId" clId="{EA0A90C1-77A8-477A-AFC7-E5B5F5CFAFED}" dt="2023-04-16T20:15:28.182" v="375" actId="21"/>
          <ac:spMkLst>
            <pc:docMk/>
            <pc:sldMk cId="685681062" sldId="282"/>
            <ac:spMk id="9" creationId="{3669B311-5BEE-B81E-4B82-5065377D86D0}"/>
          </ac:spMkLst>
        </pc:spChg>
        <pc:spChg chg="del">
          <ac:chgData name="Sophie Fischer" userId="cd93f1794a0e7000" providerId="LiveId" clId="{EA0A90C1-77A8-477A-AFC7-E5B5F5CFAFED}" dt="2023-04-16T20:16:49.641" v="407" actId="21"/>
          <ac:spMkLst>
            <pc:docMk/>
            <pc:sldMk cId="685681062" sldId="282"/>
            <ac:spMk id="23" creationId="{94FF72B7-0438-3641-5939-75128934B0DF}"/>
          </ac:spMkLst>
        </pc:spChg>
      </pc:sldChg>
      <pc:sldChg chg="del">
        <pc:chgData name="Sophie Fischer" userId="cd93f1794a0e7000" providerId="LiveId" clId="{EA0A90C1-77A8-477A-AFC7-E5B5F5CFAFED}" dt="2023-04-16T20:17:36.942" v="419" actId="2696"/>
        <pc:sldMkLst>
          <pc:docMk/>
          <pc:sldMk cId="2903841477" sldId="283"/>
        </pc:sldMkLst>
      </pc:sldChg>
      <pc:sldChg chg="del">
        <pc:chgData name="Sophie Fischer" userId="cd93f1794a0e7000" providerId="LiveId" clId="{EA0A90C1-77A8-477A-AFC7-E5B5F5CFAFED}" dt="2023-04-16T20:17:39.818" v="420" actId="2696"/>
        <pc:sldMkLst>
          <pc:docMk/>
          <pc:sldMk cId="2886474736" sldId="284"/>
        </pc:sldMkLst>
      </pc:sldChg>
      <pc:sldChg chg="del">
        <pc:chgData name="Sophie Fischer" userId="cd93f1794a0e7000" providerId="LiveId" clId="{EA0A90C1-77A8-477A-AFC7-E5B5F5CFAFED}" dt="2023-04-16T20:17:42.367" v="421" actId="2696"/>
        <pc:sldMkLst>
          <pc:docMk/>
          <pc:sldMk cId="2011930182" sldId="285"/>
        </pc:sldMkLst>
      </pc:sldChg>
      <pc:sldChg chg="del">
        <pc:chgData name="Sophie Fischer" userId="cd93f1794a0e7000" providerId="LiveId" clId="{EA0A90C1-77A8-477A-AFC7-E5B5F5CFAFED}" dt="2023-04-16T20:17:44.601" v="422" actId="2696"/>
        <pc:sldMkLst>
          <pc:docMk/>
          <pc:sldMk cId="2452269796" sldId="287"/>
        </pc:sldMkLst>
      </pc:sldChg>
      <pc:sldChg chg="del">
        <pc:chgData name="Sophie Fischer" userId="cd93f1794a0e7000" providerId="LiveId" clId="{EA0A90C1-77A8-477A-AFC7-E5B5F5CFAFED}" dt="2023-04-16T20:17:46.864" v="423" actId="2696"/>
        <pc:sldMkLst>
          <pc:docMk/>
          <pc:sldMk cId="1600494506" sldId="288"/>
        </pc:sldMkLst>
      </pc:sldChg>
      <pc:sldChg chg="del">
        <pc:chgData name="Sophie Fischer" userId="cd93f1794a0e7000" providerId="LiveId" clId="{EA0A90C1-77A8-477A-AFC7-E5B5F5CFAFED}" dt="2023-04-16T20:17:53.836" v="424" actId="2696"/>
        <pc:sldMkLst>
          <pc:docMk/>
          <pc:sldMk cId="2502887943" sldId="289"/>
        </pc:sldMkLst>
      </pc:sldChg>
      <pc:sldChg chg="addSp delSp modSp mod">
        <pc:chgData name="Sophie Fischer" userId="cd93f1794a0e7000" providerId="LiveId" clId="{EA0A90C1-77A8-477A-AFC7-E5B5F5CFAFED}" dt="2023-04-16T20:18:40.162" v="438" actId="21"/>
        <pc:sldMkLst>
          <pc:docMk/>
          <pc:sldMk cId="3170280394" sldId="290"/>
        </pc:sldMkLst>
        <pc:spChg chg="mod">
          <ac:chgData name="Sophie Fischer" userId="cd93f1794a0e7000" providerId="LiveId" clId="{EA0A90C1-77A8-477A-AFC7-E5B5F5CFAFED}" dt="2023-04-16T20:18:04.312" v="429" actId="14100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Sophie Fischer" userId="cd93f1794a0e7000" providerId="LiveId" clId="{EA0A90C1-77A8-477A-AFC7-E5B5F5CFAFED}" dt="2023-04-16T20:18:25.328" v="434" actId="21"/>
          <ac:spMkLst>
            <pc:docMk/>
            <pc:sldMk cId="3170280394" sldId="290"/>
            <ac:spMk id="4" creationId="{D562AF71-A2E3-4C79-A1CC-CDDA71B989D2}"/>
          </ac:spMkLst>
        </pc:spChg>
        <pc:spChg chg="add del mod">
          <ac:chgData name="Sophie Fischer" userId="cd93f1794a0e7000" providerId="LiveId" clId="{EA0A90C1-77A8-477A-AFC7-E5B5F5CFAFED}" dt="2023-04-16T20:18:18.192" v="433" actId="21"/>
          <ac:spMkLst>
            <pc:docMk/>
            <pc:sldMk cId="3170280394" sldId="290"/>
            <ac:spMk id="6" creationId="{1FADD8FB-045E-31AD-0C65-DB2CC798F563}"/>
          </ac:spMkLst>
        </pc:spChg>
        <pc:spChg chg="add del mod">
          <ac:chgData name="Sophie Fischer" userId="cd93f1794a0e7000" providerId="LiveId" clId="{EA0A90C1-77A8-477A-AFC7-E5B5F5CFAFED}" dt="2023-04-16T20:18:31.593" v="436" actId="21"/>
          <ac:spMkLst>
            <pc:docMk/>
            <pc:sldMk cId="3170280394" sldId="290"/>
            <ac:spMk id="8" creationId="{5C2C86D8-F27E-6076-78D1-031D9877EDEE}"/>
          </ac:spMkLst>
        </pc:spChg>
        <pc:spChg chg="add del mod">
          <ac:chgData name="Sophie Fischer" userId="cd93f1794a0e7000" providerId="LiveId" clId="{EA0A90C1-77A8-477A-AFC7-E5B5F5CFAFED}" dt="2023-04-16T20:18:40.162" v="438" actId="21"/>
          <ac:spMkLst>
            <pc:docMk/>
            <pc:sldMk cId="3170280394" sldId="290"/>
            <ac:spMk id="10" creationId="{A17085CF-416D-175F-8066-1F6505C033E4}"/>
          </ac:spMkLst>
        </pc:spChg>
        <pc:spChg chg="del">
          <ac:chgData name="Sophie Fischer" userId="cd93f1794a0e7000" providerId="LiveId" clId="{EA0A90C1-77A8-477A-AFC7-E5B5F5CFAFED}" dt="2023-04-16T20:18:14.207" v="432" actId="21"/>
          <ac:spMkLst>
            <pc:docMk/>
            <pc:sldMk cId="3170280394" sldId="290"/>
            <ac:spMk id="11" creationId="{A2C39DD0-CD86-2929-7808-58D17FC2C0A6}"/>
          </ac:spMkLst>
        </pc:spChg>
        <pc:spChg chg="del">
          <ac:chgData name="Sophie Fischer" userId="cd93f1794a0e7000" providerId="LiveId" clId="{EA0A90C1-77A8-477A-AFC7-E5B5F5CFAFED}" dt="2023-04-16T20:18:11.295" v="431" actId="21"/>
          <ac:spMkLst>
            <pc:docMk/>
            <pc:sldMk cId="3170280394" sldId="290"/>
            <ac:spMk id="12" creationId="{CE3C1BFF-2275-1E7D-0604-E6F5CFEC01F6}"/>
          </ac:spMkLst>
        </pc:spChg>
        <pc:spChg chg="del">
          <ac:chgData name="Sophie Fischer" userId="cd93f1794a0e7000" providerId="LiveId" clId="{EA0A90C1-77A8-477A-AFC7-E5B5F5CFAFED}" dt="2023-04-16T20:18:36.861" v="437" actId="21"/>
          <ac:spMkLst>
            <pc:docMk/>
            <pc:sldMk cId="3170280394" sldId="290"/>
            <ac:spMk id="13" creationId="{F618F075-837C-1005-19D6-8DC90759CD53}"/>
          </ac:spMkLst>
        </pc:spChg>
        <pc:spChg chg="del">
          <ac:chgData name="Sophie Fischer" userId="cd93f1794a0e7000" providerId="LiveId" clId="{EA0A90C1-77A8-477A-AFC7-E5B5F5CFAFED}" dt="2023-04-16T20:18:28.383" v="435" actId="21"/>
          <ac:spMkLst>
            <pc:docMk/>
            <pc:sldMk cId="3170280394" sldId="290"/>
            <ac:spMk id="14" creationId="{DD1D0BF9-FCAA-67DA-79AB-E6E7E6D2B6A1}"/>
          </ac:spMkLst>
        </pc:spChg>
        <pc:spChg chg="del">
          <ac:chgData name="Sophie Fischer" userId="cd93f1794a0e7000" providerId="LiveId" clId="{EA0A90C1-77A8-477A-AFC7-E5B5F5CFAFED}" dt="2023-04-16T20:18:07.717" v="430" actId="21"/>
          <ac:spMkLst>
            <pc:docMk/>
            <pc:sldMk cId="3170280394" sldId="290"/>
            <ac:spMk id="25" creationId="{5058AE03-D409-0714-CCED-4548A9C92023}"/>
          </ac:spMkLst>
        </pc:spChg>
      </pc:sldChg>
      <pc:sldChg chg="del">
        <pc:chgData name="Sophie Fischer" userId="cd93f1794a0e7000" providerId="LiveId" clId="{EA0A90C1-77A8-477A-AFC7-E5B5F5CFAFED}" dt="2023-04-16T20:18:53.537" v="439" actId="2696"/>
        <pc:sldMkLst>
          <pc:docMk/>
          <pc:sldMk cId="249904479" sldId="291"/>
        </pc:sldMkLst>
      </pc:sldChg>
      <pc:sldChg chg="delSp modSp mod ord">
        <pc:chgData name="Sophie Fischer" userId="cd93f1794a0e7000" providerId="LiveId" clId="{EA0A90C1-77A8-477A-AFC7-E5B5F5CFAFED}" dt="2023-04-17T14:55:14.847" v="1775" actId="948"/>
        <pc:sldMkLst>
          <pc:docMk/>
          <pc:sldMk cId="94818171" sldId="292"/>
        </pc:sldMkLst>
        <pc:spChg chg="mod">
          <ac:chgData name="Sophie Fischer" userId="cd93f1794a0e7000" providerId="LiveId" clId="{EA0A90C1-77A8-477A-AFC7-E5B5F5CFAFED}" dt="2023-04-16T20:27:41.536" v="541" actId="403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Sophie Fischer" userId="cd93f1794a0e7000" providerId="LiveId" clId="{EA0A90C1-77A8-477A-AFC7-E5B5F5CFAFED}" dt="2023-04-17T14:55:14.847" v="1775" actId="948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Sophie Fischer" userId="cd93f1794a0e7000" providerId="LiveId" clId="{EA0A90C1-77A8-477A-AFC7-E5B5F5CFAFED}" dt="2023-04-16T20:18:58.226" v="440" actId="21"/>
          <ac:spMkLst>
            <pc:docMk/>
            <pc:sldMk cId="94818171" sldId="292"/>
            <ac:spMk id="4" creationId="{D5BA2433-990B-A170-369A-3DF4A9B33BFA}"/>
          </ac:spMkLst>
        </pc:spChg>
        <pc:spChg chg="del">
          <ac:chgData name="Sophie Fischer" userId="cd93f1794a0e7000" providerId="LiveId" clId="{EA0A90C1-77A8-477A-AFC7-E5B5F5CFAFED}" dt="2023-04-16T20:19:01.660" v="441" actId="21"/>
          <ac:spMkLst>
            <pc:docMk/>
            <pc:sldMk cId="94818171" sldId="292"/>
            <ac:spMk id="5" creationId="{BF7F20BE-640F-EFAB-3A43-2AA146DB42BF}"/>
          </ac:spMkLst>
        </pc:spChg>
      </pc:sldChg>
      <pc:sldChg chg="modSp mod">
        <pc:chgData name="Sophie Fischer" userId="cd93f1794a0e7000" providerId="LiveId" clId="{EA0A90C1-77A8-477A-AFC7-E5B5F5CFAFED}" dt="2023-04-17T14:55:01.223" v="1774" actId="948"/>
        <pc:sldMkLst>
          <pc:docMk/>
          <pc:sldMk cId="1003962426" sldId="293"/>
        </pc:sldMkLst>
        <pc:spChg chg="mod">
          <ac:chgData name="Sophie Fischer" userId="cd93f1794a0e7000" providerId="LiveId" clId="{EA0A90C1-77A8-477A-AFC7-E5B5F5CFAFED}" dt="2023-04-16T20:22:30.725" v="532" actId="1076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Sophie Fischer" userId="cd93f1794a0e7000" providerId="LiveId" clId="{EA0A90C1-77A8-477A-AFC7-E5B5F5CFAFED}" dt="2023-04-17T14:55:01.223" v="1774" actId="948"/>
          <ac:spMkLst>
            <pc:docMk/>
            <pc:sldMk cId="1003962426" sldId="293"/>
            <ac:spMk id="3" creationId="{B787DFD8-D262-D485-B1F2-817C5A0928C5}"/>
          </ac:spMkLst>
        </pc:spChg>
      </pc:sldChg>
      <pc:sldChg chg="delSp modSp new mod">
        <pc:chgData name="Sophie Fischer" userId="cd93f1794a0e7000" providerId="LiveId" clId="{EA0A90C1-77A8-477A-AFC7-E5B5F5CFAFED}" dt="2023-04-16T20:28:11.819" v="557" actId="1076"/>
        <pc:sldMkLst>
          <pc:docMk/>
          <pc:sldMk cId="3120290222" sldId="294"/>
        </pc:sldMkLst>
        <pc:spChg chg="mod">
          <ac:chgData name="Sophie Fischer" userId="cd93f1794a0e7000" providerId="LiveId" clId="{EA0A90C1-77A8-477A-AFC7-E5B5F5CFAFED}" dt="2023-04-16T20:28:11.819" v="557" actId="1076"/>
          <ac:spMkLst>
            <pc:docMk/>
            <pc:sldMk cId="3120290222" sldId="294"/>
            <ac:spMk id="2" creationId="{C371A600-8BF4-873D-BCB9-A3BC142F3E25}"/>
          </ac:spMkLst>
        </pc:spChg>
        <pc:spChg chg="del">
          <ac:chgData name="Sophie Fischer" userId="cd93f1794a0e7000" providerId="LiveId" clId="{EA0A90C1-77A8-477A-AFC7-E5B5F5CFAFED}" dt="2023-04-16T20:28:08.251" v="556" actId="21"/>
          <ac:spMkLst>
            <pc:docMk/>
            <pc:sldMk cId="3120290222" sldId="294"/>
            <ac:spMk id="3" creationId="{C552D184-BC46-1720-D114-65CAED9741B1}"/>
          </ac:spMkLst>
        </pc:spChg>
      </pc:sldChg>
      <pc:sldChg chg="new del">
        <pc:chgData name="Sophie Fischer" userId="cd93f1794a0e7000" providerId="LiveId" clId="{EA0A90C1-77A8-477A-AFC7-E5B5F5CFAFED}" dt="2023-04-16T21:59:32.765" v="977" actId="2696"/>
        <pc:sldMkLst>
          <pc:docMk/>
          <pc:sldMk cId="1651849235" sldId="295"/>
        </pc:sldMkLst>
      </pc:sldChg>
      <pc:sldChg chg="new del">
        <pc:chgData name="Sophie Fischer" userId="cd93f1794a0e7000" providerId="LiveId" clId="{EA0A90C1-77A8-477A-AFC7-E5B5F5CFAFED}" dt="2023-04-16T21:59:41.707" v="979" actId="47"/>
        <pc:sldMkLst>
          <pc:docMk/>
          <pc:sldMk cId="2625559570" sldId="295"/>
        </pc:sldMkLst>
      </pc:sldChg>
      <pc:sldChg chg="modSp new mod ord">
        <pc:chgData name="Sophie Fischer" userId="cd93f1794a0e7000" providerId="LiveId" clId="{EA0A90C1-77A8-477A-AFC7-E5B5F5CFAFED}" dt="2023-04-17T16:41:53.161" v="1777"/>
        <pc:sldMkLst>
          <pc:docMk/>
          <pc:sldMk cId="3667559571" sldId="295"/>
        </pc:sldMkLst>
        <pc:spChg chg="mod">
          <ac:chgData name="Sophie Fischer" userId="cd93f1794a0e7000" providerId="LiveId" clId="{EA0A90C1-77A8-477A-AFC7-E5B5F5CFAFED}" dt="2023-04-16T22:00:17.374" v="1001" actId="1076"/>
          <ac:spMkLst>
            <pc:docMk/>
            <pc:sldMk cId="3667559571" sldId="295"/>
            <ac:spMk id="2" creationId="{74FEAC25-07B1-C443-C0BA-F900CA699A7A}"/>
          </ac:spMkLst>
        </pc:spChg>
        <pc:spChg chg="mod">
          <ac:chgData name="Sophie Fischer" userId="cd93f1794a0e7000" providerId="LiveId" clId="{EA0A90C1-77A8-477A-AFC7-E5B5F5CFAFED}" dt="2023-04-16T22:06:45.336" v="1307" actId="20577"/>
          <ac:spMkLst>
            <pc:docMk/>
            <pc:sldMk cId="3667559571" sldId="295"/>
            <ac:spMk id="3" creationId="{3965BDA2-55B1-9BB8-0A91-A1D89C6A4746}"/>
          </ac:spMkLst>
        </pc:spChg>
      </pc:sldChg>
    </pc:docChg>
  </pc:docChgLst>
  <pc:docChgLst>
    <pc:chgData name="Guest User" providerId="Windows Live" clId="Web-{001CD330-DF42-4050-905A-DA23121D5255}"/>
    <pc:docChg chg="modSld">
      <pc:chgData name="Guest User" userId="" providerId="Windows Live" clId="Web-{001CD330-DF42-4050-905A-DA23121D5255}" dt="2023-04-17T15:13:24.029" v="21" actId="14100"/>
      <pc:docMkLst>
        <pc:docMk/>
      </pc:docMkLst>
      <pc:sldChg chg="modSp">
        <pc:chgData name="Guest User" userId="" providerId="Windows Live" clId="Web-{001CD330-DF42-4050-905A-DA23121D5255}" dt="2023-04-17T14:15:45.036" v="4" actId="20577"/>
        <pc:sldMkLst>
          <pc:docMk/>
          <pc:sldMk cId="685681062" sldId="282"/>
        </pc:sldMkLst>
        <pc:spChg chg="mod">
          <ac:chgData name="Guest User" userId="" providerId="Windows Live" clId="Web-{001CD330-DF42-4050-905A-DA23121D5255}" dt="2023-04-17T14:15:45.036" v="4" actId="20577"/>
          <ac:spMkLst>
            <pc:docMk/>
            <pc:sldMk cId="685681062" sldId="282"/>
            <ac:spMk id="4" creationId="{D2BBD890-6A99-C160-C084-2916E2310718}"/>
          </ac:spMkLst>
        </pc:spChg>
      </pc:sldChg>
      <pc:sldChg chg="addSp modSp">
        <pc:chgData name="Guest User" userId="" providerId="Windows Live" clId="Web-{001CD330-DF42-4050-905A-DA23121D5255}" dt="2023-04-17T15:13:24.029" v="21" actId="14100"/>
        <pc:sldMkLst>
          <pc:docMk/>
          <pc:sldMk cId="3170280394" sldId="290"/>
        </pc:sldMkLst>
        <pc:spChg chg="mod">
          <ac:chgData name="Guest User" userId="" providerId="Windows Live" clId="Web-{001CD330-DF42-4050-905A-DA23121D5255}" dt="2023-04-17T15:13:18.154" v="18" actId="1076"/>
          <ac:spMkLst>
            <pc:docMk/>
            <pc:sldMk cId="3170280394" sldId="290"/>
            <ac:spMk id="2" creationId="{86B309B0-6209-D3D0-9D5E-308B9F6E7303}"/>
          </ac:spMkLst>
        </pc:spChg>
        <pc:spChg chg="add mod">
          <ac:chgData name="Guest User" userId="" providerId="Windows Live" clId="Web-{001CD330-DF42-4050-905A-DA23121D5255}" dt="2023-04-17T15:13:20.576" v="19" actId="1076"/>
          <ac:spMkLst>
            <pc:docMk/>
            <pc:sldMk cId="3170280394" sldId="290"/>
            <ac:spMk id="3" creationId="{99057CDB-CEDD-AD8A-D647-314F774F9D6E}"/>
          </ac:spMkLst>
        </pc:spChg>
        <pc:picChg chg="add mod">
          <ac:chgData name="Guest User" userId="" providerId="Windows Live" clId="Web-{001CD330-DF42-4050-905A-DA23121D5255}" dt="2023-04-17T15:13:24.029" v="21" actId="14100"/>
          <ac:picMkLst>
            <pc:docMk/>
            <pc:sldMk cId="3170280394" sldId="290"/>
            <ac:picMk id="4" creationId="{910E1F1E-488C-A44C-95BB-09AD72757B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0MJxdHovY0" TargetMode="Externa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s0MJxdHovY0?feature=oembed" TargetMode="Externa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Sprint 5 – </a:t>
            </a:r>
            <a:br>
              <a:rPr lang="en-US"/>
            </a:br>
            <a:r>
              <a:rPr lang="en-US"/>
              <a:t>BUDS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5942" y="3482008"/>
            <a:ext cx="4320116" cy="450600"/>
          </a:xfrm>
        </p:spPr>
        <p:txBody>
          <a:bodyPr/>
          <a:lstStyle/>
          <a:p>
            <a:r>
              <a:rPr lang="en-US"/>
              <a:t>Workflow Management System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Team Roles</a:t>
            </a:r>
            <a:endParaRPr lang="en-US" sz="4400" b="1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670048"/>
            <a:ext cx="5966838" cy="32227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Sophie – Scrum Master &amp; help on front/ back-end where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Noah B – Front-end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Noah M and Gavin – Back-end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059948"/>
            <a:ext cx="6766560" cy="768096"/>
          </a:xfrm>
        </p:spPr>
        <p:txBody>
          <a:bodyPr/>
          <a:lstStyle/>
          <a:p>
            <a:r>
              <a:rPr lang="en-US" sz="4000"/>
              <a:t>Goals For Sprint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828043"/>
            <a:ext cx="6766560" cy="4070867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Implement a report generation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Create a dashboard page with report generation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Create and streamline interactions between Products and Raw Materials tables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Implement and refine error handling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Work on sizing/ resizing pages and refining other aspects of the GUI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36" y="1522579"/>
            <a:ext cx="6659307" cy="643105"/>
          </a:xfrm>
        </p:spPr>
        <p:txBody>
          <a:bodyPr/>
          <a:lstStyle/>
          <a:p>
            <a:r>
              <a:rPr lang="en-US" sz="4000">
                <a:latin typeface="+mj-lt"/>
              </a:rPr>
              <a:t>Goals</a:t>
            </a:r>
            <a:r>
              <a:rPr lang="en-US" sz="4000"/>
              <a:t> </a:t>
            </a:r>
            <a:r>
              <a:rPr lang="en-US" sz="4000">
                <a:latin typeface="+mj-lt"/>
              </a:rPr>
              <a:t>Accomplished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9837" y="2310062"/>
            <a:ext cx="6659307" cy="3494389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Created interactions between the Products and Raw Materials tables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Created a complete pathway from the Raw Material table to Product table</a:t>
            </a:r>
            <a:endParaRPr lang="en-US">
              <a:cs typeface="Sabon Next 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Created a Dashboard page to showcase report generation</a:t>
            </a:r>
            <a:endParaRPr lang="en-US">
              <a:cs typeface="Sabon Next 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Created a way to generate reports</a:t>
            </a:r>
            <a:endParaRPr lang="en-US">
              <a:cs typeface="Sabon Next 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cs typeface="Sabon Next LT"/>
              </a:rPr>
              <a:t>Began to introduce error handling (not finished)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284" y="245727"/>
            <a:ext cx="3767328" cy="768096"/>
          </a:xfrm>
        </p:spPr>
        <p:txBody>
          <a:bodyPr/>
          <a:lstStyle/>
          <a:p>
            <a:r>
              <a:rPr lang="en-US"/>
              <a:t>DEMO</a:t>
            </a:r>
            <a:br>
              <a:rPr lang="en-US"/>
            </a:b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57CDB-CEDD-AD8A-D647-314F774F9D6E}"/>
              </a:ext>
            </a:extLst>
          </p:cNvPr>
          <p:cNvSpPr txBox="1"/>
          <p:nvPr/>
        </p:nvSpPr>
        <p:spPr>
          <a:xfrm>
            <a:off x="4045856" y="1016000"/>
            <a:ext cx="52160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Demo</a:t>
            </a:r>
          </a:p>
          <a:p>
            <a:r>
              <a:rPr lang="en-US">
                <a:ea typeface="+mn-lt"/>
                <a:cs typeface="+mn-lt"/>
              </a:rPr>
              <a:t>https://youtu.be/s0MJxdHovY0</a:t>
            </a:r>
          </a:p>
        </p:txBody>
      </p:sp>
      <p:pic>
        <p:nvPicPr>
          <p:cNvPr id="5" name="Online Media 4" title="BUDS Sprint #5 Demo">
            <a:hlinkClick r:id="" action="ppaction://media"/>
            <a:extLst>
              <a:ext uri="{FF2B5EF4-FFF2-40B4-BE49-F238E27FC236}">
                <a16:creationId xmlns:a16="http://schemas.microsoft.com/office/drawing/2014/main" id="{BC70E40C-772C-F020-5B85-2EAA0F5E07A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154715" y="2012951"/>
            <a:ext cx="6531428" cy="39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AC25-07B1-C443-C0BA-F900CA69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07" y="1133856"/>
            <a:ext cx="6344973" cy="768096"/>
          </a:xfrm>
        </p:spPr>
        <p:txBody>
          <a:bodyPr/>
          <a:lstStyle/>
          <a:p>
            <a:r>
              <a:rPr lang="en-US" sz="400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BDA2-55B1-9BB8-0A91-A1D89C6A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06" y="2110614"/>
            <a:ext cx="6344973" cy="325203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Why do we test? So that we can find “bugs” in the software before we deliver to the product owner!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Big theme this Sprint – working on error handling for every case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We have been using </a:t>
            </a:r>
            <a:r>
              <a:rPr lang="en-US" i="1"/>
              <a:t>dynamic</a:t>
            </a:r>
            <a:r>
              <a:rPr lang="en-US"/>
              <a:t> testing, or testing the program against real inputs</a:t>
            </a:r>
          </a:p>
        </p:txBody>
      </p:sp>
    </p:spTree>
    <p:extLst>
      <p:ext uri="{BB962C8B-B14F-4D97-AF65-F5344CB8AC3E}">
        <p14:creationId xmlns:p14="http://schemas.microsoft.com/office/powerpoint/2010/main" val="366755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383" y="1425089"/>
            <a:ext cx="4495617" cy="667512"/>
          </a:xfrm>
        </p:spPr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382" y="2340863"/>
            <a:ext cx="5896437" cy="3729927"/>
          </a:xfrm>
        </p:spPr>
        <p:txBody>
          <a:bodyPr vert="horz" lIns="91440" tIns="0" rIns="91440" bIns="0" rtlCol="0" anchor="t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Difficulty finding every hypothetical error case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Resizing every item is time consuming</a:t>
            </a:r>
            <a:endParaRPr lang="en-US">
              <a:cs typeface="Sabon Next 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Finals and other final projects coming up</a:t>
            </a:r>
            <a:endParaRPr lang="en-US">
              <a:cs typeface="Sabon Next 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Difficulty implementing report generation</a:t>
            </a:r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319784"/>
            <a:ext cx="6766560" cy="768096"/>
          </a:xfrm>
        </p:spPr>
        <p:txBody>
          <a:bodyPr/>
          <a:lstStyle/>
          <a:p>
            <a:r>
              <a:rPr lang="en-US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087879"/>
            <a:ext cx="6766560" cy="37835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Condense work from every sprint into one cohesive slideshow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Continue to work on resizing GUI windows</a:t>
            </a:r>
            <a:endParaRPr lang="en-US" sz="2400">
              <a:cs typeface="Sabon Next LT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Continue to refine back-end and front-end code, as well as the GUI aesthetics</a:t>
            </a:r>
            <a:endParaRPr lang="en-US" sz="2400">
              <a:cs typeface="Sabon Next LT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Sabon Next LT"/>
              </a:rPr>
              <a:t>Finish error handling across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A600-8BF4-873D-BCB9-A3BC142F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447907"/>
            <a:ext cx="6400800" cy="768096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2029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Sprint 5 –  BUDS</vt:lpstr>
      <vt:lpstr>Team Roles</vt:lpstr>
      <vt:lpstr>Goals For Sprint 5</vt:lpstr>
      <vt:lpstr>Goals Accomplished</vt:lpstr>
      <vt:lpstr>DEMO </vt:lpstr>
      <vt:lpstr>Software Testing</vt:lpstr>
      <vt:lpstr>Challenges</vt:lpstr>
      <vt:lpstr>Future Goals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5 BUDS</dc:title>
  <dc:subject/>
  <dc:creator>Sophie Fischer</dc:creator>
  <cp:revision>1</cp:revision>
  <dcterms:created xsi:type="dcterms:W3CDTF">2023-04-16T19:56:34Z</dcterms:created>
  <dcterms:modified xsi:type="dcterms:W3CDTF">2023-04-17T16:41:52Z</dcterms:modified>
</cp:coreProperties>
</file>