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54" d="100"/>
          <a:sy n="54" d="100"/>
        </p:scale>
        <p:origin x="400"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EEE8D-E876-4018-AF11-6C6CABD109D7}" type="datetimeFigureOut">
              <a:rPr lang="en-US" smtClean="0"/>
              <a:t>11/19/2023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1088DE-8281-40A1-9E84-2DB6F4150C2A}" type="slidenum">
              <a:rPr lang="en-US" smtClean="0"/>
              <a:t>‹#›</a:t>
            </a:fld>
            <a:endParaRPr lang="en-US"/>
          </a:p>
        </p:txBody>
      </p:sp>
    </p:spTree>
    <p:extLst>
      <p:ext uri="{BB962C8B-B14F-4D97-AF65-F5344CB8AC3E}">
        <p14:creationId xmlns:p14="http://schemas.microsoft.com/office/powerpoint/2010/main" val="2295930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BMI Category</a:t>
            </a:r>
            <a:endParaRPr dirty="0"/>
          </a:p>
          <a:p>
            <a:r>
              <a:rPr b="0" dirty="0"/>
              <a:t>No alt text provided</a:t>
            </a:r>
            <a:endParaRPr dirty="0"/>
          </a:p>
          <a:p>
            <a:endParaRPr dirty="0"/>
          </a:p>
          <a:p>
            <a:r>
              <a:rPr b="1" dirty="0"/>
              <a:t>Average Hours of Absentee Time</a:t>
            </a:r>
            <a:endParaRPr dirty="0"/>
          </a:p>
          <a:p>
            <a:r>
              <a:rPr b="0" dirty="0"/>
              <a:t>No alt text provided</a:t>
            </a:r>
            <a:endParaRPr dirty="0"/>
          </a:p>
          <a:p>
            <a:endParaRPr dirty="0"/>
          </a:p>
          <a:p>
            <a:r>
              <a:rPr b="1" dirty="0"/>
              <a:t>Number of Smokers</a:t>
            </a:r>
            <a:endParaRPr dirty="0"/>
          </a:p>
          <a:p>
            <a:r>
              <a:rPr b="0" dirty="0"/>
              <a:t>No alt text provided</a:t>
            </a:r>
            <a:endParaRPr dirty="0"/>
          </a:p>
          <a:p>
            <a:endParaRPr dirty="0"/>
          </a:p>
          <a:p>
            <a:r>
              <a:rPr b="1" dirty="0"/>
              <a:t>Number of Pets</a:t>
            </a:r>
            <a:endParaRPr dirty="0"/>
          </a:p>
          <a:p>
            <a:r>
              <a:rPr b="0" dirty="0"/>
              <a:t>No alt text provided</a:t>
            </a:r>
            <a:endParaRPr dirty="0"/>
          </a:p>
          <a:p>
            <a:endParaRPr dirty="0"/>
          </a:p>
          <a:p>
            <a:r>
              <a:rPr b="1" dirty="0"/>
              <a:t>Number of Kids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Average Hours Absent by Month</a:t>
            </a:r>
            <a:endParaRPr dirty="0"/>
          </a:p>
          <a:p>
            <a:r>
              <a:rPr b="0" dirty="0"/>
              <a:t>No alt text provided</a:t>
            </a:r>
            <a:endParaRPr dirty="0"/>
          </a:p>
          <a:p>
            <a:endParaRPr dirty="0"/>
          </a:p>
          <a:p>
            <a:r>
              <a:rPr b="1" dirty="0"/>
              <a:t>Average Hours Absent by Weekday</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Count of Absences by Reason</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7d90aeb1-c3f7-43f8-9fd4-137b82aa32ae?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7d90aeb1-c3f7-43f8-9fd4-137b82aa32ae/?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Work absenteeism bonus practice</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11/19/2023 5:31:46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11/19/2023 5:29:46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MI Category ,Average Hours of Absentee Time ,Number of Smokers ,Number of Pets ,Number of Kids ,textbox ,textbox ,Average Hours Absent by Month ,Average Hours Absent by Weekday ,textbox ,Count of Absences by Reason ,scatterChart ,shape ,textbox ,shape ,textbox ,shape ,textbox. Please refer to the notes on this slide for details">
            <a:hlinkClick r:id="rId3"/>
          </p:cNvPr>
          <p:cNvPicPr>
            <a:picLocks noChangeAspect="1"/>
          </p:cNvPicPr>
          <p:nvPr/>
        </p:nvPicPr>
        <p:blipFill>
          <a:blip r:embed="rId4"/>
          <a:stretch>
            <a:fillRect/>
          </a:stretch>
        </p:blipFill>
        <p:spPr>
          <a:xfrm>
            <a:off x="161925" y="0"/>
            <a:ext cx="11858625"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138</Words>
  <Application>Microsoft Office PowerPoint</Application>
  <PresentationFormat>Widescreen</PresentationFormat>
  <Paragraphs>60</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Light</vt:lpstr>
      <vt:lpstr>Segoe UI Semibold</vt:lpstr>
      <vt:lpstr>Custom Design</vt:lpstr>
      <vt:lpstr>Work absenteeism bonus practice</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Noah Monroy</cp:lastModifiedBy>
  <cp:revision>4</cp:revision>
  <dcterms:created xsi:type="dcterms:W3CDTF">2016-09-04T11:54:55Z</dcterms:created>
  <dcterms:modified xsi:type="dcterms:W3CDTF">2023-11-19T17:32:45Z</dcterms:modified>
</cp:coreProperties>
</file>