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53" d="100"/>
          <a:sy n="53" d="100"/>
        </p:scale>
        <p:origin x="64" y="1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God Rays – Checkpoint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Isak Karlsson and Noah Pitts</a:t>
            </a:r>
          </a:p>
        </p:txBody>
      </p:sp>
    </p:spTree>
    <p:extLst>
      <p:ext uri="{BB962C8B-B14F-4D97-AF65-F5344CB8AC3E}">
        <p14:creationId xmlns:p14="http://schemas.microsoft.com/office/powerpoint/2010/main" val="159763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God Rays</a:t>
            </a:r>
            <a:br>
              <a:rPr lang="en-US" dirty="0"/>
            </a:br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Volumetric Light Rendering</a:t>
            </a:r>
          </a:p>
          <a:p>
            <a:pPr lvl="1"/>
            <a:r>
              <a:rPr lang="en-US" dirty="0"/>
              <a:t>Absorption and Emission Model</a:t>
            </a:r>
          </a:p>
          <a:p>
            <a:pPr lvl="1"/>
            <a:r>
              <a:rPr lang="en-US" dirty="0"/>
              <a:t>In Scatter and Out Scatter</a:t>
            </a:r>
          </a:p>
          <a:p>
            <a:pPr lvl="1"/>
            <a:r>
              <a:rPr lang="en-US" dirty="0"/>
              <a:t>Marching Path Tracing</a:t>
            </a:r>
          </a:p>
          <a:p>
            <a:pPr lvl="2"/>
            <a:r>
              <a:rPr lang="en-US" dirty="0"/>
              <a:t>Probabilistic Ray Scatter / Branching</a:t>
            </a:r>
          </a:p>
          <a:p>
            <a:r>
              <a:rPr lang="en-US" dirty="0"/>
              <a:t>Atmospheric Rendering</a:t>
            </a:r>
          </a:p>
          <a:p>
            <a:pPr lvl="1"/>
            <a:r>
              <a:rPr lang="en-US" dirty="0"/>
              <a:t>Dynamic Lighting</a:t>
            </a:r>
          </a:p>
          <a:p>
            <a:pPr lvl="1"/>
            <a:r>
              <a:rPr lang="en-US" dirty="0"/>
              <a:t>Sun Azimuth / Altitude</a:t>
            </a:r>
          </a:p>
          <a:p>
            <a:pPr lvl="1"/>
            <a:r>
              <a:rPr lang="en-US" dirty="0"/>
              <a:t>Procedural Environment Map</a:t>
            </a:r>
          </a:p>
        </p:txBody>
      </p:sp>
    </p:spTree>
    <p:extLst>
      <p:ext uri="{BB962C8B-B14F-4D97-AF65-F5344CB8AC3E}">
        <p14:creationId xmlns:p14="http://schemas.microsoft.com/office/powerpoint/2010/main" val="3763370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God Rays</a:t>
            </a:r>
            <a:br>
              <a:rPr lang="en-US" dirty="0"/>
            </a:br>
            <a:r>
              <a:rPr lang="en-US" dirty="0"/>
              <a:t>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Volumetric Light Rendering</a:t>
            </a:r>
          </a:p>
          <a:p>
            <a:pPr lvl="1"/>
            <a:r>
              <a:rPr lang="en-US" dirty="0"/>
              <a:t>Absorption and Emission Model (finished)</a:t>
            </a:r>
          </a:p>
          <a:p>
            <a:pPr lvl="1"/>
            <a:r>
              <a:rPr lang="en-US" dirty="0"/>
              <a:t>In Scatter and Out Scatter (half finished)</a:t>
            </a:r>
          </a:p>
          <a:p>
            <a:pPr lvl="1"/>
            <a:r>
              <a:rPr lang="en-US" dirty="0"/>
              <a:t>Marching Path Tracing</a:t>
            </a:r>
          </a:p>
          <a:p>
            <a:pPr lvl="2"/>
            <a:r>
              <a:rPr lang="en-US" dirty="0"/>
              <a:t>Probabilistic Ray Scatter / Branching</a:t>
            </a:r>
          </a:p>
          <a:p>
            <a:r>
              <a:rPr lang="en-US" dirty="0"/>
              <a:t>Atmospheric Rendering</a:t>
            </a:r>
          </a:p>
          <a:p>
            <a:pPr lvl="1"/>
            <a:r>
              <a:rPr lang="en-US" dirty="0"/>
              <a:t>Dynamic Lighting (finished)</a:t>
            </a:r>
          </a:p>
          <a:p>
            <a:pPr lvl="1"/>
            <a:r>
              <a:rPr lang="en-US" dirty="0"/>
              <a:t>Sun Azimuth / Altitude (finished)</a:t>
            </a:r>
          </a:p>
          <a:p>
            <a:pPr lvl="1"/>
            <a:r>
              <a:rPr lang="en-US" dirty="0"/>
              <a:t>Procedural Environment Map (basic version complete, will be updated when nonhomogeneous volumes are introduced)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65436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</TotalTime>
  <Words>102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Wisp</vt:lpstr>
      <vt:lpstr>God Rays – Checkpoint</vt:lpstr>
      <vt:lpstr>God Rays Goals</vt:lpstr>
      <vt:lpstr>God Rays Progress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God Rays – Checkpoint</dc:title>
  <dc:creator>Isak Karlsson</dc:creator>
  <cp:lastModifiedBy>Isak Karlsson</cp:lastModifiedBy>
  <cp:revision>1</cp:revision>
  <dcterms:created xsi:type="dcterms:W3CDTF">2017-04-25T06:24:26Z</dcterms:created>
  <dcterms:modified xsi:type="dcterms:W3CDTF">2017-04-25T06:30:08Z</dcterms:modified>
</cp:coreProperties>
</file>