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7"/>
  </p:normalViewPr>
  <p:slideViewPr>
    <p:cSldViewPr snapToGrid="0">
      <p:cViewPr varScale="1">
        <p:scale>
          <a:sx n="105" d="100"/>
          <a:sy n="105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Aufgabe A326 – Team 213 – Noah Schlenker – Leon B. Kniffki – Christian Krinitsin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728998"/>
                <a:ext cx="4861560" cy="54000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 smtClean="0"/>
              </a:p>
              <a:p>
                <a:r>
                  <a:rPr lang="de-DE" dirty="0" smtClean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 smtClean="0"/>
                  <a:t> bleibt das Format beim Halbieren erhalten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728998"/>
                <a:ext cx="4861560" cy="5400002"/>
              </a:xfrm>
              <a:blipFill>
                <a:blip r:embed="rId2"/>
                <a:stretch>
                  <a:fillRect l="-2258" t="-2599" b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22.08.2023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 smtClean="0"/>
              <a:t>Aufgabe A326 – Team 213 – Noah Schlenker – Leon B. </a:t>
            </a:r>
            <a:r>
              <a:rPr lang="de-DE" dirty="0" err="1" smtClean="0"/>
              <a:t>Kniffki</a:t>
            </a:r>
            <a:r>
              <a:rPr lang="de-DE" dirty="0" smtClean="0"/>
              <a:t> – Christian </a:t>
            </a:r>
            <a:r>
              <a:rPr lang="de-DE" dirty="0" err="1" smtClean="0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Menlo</vt:lpstr>
      <vt:lpstr>Office</vt:lpstr>
      <vt:lpstr>√2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Liya</cp:lastModifiedBy>
  <cp:revision>6</cp:revision>
  <dcterms:created xsi:type="dcterms:W3CDTF">2023-07-12T17:17:19Z</dcterms:created>
  <dcterms:modified xsi:type="dcterms:W3CDTF">2023-07-14T12:02:20Z</dcterms:modified>
</cp:coreProperties>
</file>