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0"/>
  </p:normalViewPr>
  <p:slideViewPr>
    <p:cSldViewPr snapToGrid="0">
      <p:cViewPr>
        <p:scale>
          <a:sx n="118" d="100"/>
          <a:sy n="118" d="100"/>
        </p:scale>
        <p:origin x="46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82955-D74C-4403-9EC5-699BBDFEDB28}" type="datetimeFigureOut">
              <a:rPr lang="de-DE" smtClean="0"/>
              <a:t>14.07.23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F9C1E-7100-4E6B-9E05-C1C263F1D4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30682-0535-85C6-7045-B2985FC41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53D71A-6C47-EA72-357C-C59AB806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24F55-DD47-9F55-C974-AFA05A2B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54CA0-F986-EED5-0D8C-E719A0E5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522E3-A75C-17DF-C5B7-43FE1D8D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8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6D25D-1BEC-FC6D-2DE4-8ACCA665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31EA00-FF4C-04D3-AD5F-DC95BA4C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702D0-165F-E00A-95FB-7D4AD34A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6C4353-40B1-6244-E193-D8B76D54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665B3-7228-C98E-E37D-202EA191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89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29BC45-BC78-BBCD-C3E7-15EB9E575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18AA76-6E77-F198-A7B7-AED2A6D1E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1EB82-39E1-1DCC-1170-04DC443C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13A07-030E-A6D6-1209-EDD15877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8231EF-88F7-E9AF-8A91-72E54F65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18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F2AEF-0A69-1ED2-7992-811AA75D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3AA3E-2F7C-7C94-4748-659492CF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DC0C1B-DC5B-0FF9-7D85-870EE7F6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A9002-42CE-C49E-36C4-6CF171AD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AC5FA8-3AAE-6944-5147-4E098FDB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90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7CA7-0E65-49A7-5691-426B42D0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3F854C-DF44-CD4A-67DC-A4233883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A800C-211F-E7C4-DCFE-9F7CE340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A8D14E-1703-C748-67CF-B4648AD5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E928A3-9AE8-6A26-661C-90CE1831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DF70C-FC9A-5F70-A24B-5770295C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D8FA8-3266-B469-089B-3BE529A9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067C4E-2411-3E5F-C4C7-A76B5ED94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FB5332-2493-1567-3BEA-E206ADE5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CE2598-EC39-9038-60D6-579A866C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CC7E0C-3F9E-7D75-AC0C-F6BDF663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61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FC996-7DE5-0B28-13A6-302537F0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B466C-C102-7265-33AA-D95A78BAB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813D62-F28D-5451-60EA-342DF0231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4771B3-FB51-C100-3F21-12529D368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5E9170-92D3-13BD-E6DC-BD27F1165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ADBFD5-97F1-04B3-AE7E-6711CF69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4F0CDA-4077-E37B-D8A9-8998CA3E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E7D6FF-566E-6B4E-76DF-00918054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30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C45D1-C493-51AE-CA21-F8F78208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829BF6-6001-6B8E-D263-1FDA4B48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9C687F-8893-B232-2411-DDA535CC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083D94-4B20-2BF8-E068-3887996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52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FFB1CB-7679-145C-B024-4586D8E0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627CFC-C0A0-25FE-80F9-C4DFEA60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E7EFAA-9AB1-D92D-475F-D95B0D5F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83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A6B1A-E17F-E31F-FC02-021896D6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A91EA-158B-7718-26AE-FB8A1369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E4A5D-C6B9-2D3C-58F6-5D6C2AB3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CC0623-B748-84E3-B707-7B3A4EA2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768E50-9FD6-F0EA-FD05-4396B264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7534D5-7272-72D6-F64A-F686FC9A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51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C9E8C-76CF-C937-2380-0429E9B9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9AE88C-C540-5EE3-45ED-41D0158E4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793612-68A1-9648-E84B-16C15BBCD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DD2871-6540-5019-987D-2B5DBFF1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753A8-DC4F-12BC-4478-7929662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3EF216-9D46-26CE-4015-9045E8A5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B3198F-FC86-B9A7-6F6D-C22642A0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AD2673-A0C7-B63F-23F3-7DE3E6B1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71DD1-7A35-77D9-7B6E-B11D7CAF2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FB1E0F-AFA7-C960-0735-8137510EC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ACA09-9FF5-D293-07C2-ED63F6A5B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45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2F4F58E-BDAC-0AC4-2C71-C2EDC084826A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95000"/>
                  </a:schemeClr>
                </a:solidFill>
                <a:effectLst/>
                <a:latin typeface="Menlo" panose="020B0609030804020204" pitchFamily="49" charset="0"/>
              </a:rPr>
              <a:t>1.41421356237309504880168872420969807856967187537694807317667973799073247846210703885038753432764157273501384623091229702492483605585073721264412149709993583141322266592750559275579995050115278206057147010955997160597027453459686201472851741864088919860955232923048430871432145083976260362799525140798968725339654633180882964062061525835239505474575028775996172983557522033753185701135437460340849884716038689997069900481503054402779031645424782306849293691862158057846311159666871301301561856898723723528850926486124949771542183342042856860601468247207714358548741556570696776537202264854470158588016207584749226572260020855844665214583988939443709265918003113882464681570826301005948587040031864803421948972782906410450726368813137398552561173220402450912277002269411275736272804957381089675040183698683684507257993647290607629969413804756548237289971803268024744206292691248590521810044598421505911202494413417285314781058036033710773091828693147101711116839165817268894197587165821521282295184884720896946338628915628827659526351405422676532396946175112916024087155101351504553812875600526314680171274026539694702403005174953188629256313851881634780015693691768818523786840522878376293892143006558695686859645951555016447245098368960368873231143894155766510408839142923381132060524336294853170499157717562285497414389991880217624309652065642118273167262575395947172559346372386322614827426222086711558395999265211762526989175409881593486400834570851814722318142040704265090565323333984364578657967965192672923998753666172159825788602633636178274959942194037777536814262177387991945513972312740668983299898953867288228563786977496625199665835257761989393228453447356947949629521688914854925389047558288345260965240965428893945386466257449275563819644103169798330618520193793849400571563337205480685405758679996701213722394758214263065851322174088323829472876173936474678374319600015921888073478576172522118674904249773669292073110963697216089337086611567345853348332952546758516447107578486024636008344491148185876555542864551233142199263113325179706084365597043528564100879185007603610091594656706768836055717400767569050961367194013249356052401859991050621081635977264313806054670102935699710424251057817495310572559349844511269227803449135066375687477602831628296055324224269575345290288387684464291732827708883180870253398523381227499908123718925407264753678503048215918018861671089728692292011975998807038185433325364602110822992792930728717807998880991767417741089830608003263118164279882311715436386966170299993416161487868601804550555398691311518601038637532500455818604480407502411951843056745336836136745973744239885532851793089603738989151731958741344288178421250219169518755934443873961893145499999061075870490902608835176362247497578588583680374579311573398020999866221869499225959132764236194105921003280261498745665996888740679561673918595728886424734635858868644968223860069833526427990562831656139139425576490620651860216472630333629750756978706066068564981600927187092921531323682813569889370974165044745909605374727965244770940992412387106144705439867436473384774548191008728862221495895295911878921491798339810837882781530655623158103606486758730360145022732088293513413872276841766784369052942869849083845574457940959862607424995491680285307739893829603621335398753205091998936075139064444957684569934712763645071632791547015977335486389394232572775400382602747856741725809514163071595978498180094435603793909855901682721540345815815210049366629534488271072923966023216382382666126268305025727811694510353793715688233659322978231929860646797898640920856095581426143636310046155943325504744939759339991254195323009321753044765339647066276116617535187546462096763455873861648801988484974792640450654448969100407942118169257968575637848814989864168549949163576144840470210339892153423770372333531156459443897036531667219490493518829058063074013468626416724701106534634939164071462855679801779338144240452691370666097776387848662380033923243704741153318725319060191659964553811578884138084332321053376746181217801429609283241136275254088737290512940733947943306194395693670207942951587822834932193166641113015495946983789776743444353933770995713498840789085081589236607008865810547094979046572298888089246128281601313370102908029099974564784958154561464871551639050241985790613109345878330620026220737247167668545549990499408571080992575992889323661543827195500578162513303815314657790792686850080698442847915242427544102680575632156532206188575122511306393702536292716196825125919202521605870118959673224423926742373449076464672737534796459881914980793171800242385545388603836831080077918246646275411744425001872777951816438345146346129902076334301796855438563166772351838933666704222211093914493028796381283988931173130843004212555018549850652945563776603146125590910461138476828235959247</a:t>
            </a:r>
            <a:endParaRPr lang="de-D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8D0B8AC-A701-792E-1E63-F3FDAF18D78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8D0B8AC-A701-792E-1E63-F3FDAF18D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5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ntertitel 2">
            <a:extLst>
              <a:ext uri="{FF2B5EF4-FFF2-40B4-BE49-F238E27FC236}">
                <a16:creationId xmlns:a16="http://schemas.microsoft.com/office/drawing/2014/main" id="{AAB6C3D9-FD29-5C12-52FD-BCA4F385B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b="0" i="0" u="none" strike="noStrike" dirty="0">
                <a:effectLst/>
                <a:latin typeface="Arial" panose="020B0604020202020204" pitchFamily="34" charset="0"/>
              </a:rPr>
              <a:t>Noah Schlenker         Leon Baptist Kniffki         Christian </a:t>
            </a:r>
            <a:r>
              <a:rPr lang="de-DE" b="0" i="0" u="none" strike="noStrike" dirty="0" err="1">
                <a:effectLst/>
                <a:latin typeface="Arial" panose="020B0604020202020204" pitchFamily="34" charset="0"/>
              </a:rPr>
              <a:t>Krinitsin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07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519672" y="1676400"/>
                <a:ext cx="4861560" cy="4452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de-DE" dirty="0"/>
                  <a:t>Gesucht: Seitenverhältnis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𝑥𝑥𝑐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/>
              </a:p>
              <a:p>
                <a:r>
                  <a:rPr lang="de-DE" dirty="0"/>
                  <a:t>Durch das Seitenverhältnis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1: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 bleibt das Format beim Halbieren erhalten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9672" y="1676400"/>
                <a:ext cx="4861560" cy="4452600"/>
              </a:xfrm>
              <a:blipFill>
                <a:blip r:embed="rId2"/>
                <a:stretch>
                  <a:fillRect l="-1563" t="-3134" r="-15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1060704" y="729000"/>
            <a:ext cx="3819600" cy="540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/>
          <p:cNvCxnSpPr>
            <a:stCxn id="4" idx="1"/>
            <a:endCxn id="4" idx="3"/>
          </p:cNvCxnSpPr>
          <p:nvPr/>
        </p:nvCxnSpPr>
        <p:spPr>
          <a:xfrm>
            <a:off x="1060704" y="3429000"/>
            <a:ext cx="381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eschweifte Klammer links 8"/>
          <p:cNvSpPr/>
          <p:nvPr/>
        </p:nvSpPr>
        <p:spPr>
          <a:xfrm rot="5400000">
            <a:off x="2847197" y="-1304106"/>
            <a:ext cx="246608" cy="3819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/>
          <p:cNvSpPr/>
          <p:nvPr/>
        </p:nvSpPr>
        <p:spPr>
          <a:xfrm rot="10800000">
            <a:off x="4880302" y="729000"/>
            <a:ext cx="246608" cy="54000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/>
          <p:cNvSpPr/>
          <p:nvPr/>
        </p:nvSpPr>
        <p:spPr>
          <a:xfrm>
            <a:off x="814098" y="3429001"/>
            <a:ext cx="246608" cy="27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732757" y="113056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57" y="113056"/>
                <a:ext cx="4754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146775" y="3244333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75" y="3244333"/>
                <a:ext cx="4754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357407" y="4594335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07" y="4594335"/>
                <a:ext cx="4754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223260" y="6356350"/>
            <a:ext cx="5745480" cy="365125"/>
          </a:xfrm>
        </p:spPr>
        <p:txBody>
          <a:bodyPr/>
          <a:lstStyle/>
          <a:p>
            <a:r>
              <a:rPr lang="de-DE" dirty="0"/>
              <a:t>Aufgabe A326 – Team 213 – Noah Schlenker – Leon B. </a:t>
            </a:r>
            <a:r>
              <a:rPr lang="de-DE" dirty="0" err="1"/>
              <a:t>Kniffki</a:t>
            </a:r>
            <a:r>
              <a:rPr lang="de-DE" dirty="0"/>
              <a:t>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el 1">
                <a:extLst>
                  <a:ext uri="{FF2B5EF4-FFF2-40B4-BE49-F238E27FC236}">
                    <a16:creationId xmlns:a16="http://schemas.microsoft.com/office/drawing/2014/main" id="{BF6D661C-24FB-7388-6411-B53F731B23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1676" y="605694"/>
                <a:ext cx="4834128" cy="932364"/>
              </a:xfrm>
            </p:spPr>
            <p:txBody>
              <a:bodyPr/>
              <a:lstStyle/>
              <a:p>
                <a:r>
                  <a:rPr lang="de-DE" dirty="0"/>
                  <a:t>Wofür ist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 nötig?</a:t>
                </a:r>
              </a:p>
            </p:txBody>
          </p:sp>
        </mc:Choice>
        <mc:Fallback>
          <p:sp>
            <p:nvSpPr>
              <p:cNvPr id="6" name="Titel 1">
                <a:extLst>
                  <a:ext uri="{FF2B5EF4-FFF2-40B4-BE49-F238E27FC236}">
                    <a16:creationId xmlns:a16="http://schemas.microsoft.com/office/drawing/2014/main" id="{BF6D661C-24FB-7388-6411-B53F731B2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1676" y="605694"/>
                <a:ext cx="4834128" cy="932364"/>
              </a:xfrm>
              <a:blipFill>
                <a:blip r:embed="rId6"/>
                <a:stretch>
                  <a:fillRect l="-5249" t="-4054" b="-243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65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BFEB1-A380-ADF4-28F1-6184EC29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de-DE" sz="2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2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2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de-DE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600" dirty="0"/>
              </a:p>
              <a:p>
                <a:pPr marL="0" indent="0" algn="ctr">
                  <a:buNone/>
                </a:pPr>
                <a:endParaRPr lang="de-DE" sz="2600" dirty="0"/>
              </a:p>
              <a:p>
                <a:pPr marL="0" indent="0" algn="ctr">
                  <a:buNone/>
                </a:pPr>
                <a:r>
                  <a:rPr lang="de-DE" sz="2600" dirty="0"/>
                  <a:t>Acht teure Multiplikationen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14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BFEB1-A380-ADF4-28F1-6184EC29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Acht teure Multiplikationen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Nur noch fünf Multiplikationen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D2BFEB1-A380-ADF4-28F1-6184EC290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>
                <a:normAutofit/>
              </a:bodyPr>
              <a:lstStyle/>
              <a:p>
                <a:pPr algn="ctr"/>
                <a:r>
                  <a:rPr lang="de-DE" dirty="0"/>
                  <a:t>Mit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D2BFEB1-A380-ADF4-28F1-6184EC290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Durch </a:t>
                </a:r>
                <a:r>
                  <a:rPr lang="de-DE" dirty="0" err="1"/>
                  <a:t>Bitshifts</a:t>
                </a:r>
                <a:r>
                  <a:rPr lang="de-DE" dirty="0"/>
                  <a:t> und Addition realisierbar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Vier Multiplikationen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0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Macintosh PowerPoint</Application>
  <PresentationFormat>Breitbild</PresentationFormat>
  <Paragraphs>48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Menlo</vt:lpstr>
      <vt:lpstr>Office</vt:lpstr>
      <vt:lpstr>√2</vt:lpstr>
      <vt:lpstr>Wofür ist √2 nötig?</vt:lpstr>
      <vt:lpstr>Die Matrixmultiplikation</vt:lpstr>
      <vt:lpstr>Die Matrixmultiplikation</vt:lpstr>
      <vt:lpstr>Mit (■8(0&amp;1@1&amp;2))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Baptist Kniffki</dc:creator>
  <cp:lastModifiedBy>Leon Baptist Kniffki</cp:lastModifiedBy>
  <cp:revision>7</cp:revision>
  <dcterms:created xsi:type="dcterms:W3CDTF">2023-07-12T17:17:19Z</dcterms:created>
  <dcterms:modified xsi:type="dcterms:W3CDTF">2023-07-14T15:37:24Z</dcterms:modified>
</cp:coreProperties>
</file>