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>
        <p:scale>
          <a:sx n="118" d="100"/>
          <a:sy n="118" d="100"/>
        </p:scale>
        <p:origin x="4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14.07.23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Probleme:</a:t>
                </a:r>
              </a:p>
              <a:p>
                <a:pPr lvl="1"/>
                <a:r>
                  <a:rPr lang="de-DE" dirty="0"/>
                  <a:t>Beliebig große Zahlen</a:t>
                </a:r>
              </a:p>
              <a:p>
                <a:pPr lvl="1"/>
                <a:r>
                  <a:rPr lang="de-DE" dirty="0" err="1"/>
                  <a:t>Exponentiationen</a:t>
                </a:r>
                <a:r>
                  <a:rPr lang="de-DE" dirty="0"/>
                  <a:t> dauern lange</a:t>
                </a:r>
              </a:p>
              <a:p>
                <a:pPr lvl="1"/>
                <a:r>
                  <a:rPr lang="de-DE" dirty="0"/>
                  <a:t>Division beliebig genauer Zahlen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Macintosh PowerPoint</Application>
  <PresentationFormat>Breitbild</PresentationFormat>
  <Paragraphs>64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Menlo</vt:lpstr>
      <vt:lpstr>Office</vt:lpstr>
      <vt:lpstr>√2</vt:lpstr>
      <vt:lpstr>Wofür ist √2 nötig?</vt:lpstr>
      <vt:lpstr>Wie bestimmt man √2?</vt:lpstr>
      <vt:lpstr>Wie bestimmt man √2?</vt:lpstr>
      <vt:lpstr>Die Matrixmultiplikation</vt:lpstr>
      <vt:lpstr>Die Matrixmultiplikation</vt:lpstr>
      <vt:lpstr>Mit (■8(0&amp;1@1&amp;2))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8</cp:revision>
  <dcterms:created xsi:type="dcterms:W3CDTF">2023-07-12T17:17:19Z</dcterms:created>
  <dcterms:modified xsi:type="dcterms:W3CDTF">2023-07-14T16:43:46Z</dcterms:modified>
</cp:coreProperties>
</file>