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6" r:id="rId10"/>
    <p:sldId id="275" r:id="rId11"/>
    <p:sldId id="270" r:id="rId12"/>
    <p:sldId id="271" r:id="rId13"/>
    <p:sldId id="272" r:id="rId14"/>
    <p:sldId id="260" r:id="rId15"/>
    <p:sldId id="261" r:id="rId16"/>
    <p:sldId id="262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18"/>
    <a:srgbClr val="42B22A"/>
    <a:srgbClr val="FF7907"/>
    <a:srgbClr val="15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>
        <p:scale>
          <a:sx n="127" d="100"/>
          <a:sy n="127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 im Vergleich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Normale Matrixmultiplikation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Tabelle1!$A$2:$A$101</c:f>
              <c:numCache>
                <c:formatCode>General</c:formatCode>
                <c:ptCount val="10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</c:numCache>
            </c:numRef>
          </c:cat>
          <c:val>
            <c:numRef>
              <c:f>Tabelle1!$B$2:$B$101</c:f>
              <c:numCache>
                <c:formatCode>General</c:formatCode>
                <c:ptCount val="100"/>
                <c:pt idx="0">
                  <c:v>2.0999999999999999E-5</c:v>
                </c:pt>
                <c:pt idx="1">
                  <c:v>1.4100000000000001E-4</c:v>
                </c:pt>
                <c:pt idx="2">
                  <c:v>4.5899999999999999E-4</c:v>
                </c:pt>
                <c:pt idx="3">
                  <c:v>1.157E-3</c:v>
                </c:pt>
                <c:pt idx="4">
                  <c:v>2.1540000000000001E-3</c:v>
                </c:pt>
                <c:pt idx="5">
                  <c:v>3.1180000000000001E-3</c:v>
                </c:pt>
                <c:pt idx="6">
                  <c:v>5.4739999999999997E-3</c:v>
                </c:pt>
                <c:pt idx="7">
                  <c:v>7.5659999999999998E-3</c:v>
                </c:pt>
                <c:pt idx="8">
                  <c:v>9.7490000000000007E-3</c:v>
                </c:pt>
                <c:pt idx="9">
                  <c:v>1.3084999999999999E-2</c:v>
                </c:pt>
                <c:pt idx="10">
                  <c:v>1.2978999999999999E-2</c:v>
                </c:pt>
                <c:pt idx="11">
                  <c:v>1.8603000000000001E-2</c:v>
                </c:pt>
                <c:pt idx="12">
                  <c:v>2.2298999999999999E-2</c:v>
                </c:pt>
                <c:pt idx="13">
                  <c:v>2.6276000000000001E-2</c:v>
                </c:pt>
                <c:pt idx="14">
                  <c:v>3.1563000000000001E-2</c:v>
                </c:pt>
                <c:pt idx="15">
                  <c:v>2.6610999999999999E-2</c:v>
                </c:pt>
                <c:pt idx="16">
                  <c:v>3.8501000000000001E-2</c:v>
                </c:pt>
                <c:pt idx="17">
                  <c:v>4.3971999999999997E-2</c:v>
                </c:pt>
                <c:pt idx="18">
                  <c:v>5.1128E-2</c:v>
                </c:pt>
                <c:pt idx="19">
                  <c:v>4.2556999999999998E-2</c:v>
                </c:pt>
                <c:pt idx="20">
                  <c:v>5.3506999999999999E-2</c:v>
                </c:pt>
                <c:pt idx="21">
                  <c:v>5.3831999999999998E-2</c:v>
                </c:pt>
                <c:pt idx="22">
                  <c:v>8.2435999999999995E-2</c:v>
                </c:pt>
                <c:pt idx="23">
                  <c:v>8.3363000000000007E-2</c:v>
                </c:pt>
                <c:pt idx="24">
                  <c:v>0.104133</c:v>
                </c:pt>
                <c:pt idx="25">
                  <c:v>8.3108000000000001E-2</c:v>
                </c:pt>
                <c:pt idx="26">
                  <c:v>9.6674999999999997E-2</c:v>
                </c:pt>
                <c:pt idx="27">
                  <c:v>0.119545</c:v>
                </c:pt>
                <c:pt idx="28">
                  <c:v>0.13916300000000001</c:v>
                </c:pt>
                <c:pt idx="29">
                  <c:v>0.13686100000000001</c:v>
                </c:pt>
                <c:pt idx="30">
                  <c:v>0.13691800000000001</c:v>
                </c:pt>
                <c:pt idx="31">
                  <c:v>0.158191</c:v>
                </c:pt>
                <c:pt idx="32">
                  <c:v>0.169929</c:v>
                </c:pt>
                <c:pt idx="33">
                  <c:v>0.14759800000000001</c:v>
                </c:pt>
                <c:pt idx="34">
                  <c:v>0.13502600000000001</c:v>
                </c:pt>
                <c:pt idx="35">
                  <c:v>0.174763</c:v>
                </c:pt>
                <c:pt idx="36">
                  <c:v>0.22451099999999999</c:v>
                </c:pt>
                <c:pt idx="37">
                  <c:v>0.215526</c:v>
                </c:pt>
                <c:pt idx="38">
                  <c:v>0.172763</c:v>
                </c:pt>
                <c:pt idx="39">
                  <c:v>0.18324299999999999</c:v>
                </c:pt>
                <c:pt idx="40">
                  <c:v>0.249775</c:v>
                </c:pt>
                <c:pt idx="41">
                  <c:v>0.30535800000000002</c:v>
                </c:pt>
                <c:pt idx="42">
                  <c:v>0.38310899999999998</c:v>
                </c:pt>
                <c:pt idx="43">
                  <c:v>0.367979</c:v>
                </c:pt>
                <c:pt idx="44">
                  <c:v>0.23894399999999999</c:v>
                </c:pt>
                <c:pt idx="45">
                  <c:v>0.316166</c:v>
                </c:pt>
                <c:pt idx="46">
                  <c:v>0.32784400000000002</c:v>
                </c:pt>
                <c:pt idx="47">
                  <c:v>0.30701099999999998</c:v>
                </c:pt>
                <c:pt idx="48">
                  <c:v>0.37251699999999999</c:v>
                </c:pt>
                <c:pt idx="49">
                  <c:v>0.432174</c:v>
                </c:pt>
                <c:pt idx="50">
                  <c:v>0.40401100000000001</c:v>
                </c:pt>
                <c:pt idx="51">
                  <c:v>0.33900400000000003</c:v>
                </c:pt>
                <c:pt idx="52">
                  <c:v>0.44308700000000001</c:v>
                </c:pt>
                <c:pt idx="53">
                  <c:v>0.50194499999999997</c:v>
                </c:pt>
                <c:pt idx="54">
                  <c:v>0.47332000000000002</c:v>
                </c:pt>
                <c:pt idx="55">
                  <c:v>0.52001900000000001</c:v>
                </c:pt>
                <c:pt idx="56">
                  <c:v>0.51629899999999995</c:v>
                </c:pt>
                <c:pt idx="57">
                  <c:v>0.52721700000000005</c:v>
                </c:pt>
                <c:pt idx="58">
                  <c:v>0.52612700000000001</c:v>
                </c:pt>
                <c:pt idx="59">
                  <c:v>0.60840399999999994</c:v>
                </c:pt>
                <c:pt idx="60">
                  <c:v>0.52641099999999996</c:v>
                </c:pt>
                <c:pt idx="61">
                  <c:v>0.58511500000000005</c:v>
                </c:pt>
                <c:pt idx="62">
                  <c:v>0.62251599999999996</c:v>
                </c:pt>
                <c:pt idx="63">
                  <c:v>0.63453099999999996</c:v>
                </c:pt>
                <c:pt idx="64">
                  <c:v>0.64964200000000005</c:v>
                </c:pt>
                <c:pt idx="65">
                  <c:v>0.68052400000000002</c:v>
                </c:pt>
                <c:pt idx="66">
                  <c:v>0.71221500000000004</c:v>
                </c:pt>
                <c:pt idx="67">
                  <c:v>0.691743</c:v>
                </c:pt>
                <c:pt idx="68">
                  <c:v>0.67977399999999999</c:v>
                </c:pt>
                <c:pt idx="69">
                  <c:v>0.78127400000000002</c:v>
                </c:pt>
                <c:pt idx="70">
                  <c:v>0.79766999999999999</c:v>
                </c:pt>
                <c:pt idx="71">
                  <c:v>0.80783199999999999</c:v>
                </c:pt>
                <c:pt idx="72">
                  <c:v>0.82764000000000004</c:v>
                </c:pt>
                <c:pt idx="73">
                  <c:v>0.88419899999999996</c:v>
                </c:pt>
                <c:pt idx="74">
                  <c:v>0.92040900000000003</c:v>
                </c:pt>
                <c:pt idx="75">
                  <c:v>0.91464599999999996</c:v>
                </c:pt>
                <c:pt idx="76">
                  <c:v>0.92734899999999998</c:v>
                </c:pt>
                <c:pt idx="77">
                  <c:v>1.064586</c:v>
                </c:pt>
                <c:pt idx="78">
                  <c:v>1.045784</c:v>
                </c:pt>
                <c:pt idx="79">
                  <c:v>1.108873</c:v>
                </c:pt>
                <c:pt idx="80">
                  <c:v>1.1126659999999999</c:v>
                </c:pt>
                <c:pt idx="81">
                  <c:v>1.064713</c:v>
                </c:pt>
                <c:pt idx="82">
                  <c:v>1.111804</c:v>
                </c:pt>
                <c:pt idx="83">
                  <c:v>1.220105</c:v>
                </c:pt>
                <c:pt idx="84">
                  <c:v>1.157449</c:v>
                </c:pt>
                <c:pt idx="85">
                  <c:v>1.149362</c:v>
                </c:pt>
                <c:pt idx="86">
                  <c:v>1.211273</c:v>
                </c:pt>
                <c:pt idx="87">
                  <c:v>1.277207</c:v>
                </c:pt>
                <c:pt idx="88">
                  <c:v>1.3054650000000001</c:v>
                </c:pt>
                <c:pt idx="89">
                  <c:v>1.2580880000000001</c:v>
                </c:pt>
                <c:pt idx="90">
                  <c:v>1.3588169999999999</c:v>
                </c:pt>
                <c:pt idx="91">
                  <c:v>1.375928</c:v>
                </c:pt>
                <c:pt idx="92">
                  <c:v>1.4353210000000001</c:v>
                </c:pt>
                <c:pt idx="93">
                  <c:v>1.429581</c:v>
                </c:pt>
                <c:pt idx="94">
                  <c:v>1.440812</c:v>
                </c:pt>
                <c:pt idx="95">
                  <c:v>1.4238249999999999</c:v>
                </c:pt>
                <c:pt idx="96">
                  <c:v>1.5261290000000001</c:v>
                </c:pt>
                <c:pt idx="97">
                  <c:v>1.5549630000000001</c:v>
                </c:pt>
                <c:pt idx="98">
                  <c:v>1.6573819999999999</c:v>
                </c:pt>
                <c:pt idx="99">
                  <c:v>1.53864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4-5D45-A3C1-32C43CBBFB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Kompakte Matrixmultiplikation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Tabelle1!$A$2:$A$101</c:f>
              <c:numCache>
                <c:formatCode>General</c:formatCode>
                <c:ptCount val="10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</c:numCache>
            </c:numRef>
          </c:cat>
          <c:val>
            <c:numRef>
              <c:f>Tabelle1!$C$2:$C$101</c:f>
              <c:numCache>
                <c:formatCode>General</c:formatCode>
                <c:ptCount val="100"/>
                <c:pt idx="0">
                  <c:v>7.9999999999999996E-6</c:v>
                </c:pt>
                <c:pt idx="1">
                  <c:v>6.3E-5</c:v>
                </c:pt>
                <c:pt idx="2">
                  <c:v>2.33E-4</c:v>
                </c:pt>
                <c:pt idx="3">
                  <c:v>5.4799999999999998E-4</c:v>
                </c:pt>
                <c:pt idx="4">
                  <c:v>1.024E-3</c:v>
                </c:pt>
                <c:pt idx="5">
                  <c:v>1.495E-3</c:v>
                </c:pt>
                <c:pt idx="6">
                  <c:v>2.6489999999999999E-3</c:v>
                </c:pt>
                <c:pt idx="7">
                  <c:v>3.8149999999999998E-3</c:v>
                </c:pt>
                <c:pt idx="8">
                  <c:v>5.0270000000000002E-3</c:v>
                </c:pt>
                <c:pt idx="9">
                  <c:v>6.3680000000000004E-3</c:v>
                </c:pt>
                <c:pt idx="10">
                  <c:v>6.7860000000000004E-3</c:v>
                </c:pt>
                <c:pt idx="11">
                  <c:v>9.4870000000000006E-3</c:v>
                </c:pt>
                <c:pt idx="12">
                  <c:v>1.1218000000000001E-2</c:v>
                </c:pt>
                <c:pt idx="13">
                  <c:v>1.3483E-2</c:v>
                </c:pt>
                <c:pt idx="14">
                  <c:v>1.5855999999999999E-2</c:v>
                </c:pt>
                <c:pt idx="15">
                  <c:v>1.3861999999999999E-2</c:v>
                </c:pt>
                <c:pt idx="16">
                  <c:v>1.9167E-2</c:v>
                </c:pt>
                <c:pt idx="17">
                  <c:v>2.2141000000000001E-2</c:v>
                </c:pt>
                <c:pt idx="18">
                  <c:v>2.5367000000000001E-2</c:v>
                </c:pt>
                <c:pt idx="19">
                  <c:v>2.2120000000000001E-2</c:v>
                </c:pt>
                <c:pt idx="20">
                  <c:v>2.6467999999999998E-2</c:v>
                </c:pt>
                <c:pt idx="21">
                  <c:v>3.1748999999999999E-2</c:v>
                </c:pt>
                <c:pt idx="22">
                  <c:v>4.2305000000000002E-2</c:v>
                </c:pt>
                <c:pt idx="23">
                  <c:v>4.326E-2</c:v>
                </c:pt>
                <c:pt idx="24">
                  <c:v>5.6998E-2</c:v>
                </c:pt>
                <c:pt idx="25">
                  <c:v>4.1022000000000003E-2</c:v>
                </c:pt>
                <c:pt idx="26">
                  <c:v>4.8051000000000003E-2</c:v>
                </c:pt>
                <c:pt idx="27">
                  <c:v>6.1636999999999997E-2</c:v>
                </c:pt>
                <c:pt idx="28">
                  <c:v>6.7804000000000003E-2</c:v>
                </c:pt>
                <c:pt idx="29">
                  <c:v>6.1601000000000003E-2</c:v>
                </c:pt>
                <c:pt idx="30">
                  <c:v>7.1859000000000006E-2</c:v>
                </c:pt>
                <c:pt idx="31">
                  <c:v>7.8559000000000004E-2</c:v>
                </c:pt>
                <c:pt idx="32">
                  <c:v>8.4806000000000006E-2</c:v>
                </c:pt>
                <c:pt idx="33">
                  <c:v>8.2089999999999996E-2</c:v>
                </c:pt>
                <c:pt idx="34">
                  <c:v>6.2462999999999998E-2</c:v>
                </c:pt>
                <c:pt idx="35">
                  <c:v>0.103654</c:v>
                </c:pt>
                <c:pt idx="36">
                  <c:v>0.108393</c:v>
                </c:pt>
                <c:pt idx="37">
                  <c:v>0.10134799999999999</c:v>
                </c:pt>
                <c:pt idx="38">
                  <c:v>9.4022999999999995E-2</c:v>
                </c:pt>
                <c:pt idx="39">
                  <c:v>7.8536999999999996E-2</c:v>
                </c:pt>
                <c:pt idx="40">
                  <c:v>0.13101099999999999</c:v>
                </c:pt>
                <c:pt idx="41">
                  <c:v>0.17836199999999999</c:v>
                </c:pt>
                <c:pt idx="42">
                  <c:v>0.18642400000000001</c:v>
                </c:pt>
                <c:pt idx="43">
                  <c:v>0.14918600000000001</c:v>
                </c:pt>
                <c:pt idx="44">
                  <c:v>0.11577</c:v>
                </c:pt>
                <c:pt idx="45">
                  <c:v>0.136129</c:v>
                </c:pt>
                <c:pt idx="46">
                  <c:v>0.166518</c:v>
                </c:pt>
                <c:pt idx="47">
                  <c:v>0.18473600000000001</c:v>
                </c:pt>
                <c:pt idx="48">
                  <c:v>0.19706399999999999</c:v>
                </c:pt>
                <c:pt idx="49">
                  <c:v>0.214284</c:v>
                </c:pt>
                <c:pt idx="50">
                  <c:v>0.18917800000000001</c:v>
                </c:pt>
                <c:pt idx="51">
                  <c:v>0.17168700000000001</c:v>
                </c:pt>
                <c:pt idx="52">
                  <c:v>0.229965</c:v>
                </c:pt>
                <c:pt idx="53">
                  <c:v>0.23519999999999999</c:v>
                </c:pt>
                <c:pt idx="54">
                  <c:v>0.24282400000000001</c:v>
                </c:pt>
                <c:pt idx="55">
                  <c:v>0.26235799999999998</c:v>
                </c:pt>
                <c:pt idx="56">
                  <c:v>0.24207500000000001</c:v>
                </c:pt>
                <c:pt idx="57">
                  <c:v>0.27185999999999999</c:v>
                </c:pt>
                <c:pt idx="58">
                  <c:v>0.2722</c:v>
                </c:pt>
                <c:pt idx="59">
                  <c:v>0.28688399999999997</c:v>
                </c:pt>
                <c:pt idx="60">
                  <c:v>0.29689599999999999</c:v>
                </c:pt>
                <c:pt idx="61">
                  <c:v>0.29709400000000002</c:v>
                </c:pt>
                <c:pt idx="62">
                  <c:v>0.335733</c:v>
                </c:pt>
                <c:pt idx="63">
                  <c:v>0.31821199999999999</c:v>
                </c:pt>
                <c:pt idx="64">
                  <c:v>0.32483699999999999</c:v>
                </c:pt>
                <c:pt idx="65">
                  <c:v>0.34340999999999999</c:v>
                </c:pt>
                <c:pt idx="66">
                  <c:v>0.33686899999999997</c:v>
                </c:pt>
                <c:pt idx="67">
                  <c:v>0.33293099999999998</c:v>
                </c:pt>
                <c:pt idx="68">
                  <c:v>0.35219499999999998</c:v>
                </c:pt>
                <c:pt idx="69">
                  <c:v>0.388988</c:v>
                </c:pt>
                <c:pt idx="70">
                  <c:v>0.398397</c:v>
                </c:pt>
                <c:pt idx="71">
                  <c:v>0.40494200000000002</c:v>
                </c:pt>
                <c:pt idx="72">
                  <c:v>0.42074400000000001</c:v>
                </c:pt>
                <c:pt idx="73">
                  <c:v>0.45769300000000002</c:v>
                </c:pt>
                <c:pt idx="74">
                  <c:v>0.44063999999999998</c:v>
                </c:pt>
                <c:pt idx="75">
                  <c:v>0.44563900000000001</c:v>
                </c:pt>
                <c:pt idx="76">
                  <c:v>0.46417599999999998</c:v>
                </c:pt>
                <c:pt idx="77">
                  <c:v>0.57894699999999999</c:v>
                </c:pt>
                <c:pt idx="78">
                  <c:v>0.50663199999999997</c:v>
                </c:pt>
                <c:pt idx="79">
                  <c:v>0.54908400000000002</c:v>
                </c:pt>
                <c:pt idx="80">
                  <c:v>0.55678399999999995</c:v>
                </c:pt>
                <c:pt idx="81">
                  <c:v>0.53271900000000005</c:v>
                </c:pt>
                <c:pt idx="82">
                  <c:v>0.56208199999999997</c:v>
                </c:pt>
                <c:pt idx="83">
                  <c:v>0.59465199999999996</c:v>
                </c:pt>
                <c:pt idx="84">
                  <c:v>0.57355400000000001</c:v>
                </c:pt>
                <c:pt idx="85">
                  <c:v>0.58863799999999999</c:v>
                </c:pt>
                <c:pt idx="86">
                  <c:v>0.58172000000000001</c:v>
                </c:pt>
                <c:pt idx="87">
                  <c:v>0.63038400000000006</c:v>
                </c:pt>
                <c:pt idx="88">
                  <c:v>0.64594499999999999</c:v>
                </c:pt>
                <c:pt idx="89">
                  <c:v>0.64168499999999995</c:v>
                </c:pt>
                <c:pt idx="90">
                  <c:v>0.68173399999999995</c:v>
                </c:pt>
                <c:pt idx="91">
                  <c:v>0.62791600000000003</c:v>
                </c:pt>
                <c:pt idx="92">
                  <c:v>0.75293900000000002</c:v>
                </c:pt>
                <c:pt idx="93">
                  <c:v>0.69076800000000005</c:v>
                </c:pt>
                <c:pt idx="94">
                  <c:v>0.70289199999999996</c:v>
                </c:pt>
                <c:pt idx="95">
                  <c:v>0.71551299999999995</c:v>
                </c:pt>
                <c:pt idx="96">
                  <c:v>0.761625</c:v>
                </c:pt>
                <c:pt idx="97">
                  <c:v>0.94903899999999997</c:v>
                </c:pt>
                <c:pt idx="98">
                  <c:v>0.79983300000000002</c:v>
                </c:pt>
                <c:pt idx="99">
                  <c:v>0.77543399999999996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04-5D45-A3C1-32C43CBBF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281919"/>
        <c:axId val="1331081391"/>
      </c:lineChart>
      <c:catAx>
        <c:axId val="133128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081391"/>
        <c:crosses val="autoZero"/>
        <c:auto val="1"/>
        <c:lblAlgn val="ctr"/>
        <c:lblOffset val="100"/>
        <c:noMultiLvlLbl val="0"/>
      </c:catAx>
      <c:valAx>
        <c:axId val="133108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28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1.56E-4</c:v>
                </c:pt>
                <c:pt idx="1">
                  <c:v>4.4149999999999997E-3</c:v>
                </c:pt>
                <c:pt idx="2">
                  <c:v>5.2700000000000004E-3</c:v>
                </c:pt>
                <c:pt idx="3">
                  <c:v>6.8469999999999998E-3</c:v>
                </c:pt>
                <c:pt idx="4">
                  <c:v>3.6329999999999999E-3</c:v>
                </c:pt>
                <c:pt idx="5">
                  <c:v>5.9909999999999998E-3</c:v>
                </c:pt>
                <c:pt idx="6">
                  <c:v>6.1850000000000004E-3</c:v>
                </c:pt>
                <c:pt idx="7">
                  <c:v>7.6730000000000001E-3</c:v>
                </c:pt>
                <c:pt idx="8">
                  <c:v>9.3439999999999999E-3</c:v>
                </c:pt>
                <c:pt idx="9">
                  <c:v>9.4959999999999992E-3</c:v>
                </c:pt>
                <c:pt idx="10">
                  <c:v>1.7812000000000001E-2</c:v>
                </c:pt>
                <c:pt idx="11">
                  <c:v>1.235E-2</c:v>
                </c:pt>
                <c:pt idx="12">
                  <c:v>1.4035000000000001E-2</c:v>
                </c:pt>
                <c:pt idx="13">
                  <c:v>1.5716999999999998E-2</c:v>
                </c:pt>
                <c:pt idx="14">
                  <c:v>2.5155E-2</c:v>
                </c:pt>
                <c:pt idx="15">
                  <c:v>2.8923999999999998E-2</c:v>
                </c:pt>
                <c:pt idx="16">
                  <c:v>2.8257000000000001E-2</c:v>
                </c:pt>
                <c:pt idx="17">
                  <c:v>3.27E-2</c:v>
                </c:pt>
                <c:pt idx="18">
                  <c:v>3.5874999999999997E-2</c:v>
                </c:pt>
                <c:pt idx="19">
                  <c:v>4.3128E-2</c:v>
                </c:pt>
                <c:pt idx="20">
                  <c:v>4.9153000000000002E-2</c:v>
                </c:pt>
                <c:pt idx="21">
                  <c:v>4.4059000000000001E-2</c:v>
                </c:pt>
                <c:pt idx="22">
                  <c:v>4.5622000000000003E-2</c:v>
                </c:pt>
                <c:pt idx="23">
                  <c:v>6.8667000000000006E-2</c:v>
                </c:pt>
                <c:pt idx="24">
                  <c:v>5.4613000000000002E-2</c:v>
                </c:pt>
                <c:pt idx="25">
                  <c:v>7.2079000000000004E-2</c:v>
                </c:pt>
                <c:pt idx="26">
                  <c:v>8.6546999999999999E-2</c:v>
                </c:pt>
                <c:pt idx="27">
                  <c:v>6.1665999999999999E-2</c:v>
                </c:pt>
                <c:pt idx="28">
                  <c:v>8.8472999999999996E-2</c:v>
                </c:pt>
                <c:pt idx="29">
                  <c:v>9.6769999999999995E-2</c:v>
                </c:pt>
                <c:pt idx="30">
                  <c:v>0.104727</c:v>
                </c:pt>
                <c:pt idx="31">
                  <c:v>0.100411</c:v>
                </c:pt>
                <c:pt idx="32">
                  <c:v>0.100176</c:v>
                </c:pt>
                <c:pt idx="33">
                  <c:v>0.11912200000000001</c:v>
                </c:pt>
                <c:pt idx="34">
                  <c:v>0.119354</c:v>
                </c:pt>
                <c:pt idx="35">
                  <c:v>0.14003599999999999</c:v>
                </c:pt>
                <c:pt idx="36">
                  <c:v>0.15184900000000001</c:v>
                </c:pt>
                <c:pt idx="37">
                  <c:v>0.14161399999999999</c:v>
                </c:pt>
                <c:pt idx="38">
                  <c:v>0.162046</c:v>
                </c:pt>
                <c:pt idx="39">
                  <c:v>0.165965</c:v>
                </c:pt>
                <c:pt idx="40">
                  <c:v>0.19117300000000001</c:v>
                </c:pt>
                <c:pt idx="41">
                  <c:v>0.15470800000000001</c:v>
                </c:pt>
                <c:pt idx="42">
                  <c:v>0.163913</c:v>
                </c:pt>
                <c:pt idx="43">
                  <c:v>0.19168199999999999</c:v>
                </c:pt>
                <c:pt idx="44">
                  <c:v>0.23830599999999999</c:v>
                </c:pt>
                <c:pt idx="45">
                  <c:v>0.21853700000000001</c:v>
                </c:pt>
                <c:pt idx="46">
                  <c:v>0.20208699999999999</c:v>
                </c:pt>
                <c:pt idx="47">
                  <c:v>0.21895899999999999</c:v>
                </c:pt>
                <c:pt idx="48">
                  <c:v>0.22459799999999999</c:v>
                </c:pt>
                <c:pt idx="49">
                  <c:v>0.2417</c:v>
                </c:pt>
                <c:pt idx="50">
                  <c:v>0.25588300000000003</c:v>
                </c:pt>
                <c:pt idx="51">
                  <c:v>0.28885899999999998</c:v>
                </c:pt>
                <c:pt idx="52">
                  <c:v>0.26490799999999998</c:v>
                </c:pt>
                <c:pt idx="53">
                  <c:v>0.287748</c:v>
                </c:pt>
                <c:pt idx="54">
                  <c:v>0.32541599999999998</c:v>
                </c:pt>
                <c:pt idx="55">
                  <c:v>0.30847000000000002</c:v>
                </c:pt>
                <c:pt idx="56">
                  <c:v>0.336951</c:v>
                </c:pt>
                <c:pt idx="57">
                  <c:v>0.36015599999999998</c:v>
                </c:pt>
                <c:pt idx="58">
                  <c:v>0.39236599999999999</c:v>
                </c:pt>
                <c:pt idx="59">
                  <c:v>0.36053299999999999</c:v>
                </c:pt>
                <c:pt idx="60">
                  <c:v>0.35582000000000003</c:v>
                </c:pt>
                <c:pt idx="61">
                  <c:v>0.38483400000000001</c:v>
                </c:pt>
                <c:pt idx="62">
                  <c:v>0.36771399999999999</c:v>
                </c:pt>
                <c:pt idx="63">
                  <c:v>0.38886700000000002</c:v>
                </c:pt>
                <c:pt idx="64">
                  <c:v>0.50262099999999998</c:v>
                </c:pt>
                <c:pt idx="65">
                  <c:v>0.42005799999999999</c:v>
                </c:pt>
                <c:pt idx="66">
                  <c:v>0.48857699999999998</c:v>
                </c:pt>
                <c:pt idx="67">
                  <c:v>0.45215499999999997</c:v>
                </c:pt>
                <c:pt idx="68">
                  <c:v>0.49271500000000001</c:v>
                </c:pt>
                <c:pt idx="69">
                  <c:v>0.49424499999999999</c:v>
                </c:pt>
                <c:pt idx="70">
                  <c:v>0.511208</c:v>
                </c:pt>
                <c:pt idx="71">
                  <c:v>0.52289099999999999</c:v>
                </c:pt>
                <c:pt idx="72">
                  <c:v>0.53439999999999999</c:v>
                </c:pt>
                <c:pt idx="73">
                  <c:v>0.53663400000000006</c:v>
                </c:pt>
                <c:pt idx="74">
                  <c:v>0.62142900000000001</c:v>
                </c:pt>
                <c:pt idx="75">
                  <c:v>0.60025700000000004</c:v>
                </c:pt>
                <c:pt idx="76">
                  <c:v>0.65804600000000002</c:v>
                </c:pt>
                <c:pt idx="77">
                  <c:v>0.56839600000000001</c:v>
                </c:pt>
                <c:pt idx="78">
                  <c:v>0.67577799999999999</c:v>
                </c:pt>
                <c:pt idx="79">
                  <c:v>0.62798600000000004</c:v>
                </c:pt>
                <c:pt idx="80">
                  <c:v>0.63837900000000003</c:v>
                </c:pt>
                <c:pt idx="81">
                  <c:v>0.78119000000000005</c:v>
                </c:pt>
                <c:pt idx="82">
                  <c:v>0.62367099999999998</c:v>
                </c:pt>
                <c:pt idx="83">
                  <c:v>0.63664699999999996</c:v>
                </c:pt>
                <c:pt idx="84">
                  <c:v>0.62719199999999997</c:v>
                </c:pt>
                <c:pt idx="85">
                  <c:v>0.664906</c:v>
                </c:pt>
                <c:pt idx="86">
                  <c:v>0.71536999999999995</c:v>
                </c:pt>
                <c:pt idx="87">
                  <c:v>0.73818300000000003</c:v>
                </c:pt>
                <c:pt idx="88">
                  <c:v>0.69356300000000004</c:v>
                </c:pt>
                <c:pt idx="89">
                  <c:v>0.708592</c:v>
                </c:pt>
                <c:pt idx="90">
                  <c:v>0.99874300000000005</c:v>
                </c:pt>
                <c:pt idx="91">
                  <c:v>0.84116000000000002</c:v>
                </c:pt>
                <c:pt idx="92">
                  <c:v>0.76835699999999996</c:v>
                </c:pt>
                <c:pt idx="93">
                  <c:v>0.78038200000000002</c:v>
                </c:pt>
                <c:pt idx="94">
                  <c:v>0.85375100000000004</c:v>
                </c:pt>
                <c:pt idx="95">
                  <c:v>0.85990500000000003</c:v>
                </c:pt>
                <c:pt idx="96">
                  <c:v>0.932176</c:v>
                </c:pt>
                <c:pt idx="97">
                  <c:v>0.97943400000000003</c:v>
                </c:pt>
                <c:pt idx="98">
                  <c:v>1.001009</c:v>
                </c:pt>
                <c:pt idx="99">
                  <c:v>1.035423</c:v>
                </c:pt>
                <c:pt idx="100">
                  <c:v>1.0125820000000001</c:v>
                </c:pt>
                <c:pt idx="101">
                  <c:v>0.99941999999999998</c:v>
                </c:pt>
                <c:pt idx="102">
                  <c:v>1.1250519999999999</c:v>
                </c:pt>
                <c:pt idx="103">
                  <c:v>1.322303</c:v>
                </c:pt>
                <c:pt idx="104">
                  <c:v>1.1430180000000001</c:v>
                </c:pt>
                <c:pt idx="105">
                  <c:v>1.124665</c:v>
                </c:pt>
                <c:pt idx="106">
                  <c:v>1.128204</c:v>
                </c:pt>
                <c:pt idx="107">
                  <c:v>1.1331979999999999</c:v>
                </c:pt>
                <c:pt idx="108">
                  <c:v>1.184404</c:v>
                </c:pt>
                <c:pt idx="109">
                  <c:v>1.240969</c:v>
                </c:pt>
                <c:pt idx="110">
                  <c:v>1.173163</c:v>
                </c:pt>
                <c:pt idx="111">
                  <c:v>1.2766599999999999</c:v>
                </c:pt>
                <c:pt idx="112">
                  <c:v>1.225762</c:v>
                </c:pt>
                <c:pt idx="113">
                  <c:v>1.3390599999999999</c:v>
                </c:pt>
                <c:pt idx="114">
                  <c:v>1.3317589999999999</c:v>
                </c:pt>
                <c:pt idx="115">
                  <c:v>1.3854930000000001</c:v>
                </c:pt>
                <c:pt idx="116">
                  <c:v>1.4504870000000001</c:v>
                </c:pt>
                <c:pt idx="117">
                  <c:v>1.3675040000000001</c:v>
                </c:pt>
                <c:pt idx="118">
                  <c:v>1.41005</c:v>
                </c:pt>
                <c:pt idx="119">
                  <c:v>1.5745929999999999</c:v>
                </c:pt>
                <c:pt idx="120">
                  <c:v>1.5323370000000001</c:v>
                </c:pt>
                <c:pt idx="121">
                  <c:v>1.8404640000000001</c:v>
                </c:pt>
                <c:pt idx="122">
                  <c:v>1.7406999999999999</c:v>
                </c:pt>
                <c:pt idx="123">
                  <c:v>1.4502729999999999</c:v>
                </c:pt>
                <c:pt idx="124">
                  <c:v>1.490027</c:v>
                </c:pt>
                <c:pt idx="125">
                  <c:v>1.527107</c:v>
                </c:pt>
                <c:pt idx="126">
                  <c:v>1.691918</c:v>
                </c:pt>
                <c:pt idx="127">
                  <c:v>1.596401</c:v>
                </c:pt>
                <c:pt idx="128">
                  <c:v>1.667807</c:v>
                </c:pt>
                <c:pt idx="129">
                  <c:v>1.7797019999999999</c:v>
                </c:pt>
                <c:pt idx="130">
                  <c:v>1.8037859999999999</c:v>
                </c:pt>
                <c:pt idx="131">
                  <c:v>1.8659859999999999</c:v>
                </c:pt>
                <c:pt idx="132">
                  <c:v>1.7953809999999999</c:v>
                </c:pt>
                <c:pt idx="133">
                  <c:v>1.84975</c:v>
                </c:pt>
                <c:pt idx="134">
                  <c:v>1.8735269999999999</c:v>
                </c:pt>
                <c:pt idx="135">
                  <c:v>2.0038969999999998</c:v>
                </c:pt>
                <c:pt idx="136">
                  <c:v>1.8118840000000001</c:v>
                </c:pt>
                <c:pt idx="137">
                  <c:v>2.1048230000000001</c:v>
                </c:pt>
                <c:pt idx="138">
                  <c:v>1.7943389999999999</c:v>
                </c:pt>
                <c:pt idx="139">
                  <c:v>1.9812529999999999</c:v>
                </c:pt>
                <c:pt idx="140">
                  <c:v>2.1436820000000001</c:v>
                </c:pt>
                <c:pt idx="141">
                  <c:v>2.2426219999999999</c:v>
                </c:pt>
                <c:pt idx="142">
                  <c:v>2.5297679999999998</c:v>
                </c:pt>
                <c:pt idx="143">
                  <c:v>2.0043340000000001</c:v>
                </c:pt>
                <c:pt idx="144">
                  <c:v>2.1735630000000001</c:v>
                </c:pt>
                <c:pt idx="145">
                  <c:v>2.072975</c:v>
                </c:pt>
                <c:pt idx="146">
                  <c:v>2.4145910000000002</c:v>
                </c:pt>
                <c:pt idx="147">
                  <c:v>2.1762299999999999</c:v>
                </c:pt>
                <c:pt idx="148">
                  <c:v>2.4335680000000002</c:v>
                </c:pt>
                <c:pt idx="149">
                  <c:v>2.6566550000000002</c:v>
                </c:pt>
                <c:pt idx="150">
                  <c:v>2.4750009999999998</c:v>
                </c:pt>
                <c:pt idx="151">
                  <c:v>2.2310020000000002</c:v>
                </c:pt>
                <c:pt idx="152">
                  <c:v>2.5434329999999998</c:v>
                </c:pt>
                <c:pt idx="153">
                  <c:v>2.5525549999999999</c:v>
                </c:pt>
                <c:pt idx="154">
                  <c:v>2.6847449999999999</c:v>
                </c:pt>
                <c:pt idx="155">
                  <c:v>2.5976469999999998</c:v>
                </c:pt>
                <c:pt idx="156">
                  <c:v>2.5456430000000001</c:v>
                </c:pt>
                <c:pt idx="157">
                  <c:v>2.4154149999999999</c:v>
                </c:pt>
                <c:pt idx="158">
                  <c:v>2.6081970000000001</c:v>
                </c:pt>
                <c:pt idx="159">
                  <c:v>2.8195899999999998</c:v>
                </c:pt>
                <c:pt idx="160">
                  <c:v>2.7222400000000002</c:v>
                </c:pt>
                <c:pt idx="161">
                  <c:v>3.062001</c:v>
                </c:pt>
                <c:pt idx="162">
                  <c:v>3.5432860000000002</c:v>
                </c:pt>
                <c:pt idx="163">
                  <c:v>3.1066630000000002</c:v>
                </c:pt>
                <c:pt idx="164">
                  <c:v>2.4286439999999998</c:v>
                </c:pt>
                <c:pt idx="165">
                  <c:v>2.5172300000000001</c:v>
                </c:pt>
                <c:pt idx="166">
                  <c:v>2.2831269999999999</c:v>
                </c:pt>
                <c:pt idx="167">
                  <c:v>2.6080990000000002</c:v>
                </c:pt>
                <c:pt idx="168">
                  <c:v>2.5925699999999998</c:v>
                </c:pt>
                <c:pt idx="169">
                  <c:v>2.5833740000000001</c:v>
                </c:pt>
                <c:pt idx="170">
                  <c:v>2.751182</c:v>
                </c:pt>
                <c:pt idx="171">
                  <c:v>2.9329019999999999</c:v>
                </c:pt>
                <c:pt idx="172">
                  <c:v>2.8886470000000002</c:v>
                </c:pt>
                <c:pt idx="173">
                  <c:v>2.5823200000000002</c:v>
                </c:pt>
                <c:pt idx="174">
                  <c:v>2.9014310000000001</c:v>
                </c:pt>
                <c:pt idx="175">
                  <c:v>2.7402380000000002</c:v>
                </c:pt>
                <c:pt idx="176">
                  <c:v>2.9449550000000002</c:v>
                </c:pt>
                <c:pt idx="177">
                  <c:v>2.7779349999999998</c:v>
                </c:pt>
                <c:pt idx="178">
                  <c:v>3.3252190000000001</c:v>
                </c:pt>
                <c:pt idx="179">
                  <c:v>2.8752909999999998</c:v>
                </c:pt>
                <c:pt idx="180">
                  <c:v>3.2682120000000001</c:v>
                </c:pt>
                <c:pt idx="181">
                  <c:v>3.1027979999999999</c:v>
                </c:pt>
                <c:pt idx="182">
                  <c:v>3.3357700000000001</c:v>
                </c:pt>
                <c:pt idx="183">
                  <c:v>3.2952699999999999</c:v>
                </c:pt>
                <c:pt idx="184">
                  <c:v>3.0557979999999998</c:v>
                </c:pt>
                <c:pt idx="185">
                  <c:v>3.4861110000000002</c:v>
                </c:pt>
                <c:pt idx="186">
                  <c:v>3.3719929999999998</c:v>
                </c:pt>
                <c:pt idx="187">
                  <c:v>3.5577589999999999</c:v>
                </c:pt>
                <c:pt idx="188">
                  <c:v>3.4369809999999998</c:v>
                </c:pt>
                <c:pt idx="189">
                  <c:v>3.4759639999999998</c:v>
                </c:pt>
                <c:pt idx="190">
                  <c:v>3.6991070000000001</c:v>
                </c:pt>
                <c:pt idx="191">
                  <c:v>3.4662120000000001</c:v>
                </c:pt>
                <c:pt idx="192">
                  <c:v>3.6447349999999998</c:v>
                </c:pt>
                <c:pt idx="193">
                  <c:v>3.6631520000000002</c:v>
                </c:pt>
                <c:pt idx="194">
                  <c:v>3.8592040000000001</c:v>
                </c:pt>
                <c:pt idx="195">
                  <c:v>3.9578790000000001</c:v>
                </c:pt>
                <c:pt idx="196">
                  <c:v>3.8701379999999999</c:v>
                </c:pt>
                <c:pt idx="197">
                  <c:v>3.7428279999999998</c:v>
                </c:pt>
                <c:pt idx="198">
                  <c:v>4.1725589999999997</c:v>
                </c:pt>
                <c:pt idx="199">
                  <c:v>3.9086609999999999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24-754A-BB0C-9CD09730FA9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1.0900000000000001E-4</c:v>
                </c:pt>
                <c:pt idx="1">
                  <c:v>1.572E-3</c:v>
                </c:pt>
                <c:pt idx="2">
                  <c:v>3.6970000000000002E-3</c:v>
                </c:pt>
                <c:pt idx="3">
                  <c:v>4.052E-3</c:v>
                </c:pt>
                <c:pt idx="4">
                  <c:v>2.5790000000000001E-3</c:v>
                </c:pt>
                <c:pt idx="5">
                  <c:v>4.8609999999999999E-3</c:v>
                </c:pt>
                <c:pt idx="6">
                  <c:v>3.712E-3</c:v>
                </c:pt>
                <c:pt idx="7">
                  <c:v>4.4180000000000001E-3</c:v>
                </c:pt>
                <c:pt idx="8">
                  <c:v>4.5030000000000001E-3</c:v>
                </c:pt>
                <c:pt idx="9">
                  <c:v>6.4130000000000003E-3</c:v>
                </c:pt>
                <c:pt idx="10">
                  <c:v>6.9129999999999999E-3</c:v>
                </c:pt>
                <c:pt idx="11">
                  <c:v>7.1219999999999999E-3</c:v>
                </c:pt>
                <c:pt idx="12">
                  <c:v>7.6540000000000002E-3</c:v>
                </c:pt>
                <c:pt idx="13">
                  <c:v>9.9810000000000003E-3</c:v>
                </c:pt>
                <c:pt idx="14">
                  <c:v>1.4807000000000001E-2</c:v>
                </c:pt>
                <c:pt idx="15">
                  <c:v>1.5880999999999999E-2</c:v>
                </c:pt>
                <c:pt idx="16">
                  <c:v>1.5769999999999999E-2</c:v>
                </c:pt>
                <c:pt idx="17">
                  <c:v>1.8119E-2</c:v>
                </c:pt>
                <c:pt idx="18">
                  <c:v>1.9650000000000001E-2</c:v>
                </c:pt>
                <c:pt idx="19">
                  <c:v>2.3111E-2</c:v>
                </c:pt>
                <c:pt idx="20">
                  <c:v>2.6557999999999998E-2</c:v>
                </c:pt>
                <c:pt idx="21">
                  <c:v>2.0854999999999999E-2</c:v>
                </c:pt>
                <c:pt idx="22">
                  <c:v>3.1304999999999999E-2</c:v>
                </c:pt>
                <c:pt idx="23">
                  <c:v>2.6069999999999999E-2</c:v>
                </c:pt>
                <c:pt idx="24">
                  <c:v>2.7248000000000001E-2</c:v>
                </c:pt>
                <c:pt idx="25">
                  <c:v>4.0545999999999999E-2</c:v>
                </c:pt>
                <c:pt idx="26">
                  <c:v>2.6005E-2</c:v>
                </c:pt>
                <c:pt idx="27">
                  <c:v>3.9099000000000002E-2</c:v>
                </c:pt>
                <c:pt idx="28">
                  <c:v>5.2801000000000001E-2</c:v>
                </c:pt>
                <c:pt idx="29">
                  <c:v>4.7545999999999998E-2</c:v>
                </c:pt>
                <c:pt idx="30">
                  <c:v>5.1367000000000003E-2</c:v>
                </c:pt>
                <c:pt idx="31">
                  <c:v>4.6543000000000001E-2</c:v>
                </c:pt>
                <c:pt idx="32">
                  <c:v>5.0574000000000001E-2</c:v>
                </c:pt>
                <c:pt idx="33">
                  <c:v>5.4900999999999998E-2</c:v>
                </c:pt>
                <c:pt idx="34">
                  <c:v>6.003E-2</c:v>
                </c:pt>
                <c:pt idx="35">
                  <c:v>8.7050000000000002E-2</c:v>
                </c:pt>
                <c:pt idx="36">
                  <c:v>6.8693000000000004E-2</c:v>
                </c:pt>
                <c:pt idx="37">
                  <c:v>7.3120000000000004E-2</c:v>
                </c:pt>
                <c:pt idx="38">
                  <c:v>9.7992999999999997E-2</c:v>
                </c:pt>
                <c:pt idx="39">
                  <c:v>9.2799000000000006E-2</c:v>
                </c:pt>
                <c:pt idx="40">
                  <c:v>8.9081999999999995E-2</c:v>
                </c:pt>
                <c:pt idx="41">
                  <c:v>7.8798000000000007E-2</c:v>
                </c:pt>
                <c:pt idx="42">
                  <c:v>8.6828000000000002E-2</c:v>
                </c:pt>
                <c:pt idx="43">
                  <c:v>0.11402</c:v>
                </c:pt>
                <c:pt idx="44">
                  <c:v>0.11303100000000001</c:v>
                </c:pt>
                <c:pt idx="45">
                  <c:v>0.107641</c:v>
                </c:pt>
                <c:pt idx="46">
                  <c:v>0.115816</c:v>
                </c:pt>
                <c:pt idx="47">
                  <c:v>0.112299</c:v>
                </c:pt>
                <c:pt idx="48">
                  <c:v>0.115193</c:v>
                </c:pt>
                <c:pt idx="49">
                  <c:v>0.124641</c:v>
                </c:pt>
                <c:pt idx="50">
                  <c:v>0.142987</c:v>
                </c:pt>
                <c:pt idx="51">
                  <c:v>0.13395899999999999</c:v>
                </c:pt>
                <c:pt idx="52">
                  <c:v>0.13634199999999999</c:v>
                </c:pt>
                <c:pt idx="53">
                  <c:v>0.143375</c:v>
                </c:pt>
                <c:pt idx="54">
                  <c:v>0.15171699999999999</c:v>
                </c:pt>
                <c:pt idx="55">
                  <c:v>0.17033999999999999</c:v>
                </c:pt>
                <c:pt idx="56">
                  <c:v>0.182558</c:v>
                </c:pt>
                <c:pt idx="57">
                  <c:v>0.18304799999999999</c:v>
                </c:pt>
                <c:pt idx="58">
                  <c:v>0.174263</c:v>
                </c:pt>
                <c:pt idx="59">
                  <c:v>0.179088</c:v>
                </c:pt>
                <c:pt idx="60">
                  <c:v>0.19381699999999999</c:v>
                </c:pt>
                <c:pt idx="61">
                  <c:v>0.201794</c:v>
                </c:pt>
                <c:pt idx="62">
                  <c:v>0.19150700000000001</c:v>
                </c:pt>
                <c:pt idx="63">
                  <c:v>0.20450599999999999</c:v>
                </c:pt>
                <c:pt idx="64">
                  <c:v>0.21601999999999999</c:v>
                </c:pt>
                <c:pt idx="65">
                  <c:v>0.237785</c:v>
                </c:pt>
                <c:pt idx="66">
                  <c:v>0.23191700000000001</c:v>
                </c:pt>
                <c:pt idx="67">
                  <c:v>0.24149200000000001</c:v>
                </c:pt>
                <c:pt idx="68">
                  <c:v>0.23896100000000001</c:v>
                </c:pt>
                <c:pt idx="69">
                  <c:v>0.25364100000000001</c:v>
                </c:pt>
                <c:pt idx="70">
                  <c:v>0.25866800000000001</c:v>
                </c:pt>
                <c:pt idx="71">
                  <c:v>0.26712399999999997</c:v>
                </c:pt>
                <c:pt idx="72">
                  <c:v>0.26544899999999999</c:v>
                </c:pt>
                <c:pt idx="73">
                  <c:v>0.31218899999999999</c:v>
                </c:pt>
                <c:pt idx="74">
                  <c:v>0.29234599999999999</c:v>
                </c:pt>
                <c:pt idx="75">
                  <c:v>0.32764500000000002</c:v>
                </c:pt>
                <c:pt idx="76">
                  <c:v>0.303981</c:v>
                </c:pt>
                <c:pt idx="77">
                  <c:v>0.30186000000000002</c:v>
                </c:pt>
                <c:pt idx="78">
                  <c:v>0.356769</c:v>
                </c:pt>
                <c:pt idx="79">
                  <c:v>0.36682100000000001</c:v>
                </c:pt>
                <c:pt idx="80">
                  <c:v>0.34741100000000003</c:v>
                </c:pt>
                <c:pt idx="81">
                  <c:v>0.44373099999999999</c:v>
                </c:pt>
                <c:pt idx="82">
                  <c:v>0.32436599999999999</c:v>
                </c:pt>
                <c:pt idx="83">
                  <c:v>0.30685400000000002</c:v>
                </c:pt>
                <c:pt idx="84">
                  <c:v>0.32619799999999999</c:v>
                </c:pt>
                <c:pt idx="85">
                  <c:v>0.32226399999999999</c:v>
                </c:pt>
                <c:pt idx="86">
                  <c:v>0.33118700000000001</c:v>
                </c:pt>
                <c:pt idx="87">
                  <c:v>0.34716900000000001</c:v>
                </c:pt>
                <c:pt idx="88">
                  <c:v>0.35181499999999999</c:v>
                </c:pt>
                <c:pt idx="89">
                  <c:v>0.36592799999999998</c:v>
                </c:pt>
                <c:pt idx="90">
                  <c:v>0.41245999999999999</c:v>
                </c:pt>
                <c:pt idx="91">
                  <c:v>0.39502999999999999</c:v>
                </c:pt>
                <c:pt idx="92">
                  <c:v>0.39658300000000002</c:v>
                </c:pt>
                <c:pt idx="93">
                  <c:v>0.421402</c:v>
                </c:pt>
                <c:pt idx="94">
                  <c:v>0.39761000000000002</c:v>
                </c:pt>
                <c:pt idx="95">
                  <c:v>0.47868500000000003</c:v>
                </c:pt>
                <c:pt idx="96">
                  <c:v>0.50126000000000004</c:v>
                </c:pt>
                <c:pt idx="97">
                  <c:v>0.505718</c:v>
                </c:pt>
                <c:pt idx="98">
                  <c:v>0.52115100000000003</c:v>
                </c:pt>
                <c:pt idx="99">
                  <c:v>0.515602</c:v>
                </c:pt>
                <c:pt idx="100">
                  <c:v>0.491317</c:v>
                </c:pt>
                <c:pt idx="101">
                  <c:v>0.51462399999999997</c:v>
                </c:pt>
                <c:pt idx="102">
                  <c:v>0.53321399999999997</c:v>
                </c:pt>
                <c:pt idx="103">
                  <c:v>0.55968899999999999</c:v>
                </c:pt>
                <c:pt idx="104">
                  <c:v>0.56430000000000002</c:v>
                </c:pt>
                <c:pt idx="105">
                  <c:v>0.58325800000000005</c:v>
                </c:pt>
                <c:pt idx="106">
                  <c:v>0.53368099999999996</c:v>
                </c:pt>
                <c:pt idx="107">
                  <c:v>0.63942200000000005</c:v>
                </c:pt>
                <c:pt idx="108">
                  <c:v>0.57174499999999995</c:v>
                </c:pt>
                <c:pt idx="109">
                  <c:v>0.602607</c:v>
                </c:pt>
                <c:pt idx="110">
                  <c:v>0.62565000000000004</c:v>
                </c:pt>
                <c:pt idx="111">
                  <c:v>0.74398900000000001</c:v>
                </c:pt>
                <c:pt idx="112">
                  <c:v>0.68699399999999999</c:v>
                </c:pt>
                <c:pt idx="113">
                  <c:v>0.63615299999999997</c:v>
                </c:pt>
                <c:pt idx="114">
                  <c:v>0.72870800000000002</c:v>
                </c:pt>
                <c:pt idx="115">
                  <c:v>0.73454900000000001</c:v>
                </c:pt>
                <c:pt idx="116">
                  <c:v>0.64986900000000003</c:v>
                </c:pt>
                <c:pt idx="117">
                  <c:v>0.748749</c:v>
                </c:pt>
                <c:pt idx="118">
                  <c:v>0.77440600000000004</c:v>
                </c:pt>
                <c:pt idx="119">
                  <c:v>0.73661399999999999</c:v>
                </c:pt>
                <c:pt idx="120">
                  <c:v>0.79103800000000002</c:v>
                </c:pt>
                <c:pt idx="121">
                  <c:v>0.79961800000000005</c:v>
                </c:pt>
                <c:pt idx="122">
                  <c:v>0.80533299999999997</c:v>
                </c:pt>
                <c:pt idx="123">
                  <c:v>0.718005</c:v>
                </c:pt>
                <c:pt idx="124">
                  <c:v>0.74662200000000001</c:v>
                </c:pt>
                <c:pt idx="125">
                  <c:v>0.75450799999999996</c:v>
                </c:pt>
                <c:pt idx="126">
                  <c:v>0.79516500000000001</c:v>
                </c:pt>
                <c:pt idx="127">
                  <c:v>0.80733299999999997</c:v>
                </c:pt>
                <c:pt idx="128">
                  <c:v>0.89602599999999999</c:v>
                </c:pt>
                <c:pt idx="129">
                  <c:v>0.84573100000000001</c:v>
                </c:pt>
                <c:pt idx="130">
                  <c:v>0.85931599999999997</c:v>
                </c:pt>
                <c:pt idx="131">
                  <c:v>0.86712400000000001</c:v>
                </c:pt>
                <c:pt idx="132">
                  <c:v>0.86774499999999999</c:v>
                </c:pt>
                <c:pt idx="133">
                  <c:v>0.91493000000000002</c:v>
                </c:pt>
                <c:pt idx="134">
                  <c:v>1.000569</c:v>
                </c:pt>
                <c:pt idx="135">
                  <c:v>0.87839800000000001</c:v>
                </c:pt>
                <c:pt idx="136">
                  <c:v>0.95200200000000001</c:v>
                </c:pt>
                <c:pt idx="137">
                  <c:v>0.95305499999999999</c:v>
                </c:pt>
                <c:pt idx="138">
                  <c:v>0.93725400000000003</c:v>
                </c:pt>
                <c:pt idx="139">
                  <c:v>1.0494380000000001</c:v>
                </c:pt>
                <c:pt idx="140">
                  <c:v>1.0941970000000001</c:v>
                </c:pt>
                <c:pt idx="141">
                  <c:v>1.117388</c:v>
                </c:pt>
                <c:pt idx="142">
                  <c:v>1.0300579999999999</c:v>
                </c:pt>
                <c:pt idx="143">
                  <c:v>1.334476</c:v>
                </c:pt>
                <c:pt idx="144">
                  <c:v>1.179738</c:v>
                </c:pt>
                <c:pt idx="145">
                  <c:v>1.138838</c:v>
                </c:pt>
                <c:pt idx="146">
                  <c:v>1.0792550000000001</c:v>
                </c:pt>
                <c:pt idx="147">
                  <c:v>1.211627</c:v>
                </c:pt>
                <c:pt idx="148">
                  <c:v>1.095078</c:v>
                </c:pt>
                <c:pt idx="149">
                  <c:v>1.146177</c:v>
                </c:pt>
                <c:pt idx="150">
                  <c:v>1.198985</c:v>
                </c:pt>
                <c:pt idx="151">
                  <c:v>1.257117</c:v>
                </c:pt>
                <c:pt idx="152">
                  <c:v>1.140274</c:v>
                </c:pt>
                <c:pt idx="153">
                  <c:v>1.3610880000000001</c:v>
                </c:pt>
                <c:pt idx="154">
                  <c:v>1.1092249999999999</c:v>
                </c:pt>
                <c:pt idx="155">
                  <c:v>1.2129490000000001</c:v>
                </c:pt>
                <c:pt idx="156">
                  <c:v>1.2111730000000001</c:v>
                </c:pt>
                <c:pt idx="157">
                  <c:v>1.326559</c:v>
                </c:pt>
                <c:pt idx="158">
                  <c:v>1.400336</c:v>
                </c:pt>
                <c:pt idx="159">
                  <c:v>1.2767679999999999</c:v>
                </c:pt>
                <c:pt idx="160">
                  <c:v>1.459133</c:v>
                </c:pt>
                <c:pt idx="161">
                  <c:v>1.6762379999999999</c:v>
                </c:pt>
                <c:pt idx="162">
                  <c:v>1.438828</c:v>
                </c:pt>
                <c:pt idx="163">
                  <c:v>1.4821770000000001</c:v>
                </c:pt>
                <c:pt idx="164">
                  <c:v>1.1974370000000001</c:v>
                </c:pt>
                <c:pt idx="165">
                  <c:v>1.2232430000000001</c:v>
                </c:pt>
                <c:pt idx="166">
                  <c:v>1.2963499999999999</c:v>
                </c:pt>
                <c:pt idx="167">
                  <c:v>1.260642</c:v>
                </c:pt>
                <c:pt idx="168">
                  <c:v>1.2650950000000001</c:v>
                </c:pt>
                <c:pt idx="169">
                  <c:v>1.2948139999999999</c:v>
                </c:pt>
                <c:pt idx="170">
                  <c:v>1.447778</c:v>
                </c:pt>
                <c:pt idx="171">
                  <c:v>1.307123</c:v>
                </c:pt>
                <c:pt idx="172">
                  <c:v>1.3027550000000001</c:v>
                </c:pt>
                <c:pt idx="173">
                  <c:v>1.406242</c:v>
                </c:pt>
                <c:pt idx="174">
                  <c:v>1.405097</c:v>
                </c:pt>
                <c:pt idx="175">
                  <c:v>1.462372</c:v>
                </c:pt>
                <c:pt idx="176">
                  <c:v>1.44631</c:v>
                </c:pt>
                <c:pt idx="177">
                  <c:v>1.4504779999999999</c:v>
                </c:pt>
                <c:pt idx="178">
                  <c:v>1.5770679999999999</c:v>
                </c:pt>
                <c:pt idx="179">
                  <c:v>1.5608949999999999</c:v>
                </c:pt>
                <c:pt idx="180">
                  <c:v>1.4684729999999999</c:v>
                </c:pt>
                <c:pt idx="181">
                  <c:v>1.6672720000000001</c:v>
                </c:pt>
                <c:pt idx="182">
                  <c:v>1.670909</c:v>
                </c:pt>
                <c:pt idx="183">
                  <c:v>1.561269</c:v>
                </c:pt>
                <c:pt idx="184">
                  <c:v>1.6241730000000001</c:v>
                </c:pt>
                <c:pt idx="185">
                  <c:v>1.6535660000000001</c:v>
                </c:pt>
                <c:pt idx="186">
                  <c:v>1.8530789999999999</c:v>
                </c:pt>
                <c:pt idx="187">
                  <c:v>1.8801319999999999</c:v>
                </c:pt>
                <c:pt idx="188">
                  <c:v>1.643602</c:v>
                </c:pt>
                <c:pt idx="189">
                  <c:v>1.826854</c:v>
                </c:pt>
                <c:pt idx="190">
                  <c:v>1.805113</c:v>
                </c:pt>
                <c:pt idx="191">
                  <c:v>1.874892</c:v>
                </c:pt>
                <c:pt idx="192">
                  <c:v>1.8228629999999999</c:v>
                </c:pt>
                <c:pt idx="193">
                  <c:v>1.9481710000000001</c:v>
                </c:pt>
                <c:pt idx="194">
                  <c:v>1.794486</c:v>
                </c:pt>
                <c:pt idx="195">
                  <c:v>1.833572</c:v>
                </c:pt>
                <c:pt idx="196">
                  <c:v>2.067148</c:v>
                </c:pt>
                <c:pt idx="197">
                  <c:v>1.9826299999999999</c:v>
                </c:pt>
                <c:pt idx="198">
                  <c:v>2.0266220000000001</c:v>
                </c:pt>
                <c:pt idx="199">
                  <c:v>2.0524290000000001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24-754A-BB0C-9CD09730F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1.56E-4</c:v>
                </c:pt>
                <c:pt idx="1">
                  <c:v>4.4149999999999997E-3</c:v>
                </c:pt>
                <c:pt idx="2">
                  <c:v>5.2700000000000004E-3</c:v>
                </c:pt>
                <c:pt idx="3">
                  <c:v>6.8469999999999998E-3</c:v>
                </c:pt>
                <c:pt idx="4">
                  <c:v>3.6329999999999999E-3</c:v>
                </c:pt>
                <c:pt idx="5">
                  <c:v>5.9909999999999998E-3</c:v>
                </c:pt>
                <c:pt idx="6">
                  <c:v>6.1850000000000004E-3</c:v>
                </c:pt>
                <c:pt idx="7">
                  <c:v>7.6730000000000001E-3</c:v>
                </c:pt>
                <c:pt idx="8">
                  <c:v>9.3439999999999999E-3</c:v>
                </c:pt>
                <c:pt idx="9">
                  <c:v>9.4959999999999992E-3</c:v>
                </c:pt>
                <c:pt idx="10">
                  <c:v>1.7812000000000001E-2</c:v>
                </c:pt>
                <c:pt idx="11">
                  <c:v>1.235E-2</c:v>
                </c:pt>
                <c:pt idx="12">
                  <c:v>1.4035000000000001E-2</c:v>
                </c:pt>
                <c:pt idx="13">
                  <c:v>1.5716999999999998E-2</c:v>
                </c:pt>
                <c:pt idx="14">
                  <c:v>2.5155E-2</c:v>
                </c:pt>
                <c:pt idx="15">
                  <c:v>2.8923999999999998E-2</c:v>
                </c:pt>
                <c:pt idx="16">
                  <c:v>2.8257000000000001E-2</c:v>
                </c:pt>
                <c:pt idx="17">
                  <c:v>3.27E-2</c:v>
                </c:pt>
                <c:pt idx="18">
                  <c:v>3.5874999999999997E-2</c:v>
                </c:pt>
                <c:pt idx="19">
                  <c:v>4.3128E-2</c:v>
                </c:pt>
                <c:pt idx="20">
                  <c:v>4.9153000000000002E-2</c:v>
                </c:pt>
                <c:pt idx="21">
                  <c:v>4.4059000000000001E-2</c:v>
                </c:pt>
                <c:pt idx="22">
                  <c:v>4.5622000000000003E-2</c:v>
                </c:pt>
                <c:pt idx="23">
                  <c:v>6.8667000000000006E-2</c:v>
                </c:pt>
                <c:pt idx="24">
                  <c:v>5.4613000000000002E-2</c:v>
                </c:pt>
                <c:pt idx="25">
                  <c:v>7.2079000000000004E-2</c:v>
                </c:pt>
                <c:pt idx="26">
                  <c:v>8.6546999999999999E-2</c:v>
                </c:pt>
                <c:pt idx="27">
                  <c:v>6.1665999999999999E-2</c:v>
                </c:pt>
                <c:pt idx="28">
                  <c:v>8.8472999999999996E-2</c:v>
                </c:pt>
                <c:pt idx="29">
                  <c:v>9.6769999999999995E-2</c:v>
                </c:pt>
                <c:pt idx="30">
                  <c:v>0.104727</c:v>
                </c:pt>
                <c:pt idx="31">
                  <c:v>0.100411</c:v>
                </c:pt>
                <c:pt idx="32">
                  <c:v>0.100176</c:v>
                </c:pt>
                <c:pt idx="33">
                  <c:v>0.11912200000000001</c:v>
                </c:pt>
                <c:pt idx="34">
                  <c:v>0.119354</c:v>
                </c:pt>
                <c:pt idx="35">
                  <c:v>0.14003599999999999</c:v>
                </c:pt>
                <c:pt idx="36">
                  <c:v>0.15184900000000001</c:v>
                </c:pt>
                <c:pt idx="37">
                  <c:v>0.14161399999999999</c:v>
                </c:pt>
                <c:pt idx="38">
                  <c:v>0.162046</c:v>
                </c:pt>
                <c:pt idx="39">
                  <c:v>0.165965</c:v>
                </c:pt>
                <c:pt idx="40">
                  <c:v>0.19117300000000001</c:v>
                </c:pt>
                <c:pt idx="41">
                  <c:v>0.15470800000000001</c:v>
                </c:pt>
                <c:pt idx="42">
                  <c:v>0.163913</c:v>
                </c:pt>
                <c:pt idx="43">
                  <c:v>0.19168199999999999</c:v>
                </c:pt>
                <c:pt idx="44">
                  <c:v>0.23830599999999999</c:v>
                </c:pt>
                <c:pt idx="45">
                  <c:v>0.21853700000000001</c:v>
                </c:pt>
                <c:pt idx="46">
                  <c:v>0.20208699999999999</c:v>
                </c:pt>
                <c:pt idx="47">
                  <c:v>0.21895899999999999</c:v>
                </c:pt>
                <c:pt idx="48">
                  <c:v>0.22459799999999999</c:v>
                </c:pt>
                <c:pt idx="49">
                  <c:v>0.2417</c:v>
                </c:pt>
                <c:pt idx="50">
                  <c:v>0.25588300000000003</c:v>
                </c:pt>
                <c:pt idx="51">
                  <c:v>0.28885899999999998</c:v>
                </c:pt>
                <c:pt idx="52">
                  <c:v>0.26490799999999998</c:v>
                </c:pt>
                <c:pt idx="53">
                  <c:v>0.287748</c:v>
                </c:pt>
                <c:pt idx="54">
                  <c:v>0.32541599999999998</c:v>
                </c:pt>
                <c:pt idx="55">
                  <c:v>0.30847000000000002</c:v>
                </c:pt>
                <c:pt idx="56">
                  <c:v>0.336951</c:v>
                </c:pt>
                <c:pt idx="57">
                  <c:v>0.36015599999999998</c:v>
                </c:pt>
                <c:pt idx="58">
                  <c:v>0.39236599999999999</c:v>
                </c:pt>
                <c:pt idx="59">
                  <c:v>0.36053299999999999</c:v>
                </c:pt>
                <c:pt idx="60">
                  <c:v>0.35582000000000003</c:v>
                </c:pt>
                <c:pt idx="61">
                  <c:v>0.38483400000000001</c:v>
                </c:pt>
                <c:pt idx="62">
                  <c:v>0.36771399999999999</c:v>
                </c:pt>
                <c:pt idx="63">
                  <c:v>0.38886700000000002</c:v>
                </c:pt>
                <c:pt idx="64">
                  <c:v>0.50262099999999998</c:v>
                </c:pt>
                <c:pt idx="65">
                  <c:v>0.42005799999999999</c:v>
                </c:pt>
                <c:pt idx="66">
                  <c:v>0.48857699999999998</c:v>
                </c:pt>
                <c:pt idx="67">
                  <c:v>0.45215499999999997</c:v>
                </c:pt>
                <c:pt idx="68">
                  <c:v>0.49271500000000001</c:v>
                </c:pt>
                <c:pt idx="69">
                  <c:v>0.49424499999999999</c:v>
                </c:pt>
                <c:pt idx="70">
                  <c:v>0.511208</c:v>
                </c:pt>
                <c:pt idx="71">
                  <c:v>0.52289099999999999</c:v>
                </c:pt>
                <c:pt idx="72">
                  <c:v>0.53439999999999999</c:v>
                </c:pt>
                <c:pt idx="73">
                  <c:v>0.53663400000000006</c:v>
                </c:pt>
                <c:pt idx="74">
                  <c:v>0.62142900000000001</c:v>
                </c:pt>
                <c:pt idx="75">
                  <c:v>0.60025700000000004</c:v>
                </c:pt>
                <c:pt idx="76">
                  <c:v>0.65804600000000002</c:v>
                </c:pt>
                <c:pt idx="77">
                  <c:v>0.56839600000000001</c:v>
                </c:pt>
                <c:pt idx="78">
                  <c:v>0.67577799999999999</c:v>
                </c:pt>
                <c:pt idx="79">
                  <c:v>0.62798600000000004</c:v>
                </c:pt>
                <c:pt idx="80">
                  <c:v>0.63837900000000003</c:v>
                </c:pt>
                <c:pt idx="81">
                  <c:v>0.78119000000000005</c:v>
                </c:pt>
                <c:pt idx="82">
                  <c:v>0.62367099999999998</c:v>
                </c:pt>
                <c:pt idx="83">
                  <c:v>0.63664699999999996</c:v>
                </c:pt>
                <c:pt idx="84">
                  <c:v>0.62719199999999997</c:v>
                </c:pt>
                <c:pt idx="85">
                  <c:v>0.664906</c:v>
                </c:pt>
                <c:pt idx="86">
                  <c:v>0.71536999999999995</c:v>
                </c:pt>
                <c:pt idx="87">
                  <c:v>0.73818300000000003</c:v>
                </c:pt>
                <c:pt idx="88">
                  <c:v>0.69356300000000004</c:v>
                </c:pt>
                <c:pt idx="89">
                  <c:v>0.708592</c:v>
                </c:pt>
                <c:pt idx="90">
                  <c:v>0.99874300000000005</c:v>
                </c:pt>
                <c:pt idx="91">
                  <c:v>0.84116000000000002</c:v>
                </c:pt>
                <c:pt idx="92">
                  <c:v>0.76835699999999996</c:v>
                </c:pt>
                <c:pt idx="93">
                  <c:v>0.78038200000000002</c:v>
                </c:pt>
                <c:pt idx="94">
                  <c:v>0.85375100000000004</c:v>
                </c:pt>
                <c:pt idx="95">
                  <c:v>0.85990500000000003</c:v>
                </c:pt>
                <c:pt idx="96">
                  <c:v>0.932176</c:v>
                </c:pt>
                <c:pt idx="97">
                  <c:v>0.97943400000000003</c:v>
                </c:pt>
                <c:pt idx="98">
                  <c:v>1.001009</c:v>
                </c:pt>
                <c:pt idx="99">
                  <c:v>1.035423</c:v>
                </c:pt>
                <c:pt idx="100">
                  <c:v>1.0125820000000001</c:v>
                </c:pt>
                <c:pt idx="101">
                  <c:v>0.99941999999999998</c:v>
                </c:pt>
                <c:pt idx="102">
                  <c:v>1.1250519999999999</c:v>
                </c:pt>
                <c:pt idx="103">
                  <c:v>1.322303</c:v>
                </c:pt>
                <c:pt idx="104">
                  <c:v>1.1430180000000001</c:v>
                </c:pt>
                <c:pt idx="105">
                  <c:v>1.124665</c:v>
                </c:pt>
                <c:pt idx="106">
                  <c:v>1.128204</c:v>
                </c:pt>
                <c:pt idx="107">
                  <c:v>1.1331979999999999</c:v>
                </c:pt>
                <c:pt idx="108">
                  <c:v>1.184404</c:v>
                </c:pt>
                <c:pt idx="109">
                  <c:v>1.240969</c:v>
                </c:pt>
                <c:pt idx="110">
                  <c:v>1.173163</c:v>
                </c:pt>
                <c:pt idx="111">
                  <c:v>1.2766599999999999</c:v>
                </c:pt>
                <c:pt idx="112">
                  <c:v>1.225762</c:v>
                </c:pt>
                <c:pt idx="113">
                  <c:v>1.3390599999999999</c:v>
                </c:pt>
                <c:pt idx="114">
                  <c:v>1.3317589999999999</c:v>
                </c:pt>
                <c:pt idx="115">
                  <c:v>1.3854930000000001</c:v>
                </c:pt>
                <c:pt idx="116">
                  <c:v>1.4504870000000001</c:v>
                </c:pt>
                <c:pt idx="117">
                  <c:v>1.3675040000000001</c:v>
                </c:pt>
                <c:pt idx="118">
                  <c:v>1.41005</c:v>
                </c:pt>
                <c:pt idx="119">
                  <c:v>1.5745929999999999</c:v>
                </c:pt>
                <c:pt idx="120">
                  <c:v>1.5323370000000001</c:v>
                </c:pt>
                <c:pt idx="121">
                  <c:v>1.8404640000000001</c:v>
                </c:pt>
                <c:pt idx="122">
                  <c:v>1.7406999999999999</c:v>
                </c:pt>
                <c:pt idx="123">
                  <c:v>1.4502729999999999</c:v>
                </c:pt>
                <c:pt idx="124">
                  <c:v>1.490027</c:v>
                </c:pt>
                <c:pt idx="125">
                  <c:v>1.527107</c:v>
                </c:pt>
                <c:pt idx="126">
                  <c:v>1.691918</c:v>
                </c:pt>
                <c:pt idx="127">
                  <c:v>1.596401</c:v>
                </c:pt>
                <c:pt idx="128">
                  <c:v>1.667807</c:v>
                </c:pt>
                <c:pt idx="129">
                  <c:v>1.7797019999999999</c:v>
                </c:pt>
                <c:pt idx="130">
                  <c:v>1.8037859999999999</c:v>
                </c:pt>
                <c:pt idx="131">
                  <c:v>1.8659859999999999</c:v>
                </c:pt>
                <c:pt idx="132">
                  <c:v>1.7953809999999999</c:v>
                </c:pt>
                <c:pt idx="133">
                  <c:v>1.84975</c:v>
                </c:pt>
                <c:pt idx="134">
                  <c:v>1.8735269999999999</c:v>
                </c:pt>
                <c:pt idx="135">
                  <c:v>2.0038969999999998</c:v>
                </c:pt>
                <c:pt idx="136">
                  <c:v>1.8118840000000001</c:v>
                </c:pt>
                <c:pt idx="137">
                  <c:v>2.1048230000000001</c:v>
                </c:pt>
                <c:pt idx="138">
                  <c:v>1.7943389999999999</c:v>
                </c:pt>
                <c:pt idx="139">
                  <c:v>1.9812529999999999</c:v>
                </c:pt>
                <c:pt idx="140">
                  <c:v>2.1436820000000001</c:v>
                </c:pt>
                <c:pt idx="141">
                  <c:v>2.2426219999999999</c:v>
                </c:pt>
                <c:pt idx="142">
                  <c:v>2.5297679999999998</c:v>
                </c:pt>
                <c:pt idx="143">
                  <c:v>2.0043340000000001</c:v>
                </c:pt>
                <c:pt idx="144">
                  <c:v>2.1735630000000001</c:v>
                </c:pt>
                <c:pt idx="145">
                  <c:v>2.072975</c:v>
                </c:pt>
                <c:pt idx="146">
                  <c:v>2.4145910000000002</c:v>
                </c:pt>
                <c:pt idx="147">
                  <c:v>2.1762299999999999</c:v>
                </c:pt>
                <c:pt idx="148">
                  <c:v>2.4335680000000002</c:v>
                </c:pt>
                <c:pt idx="149">
                  <c:v>2.6566550000000002</c:v>
                </c:pt>
                <c:pt idx="150">
                  <c:v>2.4750009999999998</c:v>
                </c:pt>
                <c:pt idx="151">
                  <c:v>2.2310020000000002</c:v>
                </c:pt>
                <c:pt idx="152">
                  <c:v>2.5434329999999998</c:v>
                </c:pt>
                <c:pt idx="153">
                  <c:v>2.5525549999999999</c:v>
                </c:pt>
                <c:pt idx="154">
                  <c:v>2.6847449999999999</c:v>
                </c:pt>
                <c:pt idx="155">
                  <c:v>2.5976469999999998</c:v>
                </c:pt>
                <c:pt idx="156">
                  <c:v>2.5456430000000001</c:v>
                </c:pt>
                <c:pt idx="157">
                  <c:v>2.4154149999999999</c:v>
                </c:pt>
                <c:pt idx="158">
                  <c:v>2.6081970000000001</c:v>
                </c:pt>
                <c:pt idx="159">
                  <c:v>2.8195899999999998</c:v>
                </c:pt>
                <c:pt idx="160">
                  <c:v>2.7222400000000002</c:v>
                </c:pt>
                <c:pt idx="161">
                  <c:v>3.062001</c:v>
                </c:pt>
                <c:pt idx="162">
                  <c:v>3.5432860000000002</c:v>
                </c:pt>
                <c:pt idx="163">
                  <c:v>3.1066630000000002</c:v>
                </c:pt>
                <c:pt idx="164">
                  <c:v>2.4286439999999998</c:v>
                </c:pt>
                <c:pt idx="165">
                  <c:v>2.5172300000000001</c:v>
                </c:pt>
                <c:pt idx="166">
                  <c:v>2.2831269999999999</c:v>
                </c:pt>
                <c:pt idx="167">
                  <c:v>2.6080990000000002</c:v>
                </c:pt>
                <c:pt idx="168">
                  <c:v>2.5925699999999998</c:v>
                </c:pt>
                <c:pt idx="169">
                  <c:v>2.5833740000000001</c:v>
                </c:pt>
                <c:pt idx="170">
                  <c:v>2.751182</c:v>
                </c:pt>
                <c:pt idx="171">
                  <c:v>2.9329019999999999</c:v>
                </c:pt>
                <c:pt idx="172">
                  <c:v>2.8886470000000002</c:v>
                </c:pt>
                <c:pt idx="173">
                  <c:v>2.5823200000000002</c:v>
                </c:pt>
                <c:pt idx="174">
                  <c:v>2.9014310000000001</c:v>
                </c:pt>
                <c:pt idx="175">
                  <c:v>2.7402380000000002</c:v>
                </c:pt>
                <c:pt idx="176">
                  <c:v>2.9449550000000002</c:v>
                </c:pt>
                <c:pt idx="177">
                  <c:v>2.7779349999999998</c:v>
                </c:pt>
                <c:pt idx="178">
                  <c:v>3.3252190000000001</c:v>
                </c:pt>
                <c:pt idx="179">
                  <c:v>2.8752909999999998</c:v>
                </c:pt>
                <c:pt idx="180">
                  <c:v>3.2682120000000001</c:v>
                </c:pt>
                <c:pt idx="181">
                  <c:v>3.1027979999999999</c:v>
                </c:pt>
                <c:pt idx="182">
                  <c:v>3.3357700000000001</c:v>
                </c:pt>
                <c:pt idx="183">
                  <c:v>3.2952699999999999</c:v>
                </c:pt>
                <c:pt idx="184">
                  <c:v>3.0557979999999998</c:v>
                </c:pt>
                <c:pt idx="185">
                  <c:v>3.4861110000000002</c:v>
                </c:pt>
                <c:pt idx="186">
                  <c:v>3.3719929999999998</c:v>
                </c:pt>
                <c:pt idx="187">
                  <c:v>3.5577589999999999</c:v>
                </c:pt>
                <c:pt idx="188">
                  <c:v>3.4369809999999998</c:v>
                </c:pt>
                <c:pt idx="189">
                  <c:v>3.4759639999999998</c:v>
                </c:pt>
                <c:pt idx="190">
                  <c:v>3.6991070000000001</c:v>
                </c:pt>
                <c:pt idx="191">
                  <c:v>3.4662120000000001</c:v>
                </c:pt>
                <c:pt idx="192">
                  <c:v>3.6447349999999998</c:v>
                </c:pt>
                <c:pt idx="193">
                  <c:v>3.6631520000000002</c:v>
                </c:pt>
                <c:pt idx="194">
                  <c:v>3.8592040000000001</c:v>
                </c:pt>
                <c:pt idx="195">
                  <c:v>3.9578790000000001</c:v>
                </c:pt>
                <c:pt idx="196">
                  <c:v>3.8701379999999999</c:v>
                </c:pt>
                <c:pt idx="197">
                  <c:v>3.7428279999999998</c:v>
                </c:pt>
                <c:pt idx="198">
                  <c:v>4.1725589999999997</c:v>
                </c:pt>
                <c:pt idx="199">
                  <c:v>3.9086609999999999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D-CB4B-9EC2-99EE2941739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Folge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5.8999999999999998E-5</c:v>
                </c:pt>
                <c:pt idx="1">
                  <c:v>2.323E-3</c:v>
                </c:pt>
                <c:pt idx="2">
                  <c:v>9.0500000000000008E-3</c:v>
                </c:pt>
                <c:pt idx="3">
                  <c:v>1.3008E-2</c:v>
                </c:pt>
                <c:pt idx="4">
                  <c:v>1.37E-2</c:v>
                </c:pt>
                <c:pt idx="5">
                  <c:v>1.8874999999999999E-2</c:v>
                </c:pt>
                <c:pt idx="6">
                  <c:v>2.6898999999999999E-2</c:v>
                </c:pt>
                <c:pt idx="7">
                  <c:v>3.5346000000000002E-2</c:v>
                </c:pt>
                <c:pt idx="8">
                  <c:v>4.5047999999999998E-2</c:v>
                </c:pt>
                <c:pt idx="9">
                  <c:v>5.9818000000000003E-2</c:v>
                </c:pt>
                <c:pt idx="10">
                  <c:v>8.6557999999999996E-2</c:v>
                </c:pt>
                <c:pt idx="11">
                  <c:v>8.4950999999999999E-2</c:v>
                </c:pt>
                <c:pt idx="12">
                  <c:v>9.9376999999999993E-2</c:v>
                </c:pt>
                <c:pt idx="13">
                  <c:v>0.12048200000000001</c:v>
                </c:pt>
                <c:pt idx="14">
                  <c:v>0.16830200000000001</c:v>
                </c:pt>
                <c:pt idx="15">
                  <c:v>0.19018699999999999</c:v>
                </c:pt>
                <c:pt idx="16">
                  <c:v>0.21359</c:v>
                </c:pt>
                <c:pt idx="17">
                  <c:v>0.23755100000000001</c:v>
                </c:pt>
                <c:pt idx="18">
                  <c:v>0.26502599999999998</c:v>
                </c:pt>
                <c:pt idx="19">
                  <c:v>0.29400700000000002</c:v>
                </c:pt>
                <c:pt idx="20">
                  <c:v>0.32207799999999998</c:v>
                </c:pt>
                <c:pt idx="21">
                  <c:v>0.34980899999999998</c:v>
                </c:pt>
                <c:pt idx="22">
                  <c:v>0.39128000000000002</c:v>
                </c:pt>
                <c:pt idx="23">
                  <c:v>0.40166800000000003</c:v>
                </c:pt>
                <c:pt idx="24">
                  <c:v>0.42216700000000001</c:v>
                </c:pt>
                <c:pt idx="25">
                  <c:v>0.58445499999999995</c:v>
                </c:pt>
                <c:pt idx="26">
                  <c:v>0.45138800000000001</c:v>
                </c:pt>
                <c:pt idx="27">
                  <c:v>0.49682999999999999</c:v>
                </c:pt>
                <c:pt idx="28">
                  <c:v>0.64154999999999995</c:v>
                </c:pt>
                <c:pt idx="29">
                  <c:v>0.645926</c:v>
                </c:pt>
                <c:pt idx="30">
                  <c:v>0.68282200000000004</c:v>
                </c:pt>
                <c:pt idx="31">
                  <c:v>0.69001400000000002</c:v>
                </c:pt>
                <c:pt idx="32">
                  <c:v>0.73175599999999996</c:v>
                </c:pt>
                <c:pt idx="33">
                  <c:v>0.83941299999999996</c:v>
                </c:pt>
                <c:pt idx="34">
                  <c:v>0.79130900000000004</c:v>
                </c:pt>
                <c:pt idx="35">
                  <c:v>1.1307590000000001</c:v>
                </c:pt>
                <c:pt idx="36">
                  <c:v>0.91676100000000005</c:v>
                </c:pt>
                <c:pt idx="37">
                  <c:v>0.90987399999999996</c:v>
                </c:pt>
                <c:pt idx="38">
                  <c:v>1.0902799999999999</c:v>
                </c:pt>
                <c:pt idx="39">
                  <c:v>1.0481750000000001</c:v>
                </c:pt>
                <c:pt idx="40">
                  <c:v>1.126954</c:v>
                </c:pt>
                <c:pt idx="41">
                  <c:v>1.1304179999999999</c:v>
                </c:pt>
                <c:pt idx="42">
                  <c:v>1.2474510000000001</c:v>
                </c:pt>
                <c:pt idx="43">
                  <c:v>1.414374</c:v>
                </c:pt>
                <c:pt idx="44">
                  <c:v>1.5378890000000001</c:v>
                </c:pt>
                <c:pt idx="45">
                  <c:v>1.396226</c:v>
                </c:pt>
                <c:pt idx="46">
                  <c:v>1.4037379999999999</c:v>
                </c:pt>
                <c:pt idx="47">
                  <c:v>1.434097</c:v>
                </c:pt>
                <c:pt idx="48">
                  <c:v>1.5144390000000001</c:v>
                </c:pt>
                <c:pt idx="49">
                  <c:v>1.5863290000000001</c:v>
                </c:pt>
                <c:pt idx="50">
                  <c:v>1.813485</c:v>
                </c:pt>
                <c:pt idx="51">
                  <c:v>1.913168</c:v>
                </c:pt>
                <c:pt idx="52">
                  <c:v>1.763072</c:v>
                </c:pt>
                <c:pt idx="53">
                  <c:v>1.9597709999999999</c:v>
                </c:pt>
                <c:pt idx="54">
                  <c:v>1.891416</c:v>
                </c:pt>
                <c:pt idx="55">
                  <c:v>2.0283579999999999</c:v>
                </c:pt>
                <c:pt idx="56">
                  <c:v>2.0484230000000001</c:v>
                </c:pt>
                <c:pt idx="57">
                  <c:v>2.3373620000000002</c:v>
                </c:pt>
                <c:pt idx="58">
                  <c:v>2.3018740000000002</c:v>
                </c:pt>
                <c:pt idx="59">
                  <c:v>2.2699850000000001</c:v>
                </c:pt>
                <c:pt idx="60">
                  <c:v>2.4844560000000002</c:v>
                </c:pt>
                <c:pt idx="61">
                  <c:v>2.307064</c:v>
                </c:pt>
                <c:pt idx="62">
                  <c:v>2.532969</c:v>
                </c:pt>
                <c:pt idx="63">
                  <c:v>2.5681509999999999</c:v>
                </c:pt>
                <c:pt idx="64">
                  <c:v>2.5691470000000001</c:v>
                </c:pt>
                <c:pt idx="65">
                  <c:v>2.9055149999999998</c:v>
                </c:pt>
                <c:pt idx="66">
                  <c:v>2.8414799999999998</c:v>
                </c:pt>
                <c:pt idx="67">
                  <c:v>2.983803</c:v>
                </c:pt>
                <c:pt idx="68">
                  <c:v>3.294975</c:v>
                </c:pt>
                <c:pt idx="69">
                  <c:v>3.2340249999999999</c:v>
                </c:pt>
                <c:pt idx="70">
                  <c:v>3.2169789999999998</c:v>
                </c:pt>
                <c:pt idx="71">
                  <c:v>3.2071610000000002</c:v>
                </c:pt>
                <c:pt idx="72">
                  <c:v>3.483606</c:v>
                </c:pt>
                <c:pt idx="73">
                  <c:v>3.7967439999999999</c:v>
                </c:pt>
                <c:pt idx="74">
                  <c:v>3.4760900000000001</c:v>
                </c:pt>
                <c:pt idx="75">
                  <c:v>3.9883860000000002</c:v>
                </c:pt>
                <c:pt idx="76">
                  <c:v>3.5775549999999998</c:v>
                </c:pt>
                <c:pt idx="77">
                  <c:v>3.8854199999999999</c:v>
                </c:pt>
                <c:pt idx="78">
                  <c:v>4.0494760000000003</c:v>
                </c:pt>
                <c:pt idx="79">
                  <c:v>4.5646610000000001</c:v>
                </c:pt>
                <c:pt idx="80">
                  <c:v>4.1183129999999997</c:v>
                </c:pt>
                <c:pt idx="81">
                  <c:v>4.3912319999999996</c:v>
                </c:pt>
                <c:pt idx="82">
                  <c:v>4.6101570000000001</c:v>
                </c:pt>
                <c:pt idx="83">
                  <c:v>4.6086169999999997</c:v>
                </c:pt>
                <c:pt idx="84">
                  <c:v>4.6199190000000003</c:v>
                </c:pt>
                <c:pt idx="85">
                  <c:v>4.7307360000000003</c:v>
                </c:pt>
                <c:pt idx="86">
                  <c:v>4.9743630000000003</c:v>
                </c:pt>
                <c:pt idx="87">
                  <c:v>4.9189189999999998</c:v>
                </c:pt>
                <c:pt idx="88">
                  <c:v>4.9076409999999999</c:v>
                </c:pt>
                <c:pt idx="89">
                  <c:v>4.9922589999999998</c:v>
                </c:pt>
                <c:pt idx="90">
                  <c:v>5.3138160000000001</c:v>
                </c:pt>
                <c:pt idx="91">
                  <c:v>5.3117520000000003</c:v>
                </c:pt>
                <c:pt idx="92">
                  <c:v>5.3926069999999999</c:v>
                </c:pt>
                <c:pt idx="93">
                  <c:v>5.6632189999999998</c:v>
                </c:pt>
                <c:pt idx="94">
                  <c:v>6.300224</c:v>
                </c:pt>
                <c:pt idx="95">
                  <c:v>6.4015370000000003</c:v>
                </c:pt>
                <c:pt idx="96">
                  <c:v>6.3126319999999998</c:v>
                </c:pt>
                <c:pt idx="97">
                  <c:v>6.1272690000000001</c:v>
                </c:pt>
                <c:pt idx="98">
                  <c:v>6.2378130000000001</c:v>
                </c:pt>
                <c:pt idx="99">
                  <c:v>6.3662929999999998</c:v>
                </c:pt>
                <c:pt idx="100">
                  <c:v>6.6138279999999998</c:v>
                </c:pt>
                <c:pt idx="101">
                  <c:v>6.6941579999999998</c:v>
                </c:pt>
                <c:pt idx="102">
                  <c:v>6.8851909999999998</c:v>
                </c:pt>
                <c:pt idx="103">
                  <c:v>6.9429090000000002</c:v>
                </c:pt>
                <c:pt idx="104">
                  <c:v>7.1800649999999999</c:v>
                </c:pt>
                <c:pt idx="105">
                  <c:v>7.1203070000000004</c:v>
                </c:pt>
                <c:pt idx="106">
                  <c:v>7.2726129999999998</c:v>
                </c:pt>
                <c:pt idx="107">
                  <c:v>7.0348379999999997</c:v>
                </c:pt>
                <c:pt idx="108">
                  <c:v>7.9021480000000004</c:v>
                </c:pt>
                <c:pt idx="109">
                  <c:v>8.3109219999999997</c:v>
                </c:pt>
                <c:pt idx="110">
                  <c:v>7.6795730000000004</c:v>
                </c:pt>
                <c:pt idx="111">
                  <c:v>7.9666959999999998</c:v>
                </c:pt>
                <c:pt idx="112">
                  <c:v>8.2196800000000003</c:v>
                </c:pt>
                <c:pt idx="113">
                  <c:v>8.370514</c:v>
                </c:pt>
                <c:pt idx="114">
                  <c:v>8.7052040000000002</c:v>
                </c:pt>
                <c:pt idx="115">
                  <c:v>8.5531520000000008</c:v>
                </c:pt>
                <c:pt idx="116">
                  <c:v>9.5470349999999993</c:v>
                </c:pt>
                <c:pt idx="117">
                  <c:v>8.7095909999999996</c:v>
                </c:pt>
                <c:pt idx="118">
                  <c:v>9.5701180000000008</c:v>
                </c:pt>
                <c:pt idx="119">
                  <c:v>9.5886220000000009</c:v>
                </c:pt>
                <c:pt idx="120">
                  <c:v>9.3545979999999993</c:v>
                </c:pt>
                <c:pt idx="121">
                  <c:v>9.5669170000000001</c:v>
                </c:pt>
                <c:pt idx="122">
                  <c:v>9.0741270000000007</c:v>
                </c:pt>
                <c:pt idx="123">
                  <c:v>9.8550590000000007</c:v>
                </c:pt>
                <c:pt idx="124">
                  <c:v>10.276249999999999</c:v>
                </c:pt>
                <c:pt idx="125">
                  <c:v>9.9473830000000003</c:v>
                </c:pt>
                <c:pt idx="126">
                  <c:v>10.490990999999999</c:v>
                </c:pt>
                <c:pt idx="127">
                  <c:v>10.458945</c:v>
                </c:pt>
                <c:pt idx="128">
                  <c:v>10.273788</c:v>
                </c:pt>
                <c:pt idx="129">
                  <c:v>11.191015999999999</c:v>
                </c:pt>
                <c:pt idx="130">
                  <c:v>10.962821</c:v>
                </c:pt>
                <c:pt idx="131">
                  <c:v>10.64941</c:v>
                </c:pt>
                <c:pt idx="132">
                  <c:v>10.846562</c:v>
                </c:pt>
                <c:pt idx="133">
                  <c:v>11.365389</c:v>
                </c:pt>
                <c:pt idx="134">
                  <c:v>11.512597</c:v>
                </c:pt>
                <c:pt idx="135">
                  <c:v>12.278826</c:v>
                </c:pt>
                <c:pt idx="136">
                  <c:v>11.942596999999999</c:v>
                </c:pt>
                <c:pt idx="137">
                  <c:v>12.079848999999999</c:v>
                </c:pt>
                <c:pt idx="138">
                  <c:v>12.065248</c:v>
                </c:pt>
                <c:pt idx="139">
                  <c:v>12.68627</c:v>
                </c:pt>
                <c:pt idx="140">
                  <c:v>12.646387000000001</c:v>
                </c:pt>
                <c:pt idx="141">
                  <c:v>12.892925999999999</c:v>
                </c:pt>
                <c:pt idx="142">
                  <c:v>13.670908000000001</c:v>
                </c:pt>
                <c:pt idx="143">
                  <c:v>13.194822</c:v>
                </c:pt>
                <c:pt idx="144">
                  <c:v>13.458422000000001</c:v>
                </c:pt>
                <c:pt idx="145">
                  <c:v>14.164288000000001</c:v>
                </c:pt>
                <c:pt idx="146">
                  <c:v>14.003515</c:v>
                </c:pt>
                <c:pt idx="147">
                  <c:v>13.576053999999999</c:v>
                </c:pt>
                <c:pt idx="148">
                  <c:v>13.730130000000001</c:v>
                </c:pt>
                <c:pt idx="149">
                  <c:v>14.811028</c:v>
                </c:pt>
                <c:pt idx="150">
                  <c:v>14.340781</c:v>
                </c:pt>
                <c:pt idx="151">
                  <c:v>15.111452</c:v>
                </c:pt>
                <c:pt idx="152">
                  <c:v>14.800141999999999</c:v>
                </c:pt>
                <c:pt idx="153">
                  <c:v>14.853904999999999</c:v>
                </c:pt>
                <c:pt idx="154">
                  <c:v>15.583411999999999</c:v>
                </c:pt>
                <c:pt idx="155">
                  <c:v>14.738377</c:v>
                </c:pt>
                <c:pt idx="156">
                  <c:v>15.662592999999999</c:v>
                </c:pt>
                <c:pt idx="157">
                  <c:v>15.688890000000001</c:v>
                </c:pt>
                <c:pt idx="158">
                  <c:v>16.440995999999998</c:v>
                </c:pt>
                <c:pt idx="159">
                  <c:v>16.126042000000002</c:v>
                </c:pt>
                <c:pt idx="160">
                  <c:v>17.506622</c:v>
                </c:pt>
                <c:pt idx="161">
                  <c:v>16.492327</c:v>
                </c:pt>
                <c:pt idx="162">
                  <c:v>16.961483999999999</c:v>
                </c:pt>
                <c:pt idx="163">
                  <c:v>16.697838999999998</c:v>
                </c:pt>
                <c:pt idx="164">
                  <c:v>17.513076999999999</c:v>
                </c:pt>
                <c:pt idx="165">
                  <c:v>17.392120999999999</c:v>
                </c:pt>
                <c:pt idx="166">
                  <c:v>17.626239000000002</c:v>
                </c:pt>
                <c:pt idx="167">
                  <c:v>18.262146000000001</c:v>
                </c:pt>
                <c:pt idx="168">
                  <c:v>18.297640000000001</c:v>
                </c:pt>
                <c:pt idx="169">
                  <c:v>18.341894</c:v>
                </c:pt>
                <c:pt idx="170">
                  <c:v>18.956291</c:v>
                </c:pt>
                <c:pt idx="171">
                  <c:v>18.534327000000001</c:v>
                </c:pt>
                <c:pt idx="172">
                  <c:v>18.563489000000001</c:v>
                </c:pt>
                <c:pt idx="173">
                  <c:v>19.490424999999998</c:v>
                </c:pt>
                <c:pt idx="174">
                  <c:v>20.217963999999998</c:v>
                </c:pt>
                <c:pt idx="175">
                  <c:v>19.070723000000001</c:v>
                </c:pt>
                <c:pt idx="176">
                  <c:v>19.966540999999999</c:v>
                </c:pt>
                <c:pt idx="177">
                  <c:v>19.843202000000002</c:v>
                </c:pt>
                <c:pt idx="178">
                  <c:v>20.898661000000001</c:v>
                </c:pt>
                <c:pt idx="179">
                  <c:v>20.092151000000001</c:v>
                </c:pt>
                <c:pt idx="180">
                  <c:v>20.356653999999999</c:v>
                </c:pt>
                <c:pt idx="181">
                  <c:v>21.634737000000001</c:v>
                </c:pt>
                <c:pt idx="182">
                  <c:v>22.388055999999999</c:v>
                </c:pt>
                <c:pt idx="183">
                  <c:v>20.906817</c:v>
                </c:pt>
                <c:pt idx="184">
                  <c:v>20.743445999999999</c:v>
                </c:pt>
                <c:pt idx="185">
                  <c:v>22.444198</c:v>
                </c:pt>
                <c:pt idx="186">
                  <c:v>22.484383999999999</c:v>
                </c:pt>
                <c:pt idx="187">
                  <c:v>24.043095000000001</c:v>
                </c:pt>
                <c:pt idx="188">
                  <c:v>23.385743999999999</c:v>
                </c:pt>
                <c:pt idx="189">
                  <c:v>23.380821000000001</c:v>
                </c:pt>
                <c:pt idx="190">
                  <c:v>23.489729000000001</c:v>
                </c:pt>
                <c:pt idx="191">
                  <c:v>23.789421999999998</c:v>
                </c:pt>
                <c:pt idx="192">
                  <c:v>25.841698000000001</c:v>
                </c:pt>
                <c:pt idx="193">
                  <c:v>24.585591999999998</c:v>
                </c:pt>
                <c:pt idx="194">
                  <c:v>24.223234999999999</c:v>
                </c:pt>
                <c:pt idx="195">
                  <c:v>28.241761</c:v>
                </c:pt>
                <c:pt idx="196">
                  <c:v>25.830929999999999</c:v>
                </c:pt>
                <c:pt idx="197">
                  <c:v>25.726897999999998</c:v>
                </c:pt>
                <c:pt idx="198">
                  <c:v>24.941106000000001</c:v>
                </c:pt>
                <c:pt idx="199">
                  <c:v>25.947392000000001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5D-CB4B-9EC2-99EE2941739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Tabelle1!$D$2:$D$201</c:f>
              <c:numCache>
                <c:formatCode>General</c:formatCode>
                <c:ptCount val="200"/>
                <c:pt idx="0">
                  <c:v>1.0900000000000001E-4</c:v>
                </c:pt>
                <c:pt idx="1">
                  <c:v>1.572E-3</c:v>
                </c:pt>
                <c:pt idx="2">
                  <c:v>3.6970000000000002E-3</c:v>
                </c:pt>
                <c:pt idx="3">
                  <c:v>4.052E-3</c:v>
                </c:pt>
                <c:pt idx="4">
                  <c:v>2.5790000000000001E-3</c:v>
                </c:pt>
                <c:pt idx="5">
                  <c:v>4.8609999999999999E-3</c:v>
                </c:pt>
                <c:pt idx="6">
                  <c:v>3.712E-3</c:v>
                </c:pt>
                <c:pt idx="7">
                  <c:v>4.4180000000000001E-3</c:v>
                </c:pt>
                <c:pt idx="8">
                  <c:v>4.5030000000000001E-3</c:v>
                </c:pt>
                <c:pt idx="9">
                  <c:v>6.4130000000000003E-3</c:v>
                </c:pt>
                <c:pt idx="10">
                  <c:v>6.9129999999999999E-3</c:v>
                </c:pt>
                <c:pt idx="11">
                  <c:v>7.1219999999999999E-3</c:v>
                </c:pt>
                <c:pt idx="12">
                  <c:v>7.6540000000000002E-3</c:v>
                </c:pt>
                <c:pt idx="13">
                  <c:v>9.9810000000000003E-3</c:v>
                </c:pt>
                <c:pt idx="14">
                  <c:v>1.4807000000000001E-2</c:v>
                </c:pt>
                <c:pt idx="15">
                  <c:v>1.5880999999999999E-2</c:v>
                </c:pt>
                <c:pt idx="16">
                  <c:v>1.5769999999999999E-2</c:v>
                </c:pt>
                <c:pt idx="17">
                  <c:v>1.8119E-2</c:v>
                </c:pt>
                <c:pt idx="18">
                  <c:v>1.9650000000000001E-2</c:v>
                </c:pt>
                <c:pt idx="19">
                  <c:v>2.3111E-2</c:v>
                </c:pt>
                <c:pt idx="20">
                  <c:v>2.6557999999999998E-2</c:v>
                </c:pt>
                <c:pt idx="21">
                  <c:v>2.0854999999999999E-2</c:v>
                </c:pt>
                <c:pt idx="22">
                  <c:v>3.1304999999999999E-2</c:v>
                </c:pt>
                <c:pt idx="23">
                  <c:v>2.6069999999999999E-2</c:v>
                </c:pt>
                <c:pt idx="24">
                  <c:v>2.7248000000000001E-2</c:v>
                </c:pt>
                <c:pt idx="25">
                  <c:v>4.0545999999999999E-2</c:v>
                </c:pt>
                <c:pt idx="26">
                  <c:v>2.6005E-2</c:v>
                </c:pt>
                <c:pt idx="27">
                  <c:v>3.9099000000000002E-2</c:v>
                </c:pt>
                <c:pt idx="28">
                  <c:v>5.2801000000000001E-2</c:v>
                </c:pt>
                <c:pt idx="29">
                  <c:v>4.7545999999999998E-2</c:v>
                </c:pt>
                <c:pt idx="30">
                  <c:v>5.1367000000000003E-2</c:v>
                </c:pt>
                <c:pt idx="31">
                  <c:v>4.6543000000000001E-2</c:v>
                </c:pt>
                <c:pt idx="32">
                  <c:v>5.0574000000000001E-2</c:v>
                </c:pt>
                <c:pt idx="33">
                  <c:v>5.4900999999999998E-2</c:v>
                </c:pt>
                <c:pt idx="34">
                  <c:v>6.003E-2</c:v>
                </c:pt>
                <c:pt idx="35">
                  <c:v>8.7050000000000002E-2</c:v>
                </c:pt>
                <c:pt idx="36">
                  <c:v>6.8693000000000004E-2</c:v>
                </c:pt>
                <c:pt idx="37">
                  <c:v>7.3120000000000004E-2</c:v>
                </c:pt>
                <c:pt idx="38">
                  <c:v>9.7992999999999997E-2</c:v>
                </c:pt>
                <c:pt idx="39">
                  <c:v>9.2799000000000006E-2</c:v>
                </c:pt>
                <c:pt idx="40">
                  <c:v>8.9081999999999995E-2</c:v>
                </c:pt>
                <c:pt idx="41">
                  <c:v>7.8798000000000007E-2</c:v>
                </c:pt>
                <c:pt idx="42">
                  <c:v>8.6828000000000002E-2</c:v>
                </c:pt>
                <c:pt idx="43">
                  <c:v>0.11402</c:v>
                </c:pt>
                <c:pt idx="44">
                  <c:v>0.11303100000000001</c:v>
                </c:pt>
                <c:pt idx="45">
                  <c:v>0.107641</c:v>
                </c:pt>
                <c:pt idx="46">
                  <c:v>0.115816</c:v>
                </c:pt>
                <c:pt idx="47">
                  <c:v>0.112299</c:v>
                </c:pt>
                <c:pt idx="48">
                  <c:v>0.115193</c:v>
                </c:pt>
                <c:pt idx="49">
                  <c:v>0.124641</c:v>
                </c:pt>
                <c:pt idx="50">
                  <c:v>0.142987</c:v>
                </c:pt>
                <c:pt idx="51">
                  <c:v>0.13395899999999999</c:v>
                </c:pt>
                <c:pt idx="52">
                  <c:v>0.13634199999999999</c:v>
                </c:pt>
                <c:pt idx="53">
                  <c:v>0.143375</c:v>
                </c:pt>
                <c:pt idx="54">
                  <c:v>0.15171699999999999</c:v>
                </c:pt>
                <c:pt idx="55">
                  <c:v>0.17033999999999999</c:v>
                </c:pt>
                <c:pt idx="56">
                  <c:v>0.182558</c:v>
                </c:pt>
                <c:pt idx="57">
                  <c:v>0.18304799999999999</c:v>
                </c:pt>
                <c:pt idx="58">
                  <c:v>0.174263</c:v>
                </c:pt>
                <c:pt idx="59">
                  <c:v>0.179088</c:v>
                </c:pt>
                <c:pt idx="60">
                  <c:v>0.19381699999999999</c:v>
                </c:pt>
                <c:pt idx="61">
                  <c:v>0.201794</c:v>
                </c:pt>
                <c:pt idx="62">
                  <c:v>0.19150700000000001</c:v>
                </c:pt>
                <c:pt idx="63">
                  <c:v>0.20450599999999999</c:v>
                </c:pt>
                <c:pt idx="64">
                  <c:v>0.21601999999999999</c:v>
                </c:pt>
                <c:pt idx="65">
                  <c:v>0.237785</c:v>
                </c:pt>
                <c:pt idx="66">
                  <c:v>0.23191700000000001</c:v>
                </c:pt>
                <c:pt idx="67">
                  <c:v>0.24149200000000001</c:v>
                </c:pt>
                <c:pt idx="68">
                  <c:v>0.23896100000000001</c:v>
                </c:pt>
                <c:pt idx="69">
                  <c:v>0.25364100000000001</c:v>
                </c:pt>
                <c:pt idx="70">
                  <c:v>0.25866800000000001</c:v>
                </c:pt>
                <c:pt idx="71">
                  <c:v>0.26712399999999997</c:v>
                </c:pt>
                <c:pt idx="72">
                  <c:v>0.26544899999999999</c:v>
                </c:pt>
                <c:pt idx="73">
                  <c:v>0.31218899999999999</c:v>
                </c:pt>
                <c:pt idx="74">
                  <c:v>0.29234599999999999</c:v>
                </c:pt>
                <c:pt idx="75">
                  <c:v>0.32764500000000002</c:v>
                </c:pt>
                <c:pt idx="76">
                  <c:v>0.303981</c:v>
                </c:pt>
                <c:pt idx="77">
                  <c:v>0.30186000000000002</c:v>
                </c:pt>
                <c:pt idx="78">
                  <c:v>0.356769</c:v>
                </c:pt>
                <c:pt idx="79">
                  <c:v>0.36682100000000001</c:v>
                </c:pt>
                <c:pt idx="80">
                  <c:v>0.34741100000000003</c:v>
                </c:pt>
                <c:pt idx="81">
                  <c:v>0.44373099999999999</c:v>
                </c:pt>
                <c:pt idx="82">
                  <c:v>0.32436599999999999</c:v>
                </c:pt>
                <c:pt idx="83">
                  <c:v>0.30685400000000002</c:v>
                </c:pt>
                <c:pt idx="84">
                  <c:v>0.32619799999999999</c:v>
                </c:pt>
                <c:pt idx="85">
                  <c:v>0.32226399999999999</c:v>
                </c:pt>
                <c:pt idx="86">
                  <c:v>0.33118700000000001</c:v>
                </c:pt>
                <c:pt idx="87">
                  <c:v>0.34716900000000001</c:v>
                </c:pt>
                <c:pt idx="88">
                  <c:v>0.35181499999999999</c:v>
                </c:pt>
                <c:pt idx="89">
                  <c:v>0.36592799999999998</c:v>
                </c:pt>
                <c:pt idx="90">
                  <c:v>0.41245999999999999</c:v>
                </c:pt>
                <c:pt idx="91">
                  <c:v>0.39502999999999999</c:v>
                </c:pt>
                <c:pt idx="92">
                  <c:v>0.39658300000000002</c:v>
                </c:pt>
                <c:pt idx="93">
                  <c:v>0.421402</c:v>
                </c:pt>
                <c:pt idx="94">
                  <c:v>0.39761000000000002</c:v>
                </c:pt>
                <c:pt idx="95">
                  <c:v>0.47868500000000003</c:v>
                </c:pt>
                <c:pt idx="96">
                  <c:v>0.50126000000000004</c:v>
                </c:pt>
                <c:pt idx="97">
                  <c:v>0.505718</c:v>
                </c:pt>
                <c:pt idx="98">
                  <c:v>0.52115100000000003</c:v>
                </c:pt>
                <c:pt idx="99">
                  <c:v>0.515602</c:v>
                </c:pt>
                <c:pt idx="100">
                  <c:v>0.491317</c:v>
                </c:pt>
                <c:pt idx="101">
                  <c:v>0.51462399999999997</c:v>
                </c:pt>
                <c:pt idx="102">
                  <c:v>0.53321399999999997</c:v>
                </c:pt>
                <c:pt idx="103">
                  <c:v>0.55968899999999999</c:v>
                </c:pt>
                <c:pt idx="104">
                  <c:v>0.56430000000000002</c:v>
                </c:pt>
                <c:pt idx="105">
                  <c:v>0.58325800000000005</c:v>
                </c:pt>
                <c:pt idx="106">
                  <c:v>0.53368099999999996</c:v>
                </c:pt>
                <c:pt idx="107">
                  <c:v>0.63942200000000005</c:v>
                </c:pt>
                <c:pt idx="108">
                  <c:v>0.57174499999999995</c:v>
                </c:pt>
                <c:pt idx="109">
                  <c:v>0.602607</c:v>
                </c:pt>
                <c:pt idx="110">
                  <c:v>0.62565000000000004</c:v>
                </c:pt>
                <c:pt idx="111">
                  <c:v>0.74398900000000001</c:v>
                </c:pt>
                <c:pt idx="112">
                  <c:v>0.68699399999999999</c:v>
                </c:pt>
                <c:pt idx="113">
                  <c:v>0.63615299999999997</c:v>
                </c:pt>
                <c:pt idx="114">
                  <c:v>0.72870800000000002</c:v>
                </c:pt>
                <c:pt idx="115">
                  <c:v>0.73454900000000001</c:v>
                </c:pt>
                <c:pt idx="116">
                  <c:v>0.64986900000000003</c:v>
                </c:pt>
                <c:pt idx="117">
                  <c:v>0.748749</c:v>
                </c:pt>
                <c:pt idx="118">
                  <c:v>0.77440600000000004</c:v>
                </c:pt>
                <c:pt idx="119">
                  <c:v>0.73661399999999999</c:v>
                </c:pt>
                <c:pt idx="120">
                  <c:v>0.79103800000000002</c:v>
                </c:pt>
                <c:pt idx="121">
                  <c:v>0.79961800000000005</c:v>
                </c:pt>
                <c:pt idx="122">
                  <c:v>0.80533299999999997</c:v>
                </c:pt>
                <c:pt idx="123">
                  <c:v>0.718005</c:v>
                </c:pt>
                <c:pt idx="124">
                  <c:v>0.74662200000000001</c:v>
                </c:pt>
                <c:pt idx="125">
                  <c:v>0.75450799999999996</c:v>
                </c:pt>
                <c:pt idx="126">
                  <c:v>0.79516500000000001</c:v>
                </c:pt>
                <c:pt idx="127">
                  <c:v>0.80733299999999997</c:v>
                </c:pt>
                <c:pt idx="128">
                  <c:v>0.89602599999999999</c:v>
                </c:pt>
                <c:pt idx="129">
                  <c:v>0.84573100000000001</c:v>
                </c:pt>
                <c:pt idx="130">
                  <c:v>0.85931599999999997</c:v>
                </c:pt>
                <c:pt idx="131">
                  <c:v>0.86712400000000001</c:v>
                </c:pt>
                <c:pt idx="132">
                  <c:v>0.86774499999999999</c:v>
                </c:pt>
                <c:pt idx="133">
                  <c:v>0.91493000000000002</c:v>
                </c:pt>
                <c:pt idx="134">
                  <c:v>1.000569</c:v>
                </c:pt>
                <c:pt idx="135">
                  <c:v>0.87839800000000001</c:v>
                </c:pt>
                <c:pt idx="136">
                  <c:v>0.95200200000000001</c:v>
                </c:pt>
                <c:pt idx="137">
                  <c:v>0.95305499999999999</c:v>
                </c:pt>
                <c:pt idx="138">
                  <c:v>0.93725400000000003</c:v>
                </c:pt>
                <c:pt idx="139">
                  <c:v>1.0494380000000001</c:v>
                </c:pt>
                <c:pt idx="140">
                  <c:v>1.0941970000000001</c:v>
                </c:pt>
                <c:pt idx="141">
                  <c:v>1.117388</c:v>
                </c:pt>
                <c:pt idx="142">
                  <c:v>1.0300579999999999</c:v>
                </c:pt>
                <c:pt idx="143">
                  <c:v>1.334476</c:v>
                </c:pt>
                <c:pt idx="144">
                  <c:v>1.179738</c:v>
                </c:pt>
                <c:pt idx="145">
                  <c:v>1.138838</c:v>
                </c:pt>
                <c:pt idx="146">
                  <c:v>1.0792550000000001</c:v>
                </c:pt>
                <c:pt idx="147">
                  <c:v>1.211627</c:v>
                </c:pt>
                <c:pt idx="148">
                  <c:v>1.095078</c:v>
                </c:pt>
                <c:pt idx="149">
                  <c:v>1.146177</c:v>
                </c:pt>
                <c:pt idx="150">
                  <c:v>1.198985</c:v>
                </c:pt>
                <c:pt idx="151">
                  <c:v>1.257117</c:v>
                </c:pt>
                <c:pt idx="152">
                  <c:v>1.140274</c:v>
                </c:pt>
                <c:pt idx="153">
                  <c:v>1.3610880000000001</c:v>
                </c:pt>
                <c:pt idx="154">
                  <c:v>1.1092249999999999</c:v>
                </c:pt>
                <c:pt idx="155">
                  <c:v>1.2129490000000001</c:v>
                </c:pt>
                <c:pt idx="156">
                  <c:v>1.2111730000000001</c:v>
                </c:pt>
                <c:pt idx="157">
                  <c:v>1.326559</c:v>
                </c:pt>
                <c:pt idx="158">
                  <c:v>1.400336</c:v>
                </c:pt>
                <c:pt idx="159">
                  <c:v>1.2767679999999999</c:v>
                </c:pt>
                <c:pt idx="160">
                  <c:v>1.459133</c:v>
                </c:pt>
                <c:pt idx="161">
                  <c:v>1.6762379999999999</c:v>
                </c:pt>
                <c:pt idx="162">
                  <c:v>1.438828</c:v>
                </c:pt>
                <c:pt idx="163">
                  <c:v>1.4821770000000001</c:v>
                </c:pt>
                <c:pt idx="164">
                  <c:v>1.1974370000000001</c:v>
                </c:pt>
                <c:pt idx="165">
                  <c:v>1.2232430000000001</c:v>
                </c:pt>
                <c:pt idx="166">
                  <c:v>1.2963499999999999</c:v>
                </c:pt>
                <c:pt idx="167">
                  <c:v>1.260642</c:v>
                </c:pt>
                <c:pt idx="168">
                  <c:v>1.2650950000000001</c:v>
                </c:pt>
                <c:pt idx="169">
                  <c:v>1.2948139999999999</c:v>
                </c:pt>
                <c:pt idx="170">
                  <c:v>1.447778</c:v>
                </c:pt>
                <c:pt idx="171">
                  <c:v>1.307123</c:v>
                </c:pt>
                <c:pt idx="172">
                  <c:v>1.3027550000000001</c:v>
                </c:pt>
                <c:pt idx="173">
                  <c:v>1.406242</c:v>
                </c:pt>
                <c:pt idx="174">
                  <c:v>1.405097</c:v>
                </c:pt>
                <c:pt idx="175">
                  <c:v>1.462372</c:v>
                </c:pt>
                <c:pt idx="176">
                  <c:v>1.44631</c:v>
                </c:pt>
                <c:pt idx="177">
                  <c:v>1.4504779999999999</c:v>
                </c:pt>
                <c:pt idx="178">
                  <c:v>1.5770679999999999</c:v>
                </c:pt>
                <c:pt idx="179">
                  <c:v>1.5608949999999999</c:v>
                </c:pt>
                <c:pt idx="180">
                  <c:v>1.4684729999999999</c:v>
                </c:pt>
                <c:pt idx="181">
                  <c:v>1.6672720000000001</c:v>
                </c:pt>
                <c:pt idx="182">
                  <c:v>1.670909</c:v>
                </c:pt>
                <c:pt idx="183">
                  <c:v>1.561269</c:v>
                </c:pt>
                <c:pt idx="184">
                  <c:v>1.6241730000000001</c:v>
                </c:pt>
                <c:pt idx="185">
                  <c:v>1.6535660000000001</c:v>
                </c:pt>
                <c:pt idx="186">
                  <c:v>1.8530789999999999</c:v>
                </c:pt>
                <c:pt idx="187">
                  <c:v>1.8801319999999999</c:v>
                </c:pt>
                <c:pt idx="188">
                  <c:v>1.643602</c:v>
                </c:pt>
                <c:pt idx="189">
                  <c:v>1.826854</c:v>
                </c:pt>
                <c:pt idx="190">
                  <c:v>1.805113</c:v>
                </c:pt>
                <c:pt idx="191">
                  <c:v>1.874892</c:v>
                </c:pt>
                <c:pt idx="192">
                  <c:v>1.8228629999999999</c:v>
                </c:pt>
                <c:pt idx="193">
                  <c:v>1.9481710000000001</c:v>
                </c:pt>
                <c:pt idx="194">
                  <c:v>1.794486</c:v>
                </c:pt>
                <c:pt idx="195">
                  <c:v>1.833572</c:v>
                </c:pt>
                <c:pt idx="196">
                  <c:v>2.067148</c:v>
                </c:pt>
                <c:pt idx="197">
                  <c:v>1.9826299999999999</c:v>
                </c:pt>
                <c:pt idx="198">
                  <c:v>2.0266220000000001</c:v>
                </c:pt>
                <c:pt idx="199">
                  <c:v>2.0524290000000001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5D-CB4B-9EC2-99EE2941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15.07.23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309506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Mit SIMD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128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%4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64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⌊"/>
                                                <m:endChr m:val="⌋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𝑠𝑖𝑧𝑒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64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%2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+⋯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309506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Mit SIMD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55372" r="-154545" b="-16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895" t="-55372" r="-218" b="-169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155372" r="-154545" b="-6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895" t="-155372" r="-218" b="-69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8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Russische Bauernmultiplikation liegt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Eine bessere Methode:</a:t>
                </a:r>
              </a:p>
              <a:p>
                <a:pPr lvl="1"/>
                <a:r>
                  <a:rPr lang="de-DE" dirty="0"/>
                  <a:t>Divide and </a:t>
                </a:r>
                <a:r>
                  <a:rPr lang="de-DE" dirty="0" err="1"/>
                  <a:t>conquer</a:t>
                </a:r>
                <a:endParaRPr lang="de-DE" dirty="0"/>
              </a:p>
              <a:p>
                <a:pPr lvl="1"/>
                <a:r>
                  <a:rPr lang="de-DE" dirty="0"/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sodass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  <a:blipFill>
                <a:blip r:embed="rId2"/>
                <a:stretch>
                  <a:fillRect l="-1086" t="-5517" b="-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/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/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/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524842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524150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/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/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/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/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/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/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/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/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/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3D75CC4-7475-A283-3B3F-018C133DC73C}"/>
              </a:ext>
            </a:extLst>
          </p:cNvPr>
          <p:cNvCxnSpPr/>
          <p:nvPr/>
        </p:nvCxnSpPr>
        <p:spPr>
          <a:xfrm flipV="1">
            <a:off x="7255284" y="5082400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/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1AB6A91-F281-9085-7434-FD3FA880E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2153" y="3265959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/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15F6-76F9-0021-927F-B2680D6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E8075-B677-8E6E-8E12-D41A4AB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6D77A-1638-EA8F-4C9F-A0F93F47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0736" y="6356350"/>
            <a:ext cx="523052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A56CA-BB10-94F3-3D06-70CB33FF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5D8A2F3-7AC6-001D-499C-6A01C579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61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78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Iteratives </a:t>
                </a:r>
                <a:r>
                  <a:rPr lang="de-DE" dirty="0" err="1"/>
                  <a:t>Aufmultiplizieren</a:t>
                </a:r>
                <a:r>
                  <a:rPr lang="de-DE" dirty="0"/>
                  <a:t> benötigt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Matrixmultiplikationen</a:t>
                </a:r>
              </a:p>
              <a:p>
                <a:r>
                  <a:rPr lang="de-DE" dirty="0"/>
                  <a:t>Schneller: Wiederholtes quadrieren der Basis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 xmlns="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269D3016-221A-B885-4FBE-7D1296E06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117614"/>
              </p:ext>
            </p:extLst>
          </p:nvPr>
        </p:nvGraphicFramePr>
        <p:xfrm>
          <a:off x="6129338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F30BEF-D553-B950-3E21-B8FF89E0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schnelle Exponentiation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721D28F-C8FB-7D35-5B46-212FF8308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39521"/>
              </p:ext>
            </p:extLst>
          </p:nvPr>
        </p:nvGraphicFramePr>
        <p:xfrm>
          <a:off x="838200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A9DC0-1E67-9DDD-BEDA-B4276CB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07A4E-3FB4-5E49-453B-33B4FDF8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586" y="6356350"/>
            <a:ext cx="554082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Aufgabe A326 – Team 213 – Noah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Schlenker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Leon B. Kniffki – Christian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Krinitsin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99332-DDF2-DD30-769D-DF27537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07E6DF-0E1A-AC44-B689-ED3A3483D2F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Teure Operation</a:t>
                </a:r>
              </a:p>
              <a:p>
                <a:r>
                  <a:rPr lang="de-DE" dirty="0"/>
                  <a:t>Muss nur auf gewünschte Nachkommastellen genau sein</a:t>
                </a:r>
              </a:p>
              <a:p>
                <a:r>
                  <a:rPr lang="de-DE" dirty="0"/>
                  <a:t>Einfaches Verfahren:</a:t>
                </a:r>
              </a:p>
              <a:p>
                <a:pPr lvl="1"/>
                <a:r>
                  <a:rPr lang="de-DE" dirty="0"/>
                  <a:t>Dividend &gt;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𝐷𝑖𝑣𝑖𝑠𝑜𝑟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Dividend =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Ergebnis exakt bestimmt</a:t>
                </a:r>
              </a:p>
              <a:p>
                <a:pPr lvl="1"/>
                <a:r>
                  <a:rPr lang="de-DE" dirty="0"/>
                  <a:t>Dividend &lt;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0,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3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22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4D5452-55A2-B708-542C-F46726EB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17" y="1807578"/>
            <a:ext cx="6610978" cy="3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5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6D006-DEDA-443E-BFDA-D77600B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es gebracht?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6DBBA-DB1C-5039-A447-76B330A7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78615-D556-08C1-A0FC-D9D6793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7212" y="6356350"/>
            <a:ext cx="5557576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BDF1E-4307-587E-A172-023DC31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23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38892-BF34-523F-51B1-6E8D1BEF1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1102" r="6518" b="4282"/>
          <a:stretch/>
        </p:blipFill>
        <p:spPr bwMode="auto">
          <a:xfrm>
            <a:off x="5968721" y="185189"/>
            <a:ext cx="6039059" cy="60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905C61-DDBB-DB0E-89B5-1315E96930B0}"/>
              </a:ext>
            </a:extLst>
          </p:cNvPr>
          <p:cNvSpPr txBox="1"/>
          <p:nvPr/>
        </p:nvSpPr>
        <p:spPr>
          <a:xfrm>
            <a:off x="915656" y="2136338"/>
            <a:ext cx="480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571B0"/>
                </a:solidFill>
              </a:rPr>
              <a:t>Einfache Arithmetik, Normale Matrizen</a:t>
            </a:r>
          </a:p>
          <a:p>
            <a:endParaRPr lang="de-DE" dirty="0">
              <a:solidFill>
                <a:srgbClr val="1571B0"/>
              </a:solidFill>
            </a:endParaRPr>
          </a:p>
          <a:p>
            <a:r>
              <a:rPr lang="de-DE" dirty="0">
                <a:solidFill>
                  <a:srgbClr val="FF7907"/>
                </a:solidFill>
              </a:rPr>
              <a:t>Einfache Arithmetik, Kompakte Matrizen</a:t>
            </a:r>
            <a:endParaRPr lang="de-DE" dirty="0">
              <a:solidFill>
                <a:srgbClr val="42B22A"/>
              </a:solidFill>
            </a:endParaRP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42B22A"/>
                </a:solidFill>
              </a:rPr>
              <a:t>SIMD Addition, </a:t>
            </a:r>
            <a:r>
              <a:rPr lang="de-DE" dirty="0" err="1">
                <a:solidFill>
                  <a:srgbClr val="42B22A"/>
                </a:solidFill>
              </a:rPr>
              <a:t>Karazuba</a:t>
            </a:r>
            <a:r>
              <a:rPr lang="de-DE" dirty="0">
                <a:solidFill>
                  <a:srgbClr val="42B22A"/>
                </a:solidFill>
              </a:rPr>
              <a:t>-Multiplikation,</a:t>
            </a:r>
            <a:br>
              <a:rPr lang="de-DE" dirty="0">
                <a:solidFill>
                  <a:srgbClr val="42B22A"/>
                </a:solidFill>
              </a:rPr>
            </a:br>
            <a:r>
              <a:rPr lang="de-DE" dirty="0">
                <a:solidFill>
                  <a:srgbClr val="42B22A"/>
                </a:solidFill>
              </a:rPr>
              <a:t>Kompakte Matrizen</a:t>
            </a: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D11918"/>
                </a:solidFill>
              </a:rPr>
              <a:t>SIMD Addition, SIMD Multiplikation,</a:t>
            </a:r>
          </a:p>
          <a:p>
            <a:r>
              <a:rPr lang="de-DE" dirty="0">
                <a:solidFill>
                  <a:srgbClr val="D11918"/>
                </a:solidFill>
              </a:rPr>
              <a:t>Kompakte Matrizen</a:t>
            </a:r>
          </a:p>
        </p:txBody>
      </p:sp>
    </p:spTree>
    <p:extLst>
      <p:ext uri="{BB962C8B-B14F-4D97-AF65-F5344CB8AC3E}">
        <p14:creationId xmlns:p14="http://schemas.microsoft.com/office/powerpoint/2010/main" val="288057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Berechnung von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6AFFE-7521-995D-28C6-09E8A6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5DE8-A7D4-0CE8-8224-BD46120D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396" y="6356350"/>
            <a:ext cx="5463209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E7966-D94D-FEF1-F155-54BF871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24</a:t>
            </a:fld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104E854-1D5A-D80A-F042-8CD8863E6BBC}"/>
              </a:ext>
            </a:extLst>
          </p:cNvPr>
          <p:cNvSpPr/>
          <p:nvPr/>
        </p:nvSpPr>
        <p:spPr>
          <a:xfrm>
            <a:off x="838200" y="3430753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218FA16-B1A8-2D88-BCFA-A274A9679EB1}"/>
              </a:ext>
            </a:extLst>
          </p:cNvPr>
          <p:cNvGrpSpPr/>
          <p:nvPr/>
        </p:nvGrpSpPr>
        <p:grpSpPr>
          <a:xfrm>
            <a:off x="2960204" y="2488364"/>
            <a:ext cx="1616765" cy="2580517"/>
            <a:chOff x="2960204" y="2138741"/>
            <a:chExt cx="1616765" cy="2580517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5A77A177-D3E8-4320-4D0F-0E1826072DAF}"/>
                </a:ext>
              </a:extLst>
            </p:cNvPr>
            <p:cNvSpPr/>
            <p:nvPr/>
          </p:nvSpPr>
          <p:spPr>
            <a:xfrm>
              <a:off x="2960204" y="2138741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Einfach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80FE1154-FFC4-EA2B-5E3D-ED6599A9E502}"/>
                </a:ext>
              </a:extLst>
            </p:cNvPr>
            <p:cNvSpPr/>
            <p:nvPr/>
          </p:nvSpPr>
          <p:spPr>
            <a:xfrm>
              <a:off x="2960204" y="3081130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SIMD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F0C3AD1D-3815-D975-CFD2-DB30448EFF67}"/>
                </a:ext>
              </a:extLst>
            </p:cNvPr>
            <p:cNvSpPr/>
            <p:nvPr/>
          </p:nvSpPr>
          <p:spPr>
            <a:xfrm>
              <a:off x="2960204" y="4023519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Karazuba</a:t>
              </a:r>
              <a:br>
                <a:rPr lang="de-DE" dirty="0"/>
              </a:br>
              <a:r>
                <a:rPr lang="de-DE" dirty="0"/>
                <a:t>Multiplikation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65C0F0-DD63-C7FA-4C57-CCBA35924AA4}"/>
              </a:ext>
            </a:extLst>
          </p:cNvPr>
          <p:cNvGrpSpPr/>
          <p:nvPr/>
        </p:nvGrpSpPr>
        <p:grpSpPr>
          <a:xfrm>
            <a:off x="5082208" y="2959558"/>
            <a:ext cx="1616765" cy="1638128"/>
            <a:chOff x="4861891" y="2609418"/>
            <a:chExt cx="1616765" cy="1638128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776F7597-A7FA-11AA-D92D-2F0E02C1F717}"/>
                </a:ext>
              </a:extLst>
            </p:cNvPr>
            <p:cNvSpPr/>
            <p:nvPr/>
          </p:nvSpPr>
          <p:spPr>
            <a:xfrm>
              <a:off x="4861891" y="2609418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Normale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59D64E6-7115-A55F-A930-CC59E2C2ABB1}"/>
                </a:ext>
              </a:extLst>
            </p:cNvPr>
            <p:cNvSpPr/>
            <p:nvPr/>
          </p:nvSpPr>
          <p:spPr>
            <a:xfrm>
              <a:off x="4861891" y="3551807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Kompakte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6DD8E5CB-DDFE-8958-25A6-E99EA4627D04}"/>
              </a:ext>
            </a:extLst>
          </p:cNvPr>
          <p:cNvSpPr/>
          <p:nvPr/>
        </p:nvSpPr>
        <p:spPr>
          <a:xfrm>
            <a:off x="7204212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Schnelle</a:t>
            </a:r>
          </a:p>
          <a:p>
            <a:pPr algn="ctr"/>
            <a:r>
              <a:rPr lang="de-DE" sz="1600" dirty="0" err="1"/>
              <a:t>Exponentiation</a:t>
            </a:r>
            <a:endParaRPr lang="de-DE" sz="16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A4A697-4E3F-B643-C878-BA79AED95A73}"/>
              </a:ext>
            </a:extLst>
          </p:cNvPr>
          <p:cNvSpPr/>
          <p:nvPr/>
        </p:nvSpPr>
        <p:spPr>
          <a:xfrm>
            <a:off x="9326216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  <a:p>
            <a:pPr algn="ctr"/>
            <a:r>
              <a:rPr lang="de-DE" dirty="0"/>
              <a:t>Division</a:t>
            </a:r>
          </a:p>
        </p:txBody>
      </p: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C08BA17-859B-3976-D1FE-10FA246DC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454965" y="2836234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08319CCD-4597-12AA-000C-3898A536E97A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454965" y="3778623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25F034-2802-64FC-DFD6-4EFFED65F2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454965" y="3778623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8356880E-6DBA-2C65-0396-D59824846639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576969" y="2836234"/>
            <a:ext cx="505239" cy="1413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7662B3A3-44B8-AE49-83CF-7406EF2A21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576969" y="3307428"/>
            <a:ext cx="505239" cy="141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D0435062-D8C4-FA6A-C438-E539CEB2738F}"/>
              </a:ext>
            </a:extLst>
          </p:cNvPr>
          <p:cNvCxnSpPr>
            <a:stCxn id="17" idx="3"/>
          </p:cNvCxnSpPr>
          <p:nvPr/>
        </p:nvCxnSpPr>
        <p:spPr>
          <a:xfrm flipV="1">
            <a:off x="4576969" y="3778621"/>
            <a:ext cx="25261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DC3E8E73-2F74-DC6F-81F4-E8FE1DCF1D20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6698973" y="3778622"/>
            <a:ext cx="505239" cy="47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98392851-997F-02F4-E345-16734559A70D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6698973" y="3307428"/>
            <a:ext cx="505239" cy="471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3F58AD-5675-8C06-E802-21450877F04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8820977" y="3778622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12F7371-BE21-1BA9-0E0E-D673E4BDD355}"/>
              </a:ext>
            </a:extLst>
          </p:cNvPr>
          <p:cNvSpPr txBox="1"/>
          <p:nvPr/>
        </p:nvSpPr>
        <p:spPr>
          <a:xfrm>
            <a:off x="4252120" y="1613796"/>
            <a:ext cx="3276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/>
              <a:t>Beliebige Genauigkeit</a:t>
            </a:r>
          </a:p>
        </p:txBody>
      </p:sp>
      <p:sp>
        <p:nvSpPr>
          <p:cNvPr id="62" name="Pfeil nach unten 61">
            <a:extLst>
              <a:ext uri="{FF2B5EF4-FFF2-40B4-BE49-F238E27FC236}">
                <a16:creationId xmlns:a16="http://schemas.microsoft.com/office/drawing/2014/main" id="{A303E910-6321-D868-2582-42CB906C9491}"/>
              </a:ext>
            </a:extLst>
          </p:cNvPr>
          <p:cNvSpPr/>
          <p:nvPr/>
        </p:nvSpPr>
        <p:spPr>
          <a:xfrm>
            <a:off x="5670685" y="2198785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>
            <a:extLst>
              <a:ext uri="{FF2B5EF4-FFF2-40B4-BE49-F238E27FC236}">
                <a16:creationId xmlns:a16="http://schemas.microsoft.com/office/drawing/2014/main" id="{790316F2-FCA3-AA25-C908-B67CCF74E801}"/>
              </a:ext>
            </a:extLst>
          </p:cNvPr>
          <p:cNvSpPr/>
          <p:nvPr/>
        </p:nvSpPr>
        <p:spPr>
          <a:xfrm>
            <a:off x="5659779" y="4844336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3599D-7852-FDE3-EF0C-87E7DC125D29}"/>
              </a:ext>
            </a:extLst>
          </p:cNvPr>
          <p:cNvSpPr/>
          <p:nvPr/>
        </p:nvSpPr>
        <p:spPr>
          <a:xfrm>
            <a:off x="3803232" y="5560770"/>
            <a:ext cx="900046" cy="582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Binär</a:t>
            </a:r>
            <a:endParaRPr lang="de-DE" dirty="0"/>
          </a:p>
        </p:txBody>
      </p:sp>
      <p:sp>
        <p:nvSpPr>
          <p:cNvPr id="66" name="Sechseck 65">
            <a:extLst>
              <a:ext uri="{FF2B5EF4-FFF2-40B4-BE49-F238E27FC236}">
                <a16:creationId xmlns:a16="http://schemas.microsoft.com/office/drawing/2014/main" id="{AA2E72ED-4F18-2B6F-DA17-BE45EFF99520}"/>
              </a:ext>
            </a:extLst>
          </p:cNvPr>
          <p:cNvSpPr/>
          <p:nvPr/>
        </p:nvSpPr>
        <p:spPr>
          <a:xfrm>
            <a:off x="5074470" y="5560770"/>
            <a:ext cx="1616765" cy="5586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Hexadezimal</a:t>
            </a:r>
          </a:p>
        </p:txBody>
      </p:sp>
      <p:sp>
        <p:nvSpPr>
          <p:cNvPr id="67" name="Zehneck 66">
            <a:extLst>
              <a:ext uri="{FF2B5EF4-FFF2-40B4-BE49-F238E27FC236}">
                <a16:creationId xmlns:a16="http://schemas.microsoft.com/office/drawing/2014/main" id="{5132CB26-6626-88E0-BE80-A6D002C736D6}"/>
              </a:ext>
            </a:extLst>
          </p:cNvPr>
          <p:cNvSpPr/>
          <p:nvPr/>
        </p:nvSpPr>
        <p:spPr>
          <a:xfrm>
            <a:off x="7056097" y="5560770"/>
            <a:ext cx="1414546" cy="570396"/>
          </a:xfrm>
          <a:prstGeom prst="dec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Dezimal</a:t>
            </a:r>
          </a:p>
        </p:txBody>
      </p:sp>
    </p:spTree>
    <p:extLst>
      <p:ext uri="{BB962C8B-B14F-4D97-AF65-F5344CB8AC3E}">
        <p14:creationId xmlns:p14="http://schemas.microsoft.com/office/powerpoint/2010/main" val="13822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9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Implementierung in C:</a:t>
            </a:r>
          </a:p>
          <a:p>
            <a:pPr lvl="1"/>
            <a:r>
              <a:rPr lang="de-DE" dirty="0"/>
              <a:t>Little-</a:t>
            </a:r>
            <a:r>
              <a:rPr lang="de-DE" dirty="0" err="1"/>
              <a:t>Endian</a:t>
            </a:r>
            <a:r>
              <a:rPr lang="de-DE" dirty="0"/>
              <a:t> wie in x86-64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8AE603-2BEF-4FED-3B5D-A6EDB115DA7D}"/>
              </a:ext>
            </a:extLst>
          </p:cNvPr>
          <p:cNvSpPr txBox="1"/>
          <p:nvPr/>
        </p:nvSpPr>
        <p:spPr>
          <a:xfrm>
            <a:off x="6715990" y="3687145"/>
            <a:ext cx="3230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lang="de-DE" sz="2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008080"/>
                </a:solidFill>
                <a:effectLst/>
                <a:latin typeface="JetBrains Mono"/>
              </a:rPr>
              <a:t>bignum</a:t>
            </a:r>
            <a:r>
              <a:rPr lang="de-DE" sz="2800" dirty="0"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uint32_t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digits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fracSize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8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928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1,375 = 1,011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A5148-67A2-D20C-BF7C-9C53A2A9DAB3}"/>
              </a:ext>
            </a:extLst>
          </p:cNvPr>
          <p:cNvSpPr txBox="1"/>
          <p:nvPr/>
        </p:nvSpPr>
        <p:spPr>
          <a:xfrm>
            <a:off x="2996032" y="4205364"/>
            <a:ext cx="4298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0000.1011 0000.0000 0000.0000 0000.0000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27C3E8E-BECC-EA8B-E9EA-188CE6FC73F7}"/>
              </a:ext>
            </a:extLst>
          </p:cNvPr>
          <p:cNvSpPr/>
          <p:nvPr/>
        </p:nvSpPr>
        <p:spPr>
          <a:xfrm rot="16200000">
            <a:off x="5020041" y="2554205"/>
            <a:ext cx="250603" cy="4298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33496-1FF3-9245-B553-A678767DA074}"/>
              </a:ext>
            </a:extLst>
          </p:cNvPr>
          <p:cNvSpPr txBox="1"/>
          <p:nvPr/>
        </p:nvSpPr>
        <p:spPr>
          <a:xfrm>
            <a:off x="4599744" y="4770017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52B636-6E2B-D7DF-C951-EA77E97C37AA}"/>
              </a:ext>
            </a:extLst>
          </p:cNvPr>
          <p:cNvCxnSpPr/>
          <p:nvPr/>
        </p:nvCxnSpPr>
        <p:spPr>
          <a:xfrm flipV="1">
            <a:off x="3727017" y="4609084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659AC9D-242C-C9FF-44C3-AAE030D5EB51}"/>
              </a:ext>
            </a:extLst>
          </p:cNvPr>
          <p:cNvSpPr txBox="1"/>
          <p:nvPr/>
        </p:nvSpPr>
        <p:spPr>
          <a:xfrm>
            <a:off x="2995551" y="5182267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03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5898435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5898435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55372" r="-15454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155372" r="-154545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Macintosh PowerPoint</Application>
  <PresentationFormat>Breitbild</PresentationFormat>
  <Paragraphs>270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JetBrains Mono</vt:lpstr>
      <vt:lpstr>Menlo</vt:lpstr>
      <vt:lpstr>Office</vt:lpstr>
      <vt:lpstr>√2</vt:lpstr>
      <vt:lpstr>Wofür ist √2 nötig?</vt:lpstr>
      <vt:lpstr>Wie bestimmt man √2?</vt:lpstr>
      <vt:lpstr>Wie bestimmt man √2?</vt:lpstr>
      <vt:lpstr>Zahlen mit beliebiger Genauigkeit</vt:lpstr>
      <vt:lpstr>Zahlen mit beliebiger Genauigkeit</vt:lpstr>
      <vt:lpstr>Zahlen mit beliebiger Genauigkeit</vt:lpstr>
      <vt:lpstr>Zahlen mit beliebiger Genauigkeit</vt:lpstr>
      <vt:lpstr>Grundlegende Arithmetik</vt:lpstr>
      <vt:lpstr>Grundlegende Arithmetik</vt:lpstr>
      <vt:lpstr>Karazuba – Eine bessere Multiplikation</vt:lpstr>
      <vt:lpstr>Karazuba – Eine bessere Multiplikation</vt:lpstr>
      <vt:lpstr>Karazuba – Eine bessere Multiplikation</vt:lpstr>
      <vt:lpstr>Die Matrixmultiplikation</vt:lpstr>
      <vt:lpstr>Die Matrixmultiplikation</vt:lpstr>
      <vt:lpstr>Mit (■8(0&amp;1@1&amp;2))</vt:lpstr>
      <vt:lpstr>Die Matrixmultiplikation</vt:lpstr>
      <vt:lpstr>Die schnelle Exponentiation</vt:lpstr>
      <vt:lpstr>Die schnelle Exponentiation</vt:lpstr>
      <vt:lpstr>Die schnelle Exponentiation</vt:lpstr>
      <vt:lpstr>Division von Bignums</vt:lpstr>
      <vt:lpstr>Division von Bignums</vt:lpstr>
      <vt:lpstr>Was hat es gebracht?</vt:lpstr>
      <vt:lpstr>Berechnung von 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11</cp:revision>
  <dcterms:created xsi:type="dcterms:W3CDTF">2023-07-12T17:17:19Z</dcterms:created>
  <dcterms:modified xsi:type="dcterms:W3CDTF">2023-07-15T22:39:42Z</dcterms:modified>
</cp:coreProperties>
</file>