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61" r:id="rId14"/>
    <p:sldId id="262" r:id="rId15"/>
    <p:sldId id="273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>
        <p:scale>
          <a:sx n="121" d="100"/>
          <a:sy n="121" d="100"/>
        </p:scale>
        <p:origin x="3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14.07.23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10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1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/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/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/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/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/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/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/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/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/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3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:r>
                  <a:rPr lang="de-DE" sz="2600" dirty="0"/>
                  <a:t>Acht teure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4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Acht teure Multiplikationen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Nur noch fünf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de-DE" dirty="0"/>
                  <a:t>Mit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Durch </a:t>
                </a:r>
                <a:r>
                  <a:rPr lang="de-DE" dirty="0" err="1"/>
                  <a:t>Bitshifts</a:t>
                </a:r>
                <a:r>
                  <a:rPr lang="de-DE" dirty="0"/>
                  <a:t> und Addition realisierbar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Vier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5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Iteratives </a:t>
                </a:r>
                <a:r>
                  <a:rPr lang="de-DE" dirty="0" err="1"/>
                  <a:t>Aufmultiplizieren</a:t>
                </a:r>
                <a:r>
                  <a:rPr lang="de-DE" dirty="0"/>
                  <a:t> benötigt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Matrixmultiplikationen</a:t>
                </a:r>
              </a:p>
              <a:p>
                <a:r>
                  <a:rPr lang="de-DE" dirty="0"/>
                  <a:t>Schneller: Wiederholtes quadrieren der Basis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0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5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bleibt das Format beim Halbieren erhalten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  <a:blipFill>
                <a:blip r:embed="rId2"/>
                <a:stretch>
                  <a:fillRect l="-1563" t="-3134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/>
              <a:t>Aufgabe A326 – Team 213 – Noah Schlenker – Leon B. </a:t>
            </a:r>
            <a:r>
              <a:rPr lang="de-DE" dirty="0" err="1"/>
              <a:t>Kniffki</a:t>
            </a:r>
            <a:r>
              <a:rPr lang="de-DE" dirty="0"/>
              <a:t>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</p:spPr>
            <p:txBody>
              <a:bodyPr/>
              <a:lstStyle/>
              <a:p>
                <a:r>
                  <a:rPr lang="de-DE" dirty="0"/>
                  <a:t>Wofür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nötig?</a:t>
                </a:r>
              </a:p>
            </p:txBody>
          </p:sp>
        </mc:Choice>
        <mc:Fallback xmlns="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  <a:blipFill>
                <a:blip r:embed="rId6"/>
                <a:stretch>
                  <a:fillRect l="-5249" t="-4054" b="-2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Probleme:</a:t>
                </a:r>
              </a:p>
              <a:p>
                <a:pPr lvl="1"/>
                <a:r>
                  <a:rPr lang="de-DE" dirty="0"/>
                  <a:t>Beliebig große Zahlen</a:t>
                </a:r>
              </a:p>
              <a:p>
                <a:pPr lvl="1"/>
                <a:r>
                  <a:rPr lang="de-DE" dirty="0" err="1"/>
                  <a:t>Exponentiationen</a:t>
                </a:r>
                <a:r>
                  <a:rPr lang="de-DE" dirty="0"/>
                  <a:t> dauern lange</a:t>
                </a:r>
              </a:p>
              <a:p>
                <a:pPr lvl="1"/>
                <a:r>
                  <a:rPr lang="de-DE" dirty="0"/>
                  <a:t>Division beliebig genauer Zahlen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5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9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Implementierung in C:</a:t>
            </a:r>
          </a:p>
          <a:p>
            <a:pPr lvl="1"/>
            <a:r>
              <a:rPr lang="de-DE" dirty="0"/>
              <a:t>Little-</a:t>
            </a:r>
            <a:r>
              <a:rPr lang="de-DE" dirty="0" err="1"/>
              <a:t>Endian</a:t>
            </a:r>
            <a:r>
              <a:rPr lang="de-DE" dirty="0"/>
              <a:t> wie in x86-64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6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8AE603-2BEF-4FED-3B5D-A6EDB115DA7D}"/>
              </a:ext>
            </a:extLst>
          </p:cNvPr>
          <p:cNvSpPr txBox="1"/>
          <p:nvPr/>
        </p:nvSpPr>
        <p:spPr>
          <a:xfrm>
            <a:off x="6715990" y="3687145"/>
            <a:ext cx="3230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0033B3"/>
                </a:solidFill>
                <a:effectLst/>
                <a:latin typeface="JetBrains Mono"/>
              </a:rPr>
              <a:t>struct</a:t>
            </a:r>
            <a:r>
              <a:rPr lang="de-DE" sz="2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008080"/>
                </a:solidFill>
                <a:effectLst/>
                <a:latin typeface="JetBrains Mono"/>
              </a:rPr>
              <a:t>bignum</a:t>
            </a:r>
            <a:r>
              <a:rPr lang="de-DE" sz="2800" dirty="0"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uint32_t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digits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fracSize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28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928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1,375 = 1,011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BA5148-67A2-D20C-BF7C-9C53A2A9DAB3}"/>
              </a:ext>
            </a:extLst>
          </p:cNvPr>
          <p:cNvSpPr txBox="1"/>
          <p:nvPr/>
        </p:nvSpPr>
        <p:spPr>
          <a:xfrm>
            <a:off x="2996032" y="4205364"/>
            <a:ext cx="4298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0000.1011 0000.0000 0000.0000 0000.0000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27C3E8E-BECC-EA8B-E9EA-188CE6FC73F7}"/>
              </a:ext>
            </a:extLst>
          </p:cNvPr>
          <p:cNvSpPr/>
          <p:nvPr/>
        </p:nvSpPr>
        <p:spPr>
          <a:xfrm rot="16200000">
            <a:off x="5020041" y="2554205"/>
            <a:ext cx="250603" cy="42986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33496-1FF3-9245-B553-A678767DA074}"/>
              </a:ext>
            </a:extLst>
          </p:cNvPr>
          <p:cNvSpPr txBox="1"/>
          <p:nvPr/>
        </p:nvSpPr>
        <p:spPr>
          <a:xfrm>
            <a:off x="4599744" y="4770017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52B636-6E2B-D7DF-C951-EA77E97C37AA}"/>
              </a:ext>
            </a:extLst>
          </p:cNvPr>
          <p:cNvCxnSpPr/>
          <p:nvPr/>
        </p:nvCxnSpPr>
        <p:spPr>
          <a:xfrm flipV="1">
            <a:off x="3727017" y="4609084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659AC9D-242C-C9FF-44C3-AAE030D5EB51}"/>
              </a:ext>
            </a:extLst>
          </p:cNvPr>
          <p:cNvSpPr txBox="1"/>
          <p:nvPr/>
        </p:nvSpPr>
        <p:spPr>
          <a:xfrm>
            <a:off x="2995551" y="5182267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2103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Russische Bauernmultiplikation liegt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Eine bessere Methode:</a:t>
                </a:r>
              </a:p>
              <a:p>
                <a:pPr lvl="1"/>
                <a:r>
                  <a:rPr lang="de-DE" dirty="0"/>
                  <a:t>Divide and </a:t>
                </a:r>
                <a:r>
                  <a:rPr lang="de-DE" dirty="0" err="1"/>
                  <a:t>conquer</a:t>
                </a:r>
                <a:endParaRPr lang="de-DE" dirty="0"/>
              </a:p>
              <a:p>
                <a:pPr lvl="1"/>
                <a:r>
                  <a:rPr lang="de-DE" dirty="0"/>
                  <a:t>Wähle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, sodass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  <a:blipFill>
                <a:blip r:embed="rId2"/>
                <a:stretch>
                  <a:fillRect l="-1086" t="-5517" b="-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9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/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/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/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524842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524150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2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Macintosh PowerPoint</Application>
  <PresentationFormat>Breitbild</PresentationFormat>
  <Paragraphs>191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JetBrains Mono</vt:lpstr>
      <vt:lpstr>Menlo</vt:lpstr>
      <vt:lpstr>Office</vt:lpstr>
      <vt:lpstr>√2</vt:lpstr>
      <vt:lpstr>Wofür ist √2 nötig?</vt:lpstr>
      <vt:lpstr>Wie bestimmt man √2?</vt:lpstr>
      <vt:lpstr>Wie bestimmt man √2?</vt:lpstr>
      <vt:lpstr>Zahlen mit beliebiger Genauigkeit</vt:lpstr>
      <vt:lpstr>Zahlen mit beliebiger Genauigkeit</vt:lpstr>
      <vt:lpstr>Zahlen mit beliebiger Genauigkeit</vt:lpstr>
      <vt:lpstr>Zahlen mit beliebiger Genauigkeit</vt:lpstr>
      <vt:lpstr>Karazuba – Eine bessere Multiplikation</vt:lpstr>
      <vt:lpstr>Karazuba – Eine bessere Multiplikation</vt:lpstr>
      <vt:lpstr>Karazuba – Eine bessere Multiplikation</vt:lpstr>
      <vt:lpstr>Die Matrixmultiplikation</vt:lpstr>
      <vt:lpstr>Die Matrixmultiplikation</vt:lpstr>
      <vt:lpstr>Mit (■8(0&amp;1@1&amp;2))</vt:lpstr>
      <vt:lpstr>Die schnelle Exponentiation</vt:lpstr>
      <vt:lpstr>Die schnelle Exponentiation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9</cp:revision>
  <dcterms:created xsi:type="dcterms:W3CDTF">2023-07-12T17:17:19Z</dcterms:created>
  <dcterms:modified xsi:type="dcterms:W3CDTF">2023-07-14T23:26:30Z</dcterms:modified>
</cp:coreProperties>
</file>