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6" r:id="rId10"/>
    <p:sldId id="275" r:id="rId11"/>
    <p:sldId id="270" r:id="rId12"/>
    <p:sldId id="271" r:id="rId13"/>
    <p:sldId id="272" r:id="rId14"/>
    <p:sldId id="260" r:id="rId15"/>
    <p:sldId id="261" r:id="rId16"/>
    <p:sldId id="262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18"/>
    <a:srgbClr val="42B22A"/>
    <a:srgbClr val="FF7907"/>
    <a:srgbClr val="15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6"/>
  </p:normalViewPr>
  <p:slideViewPr>
    <p:cSldViewPr snapToGrid="0">
      <p:cViewPr>
        <p:scale>
          <a:sx n="118" d="100"/>
          <a:sy n="118" d="100"/>
        </p:scale>
        <p:origin x="4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 im Vergleich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Normale Matrixmultiplikation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Tabelle1!$A$2:$A$52</c:f>
              <c:numCache>
                <c:formatCode>General</c:formatCode>
                <c:ptCount val="5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</c:numCache>
            </c:numRef>
          </c:cat>
          <c:val>
            <c:numRef>
              <c:f>Tabelle1!$B$2:$B$52</c:f>
              <c:numCache>
                <c:formatCode>General</c:formatCode>
                <c:ptCount val="51"/>
                <c:pt idx="0">
                  <c:v>6.0000000000000002E-6</c:v>
                </c:pt>
                <c:pt idx="1">
                  <c:v>2.0669999999999998E-3</c:v>
                </c:pt>
                <c:pt idx="2">
                  <c:v>1.0007E-2</c:v>
                </c:pt>
                <c:pt idx="3">
                  <c:v>4.6075999999999999E-2</c:v>
                </c:pt>
                <c:pt idx="4">
                  <c:v>7.9915E-2</c:v>
                </c:pt>
                <c:pt idx="5">
                  <c:v>0.12731400000000001</c:v>
                </c:pt>
                <c:pt idx="6">
                  <c:v>0.17869699999999999</c:v>
                </c:pt>
                <c:pt idx="7">
                  <c:v>0.25513599999999997</c:v>
                </c:pt>
                <c:pt idx="8">
                  <c:v>0.32518399999999997</c:v>
                </c:pt>
                <c:pt idx="9">
                  <c:v>0.44184499999999999</c:v>
                </c:pt>
                <c:pt idx="10">
                  <c:v>0.513706</c:v>
                </c:pt>
                <c:pt idx="11">
                  <c:v>0.54838200000000004</c:v>
                </c:pt>
                <c:pt idx="12">
                  <c:v>0.711059</c:v>
                </c:pt>
                <c:pt idx="13">
                  <c:v>0.86880000000000002</c:v>
                </c:pt>
                <c:pt idx="14">
                  <c:v>1.0018309999999999</c:v>
                </c:pt>
                <c:pt idx="15">
                  <c:v>1.1472020000000001</c:v>
                </c:pt>
                <c:pt idx="16">
                  <c:v>1.4013150000000001</c:v>
                </c:pt>
                <c:pt idx="17">
                  <c:v>1.5840369999999999</c:v>
                </c:pt>
                <c:pt idx="18">
                  <c:v>1.760386</c:v>
                </c:pt>
                <c:pt idx="19">
                  <c:v>1.8433839999999999</c:v>
                </c:pt>
                <c:pt idx="20">
                  <c:v>2.0349900000000001</c:v>
                </c:pt>
                <c:pt idx="21">
                  <c:v>2.2668430000000002</c:v>
                </c:pt>
                <c:pt idx="22">
                  <c:v>2.6429909999999999</c:v>
                </c:pt>
                <c:pt idx="23">
                  <c:v>2.7801170000000002</c:v>
                </c:pt>
                <c:pt idx="24">
                  <c:v>3.0169510000000002</c:v>
                </c:pt>
                <c:pt idx="25">
                  <c:v>3.3165369999999998</c:v>
                </c:pt>
                <c:pt idx="26">
                  <c:v>3.5260989999999999</c:v>
                </c:pt>
                <c:pt idx="27">
                  <c:v>3.8312029999999999</c:v>
                </c:pt>
                <c:pt idx="28">
                  <c:v>4.2873669999999997</c:v>
                </c:pt>
                <c:pt idx="29">
                  <c:v>4.456874</c:v>
                </c:pt>
                <c:pt idx="30">
                  <c:v>4.7994120000000002</c:v>
                </c:pt>
                <c:pt idx="31">
                  <c:v>5.0831210000000002</c:v>
                </c:pt>
                <c:pt idx="32">
                  <c:v>5.4964639999999996</c:v>
                </c:pt>
                <c:pt idx="33">
                  <c:v>5.8130300000000004</c:v>
                </c:pt>
                <c:pt idx="34">
                  <c:v>6.2942869999999997</c:v>
                </c:pt>
                <c:pt idx="35">
                  <c:v>6.6542839999999996</c:v>
                </c:pt>
                <c:pt idx="36">
                  <c:v>7.2123229999999996</c:v>
                </c:pt>
                <c:pt idx="37">
                  <c:v>7.5389710000000001</c:v>
                </c:pt>
                <c:pt idx="38">
                  <c:v>8.0023280000000003</c:v>
                </c:pt>
                <c:pt idx="39">
                  <c:v>8.588165</c:v>
                </c:pt>
                <c:pt idx="40">
                  <c:v>8.8685939999999999</c:v>
                </c:pt>
                <c:pt idx="41">
                  <c:v>9.3124120000000001</c:v>
                </c:pt>
                <c:pt idx="42">
                  <c:v>9.534592</c:v>
                </c:pt>
                <c:pt idx="43">
                  <c:v>10.09778</c:v>
                </c:pt>
                <c:pt idx="44">
                  <c:v>10.870831000000001</c:v>
                </c:pt>
                <c:pt idx="45">
                  <c:v>10.968616000000001</c:v>
                </c:pt>
                <c:pt idx="46">
                  <c:v>11.710711999999999</c:v>
                </c:pt>
                <c:pt idx="47">
                  <c:v>12.397207999999999</c:v>
                </c:pt>
                <c:pt idx="48">
                  <c:v>12.587801000000001</c:v>
                </c:pt>
                <c:pt idx="49">
                  <c:v>12.910491</c:v>
                </c:pt>
                <c:pt idx="50">
                  <c:v>13.572288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04-5D45-A3C1-32C43CBBFB6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Kompakte Matrixmultiplikation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Tabelle1!$A$2:$A$52</c:f>
              <c:numCache>
                <c:formatCode>General</c:formatCode>
                <c:ptCount val="5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</c:numCache>
            </c:numRef>
          </c:cat>
          <c:val>
            <c:numRef>
              <c:f>Tabelle1!$C$2:$C$52</c:f>
              <c:numCache>
                <c:formatCode>General</c:formatCode>
                <c:ptCount val="51"/>
                <c:pt idx="0">
                  <c:v>3.0000000000000001E-6</c:v>
                </c:pt>
                <c:pt idx="1">
                  <c:v>1.031E-3</c:v>
                </c:pt>
                <c:pt idx="2">
                  <c:v>5.0350000000000004E-3</c:v>
                </c:pt>
                <c:pt idx="3">
                  <c:v>2.2952E-2</c:v>
                </c:pt>
                <c:pt idx="4">
                  <c:v>4.0183000000000003E-2</c:v>
                </c:pt>
                <c:pt idx="5">
                  <c:v>6.3801999999999998E-2</c:v>
                </c:pt>
                <c:pt idx="6">
                  <c:v>8.8090000000000002E-2</c:v>
                </c:pt>
                <c:pt idx="7">
                  <c:v>0.123796</c:v>
                </c:pt>
                <c:pt idx="8">
                  <c:v>0.168629</c:v>
                </c:pt>
                <c:pt idx="9">
                  <c:v>0.225911</c:v>
                </c:pt>
                <c:pt idx="10">
                  <c:v>0.25734699999999999</c:v>
                </c:pt>
                <c:pt idx="11">
                  <c:v>0.23420299999999999</c:v>
                </c:pt>
                <c:pt idx="12">
                  <c:v>0.36021599999999998</c:v>
                </c:pt>
                <c:pt idx="13">
                  <c:v>0.43567400000000001</c:v>
                </c:pt>
                <c:pt idx="14">
                  <c:v>0.50145200000000001</c:v>
                </c:pt>
                <c:pt idx="15">
                  <c:v>0.589314</c:v>
                </c:pt>
                <c:pt idx="16">
                  <c:v>0.70857899999999996</c:v>
                </c:pt>
                <c:pt idx="17">
                  <c:v>0.78085499999999997</c:v>
                </c:pt>
                <c:pt idx="18">
                  <c:v>0.89660200000000001</c:v>
                </c:pt>
                <c:pt idx="19">
                  <c:v>0.91658700000000004</c:v>
                </c:pt>
                <c:pt idx="20">
                  <c:v>1.0169520000000001</c:v>
                </c:pt>
                <c:pt idx="21">
                  <c:v>1.133643</c:v>
                </c:pt>
                <c:pt idx="22">
                  <c:v>1.2699290000000001</c:v>
                </c:pt>
                <c:pt idx="23">
                  <c:v>1.3902509999999999</c:v>
                </c:pt>
                <c:pt idx="24">
                  <c:v>1.5455159999999999</c:v>
                </c:pt>
                <c:pt idx="25">
                  <c:v>1.6911719999999999</c:v>
                </c:pt>
                <c:pt idx="26">
                  <c:v>1.8135460000000001</c:v>
                </c:pt>
                <c:pt idx="27">
                  <c:v>1.944679</c:v>
                </c:pt>
                <c:pt idx="28">
                  <c:v>2.0841240000000001</c:v>
                </c:pt>
                <c:pt idx="29">
                  <c:v>2.24979</c:v>
                </c:pt>
                <c:pt idx="30">
                  <c:v>2.407457</c:v>
                </c:pt>
                <c:pt idx="31">
                  <c:v>2.5572840000000001</c:v>
                </c:pt>
                <c:pt idx="32">
                  <c:v>2.6627710000000002</c:v>
                </c:pt>
                <c:pt idx="33">
                  <c:v>2.958215</c:v>
                </c:pt>
                <c:pt idx="34">
                  <c:v>3.1837879999999998</c:v>
                </c:pt>
                <c:pt idx="35">
                  <c:v>3.3790800000000001</c:v>
                </c:pt>
                <c:pt idx="36">
                  <c:v>3.5824690000000001</c:v>
                </c:pt>
                <c:pt idx="37">
                  <c:v>3.7559610000000001</c:v>
                </c:pt>
                <c:pt idx="38">
                  <c:v>3.9636689999999999</c:v>
                </c:pt>
                <c:pt idx="39">
                  <c:v>4.176825</c:v>
                </c:pt>
                <c:pt idx="40">
                  <c:v>4.4597619999999996</c:v>
                </c:pt>
                <c:pt idx="41">
                  <c:v>4.7285510000000004</c:v>
                </c:pt>
                <c:pt idx="42">
                  <c:v>4.83744</c:v>
                </c:pt>
                <c:pt idx="43">
                  <c:v>5.1356390000000003</c:v>
                </c:pt>
                <c:pt idx="44">
                  <c:v>5.3687370000000003</c:v>
                </c:pt>
                <c:pt idx="45">
                  <c:v>5.5643929999999999</c:v>
                </c:pt>
                <c:pt idx="46">
                  <c:v>5.6916339999999996</c:v>
                </c:pt>
                <c:pt idx="47">
                  <c:v>6.2185379999999997</c:v>
                </c:pt>
                <c:pt idx="48">
                  <c:v>6.2861409999999998</c:v>
                </c:pt>
                <c:pt idx="49">
                  <c:v>6.5954519999999999</c:v>
                </c:pt>
                <c:pt idx="50">
                  <c:v>6.8252189999999997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04-5D45-A3C1-32C43CBBF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1281919"/>
        <c:axId val="1331081391"/>
      </c:lineChart>
      <c:catAx>
        <c:axId val="133128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081391"/>
        <c:crosses val="autoZero"/>
        <c:auto val="1"/>
        <c:lblAlgn val="ctr"/>
        <c:lblOffset val="100"/>
        <c:noMultiLvlLbl val="0"/>
      </c:catAx>
      <c:valAx>
        <c:axId val="133108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128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Laufzeitentwicklungen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1.6200000000000001E-4</c:v>
                </c:pt>
                <c:pt idx="1">
                  <c:v>2.2179999999999999E-3</c:v>
                </c:pt>
                <c:pt idx="2">
                  <c:v>2.771E-3</c:v>
                </c:pt>
                <c:pt idx="3">
                  <c:v>3.3860000000000001E-3</c:v>
                </c:pt>
                <c:pt idx="4">
                  <c:v>3.3059999999999999E-3</c:v>
                </c:pt>
                <c:pt idx="5">
                  <c:v>4.5469999999999998E-3</c:v>
                </c:pt>
                <c:pt idx="6">
                  <c:v>4.4149999999999997E-3</c:v>
                </c:pt>
                <c:pt idx="7">
                  <c:v>5.3839999999999999E-3</c:v>
                </c:pt>
                <c:pt idx="8">
                  <c:v>4.8960000000000002E-3</c:v>
                </c:pt>
                <c:pt idx="9">
                  <c:v>5.5050000000000003E-3</c:v>
                </c:pt>
                <c:pt idx="10">
                  <c:v>6.8190000000000004E-3</c:v>
                </c:pt>
                <c:pt idx="11">
                  <c:v>6.5599999999999999E-3</c:v>
                </c:pt>
                <c:pt idx="12">
                  <c:v>7.071E-3</c:v>
                </c:pt>
                <c:pt idx="13">
                  <c:v>7.6239999999999997E-3</c:v>
                </c:pt>
                <c:pt idx="14">
                  <c:v>9.0670000000000004E-3</c:v>
                </c:pt>
                <c:pt idx="15">
                  <c:v>1.0061E-2</c:v>
                </c:pt>
                <c:pt idx="16">
                  <c:v>9.2849999999999999E-3</c:v>
                </c:pt>
                <c:pt idx="17">
                  <c:v>1.0904E-2</c:v>
                </c:pt>
                <c:pt idx="18">
                  <c:v>1.1376000000000001E-2</c:v>
                </c:pt>
                <c:pt idx="19">
                  <c:v>1.3487000000000001E-2</c:v>
                </c:pt>
                <c:pt idx="20">
                  <c:v>1.4364E-2</c:v>
                </c:pt>
                <c:pt idx="21">
                  <c:v>1.3454000000000001E-2</c:v>
                </c:pt>
                <c:pt idx="22">
                  <c:v>1.4787E-2</c:v>
                </c:pt>
                <c:pt idx="23">
                  <c:v>1.7062999999999998E-2</c:v>
                </c:pt>
                <c:pt idx="24">
                  <c:v>1.8173999999999999E-2</c:v>
                </c:pt>
                <c:pt idx="25">
                  <c:v>1.9462E-2</c:v>
                </c:pt>
                <c:pt idx="26">
                  <c:v>2.1534000000000001E-2</c:v>
                </c:pt>
                <c:pt idx="27">
                  <c:v>2.4201E-2</c:v>
                </c:pt>
                <c:pt idx="28">
                  <c:v>2.6287999999999999E-2</c:v>
                </c:pt>
                <c:pt idx="29">
                  <c:v>3.4558999999999999E-2</c:v>
                </c:pt>
                <c:pt idx="30">
                  <c:v>3.8258E-2</c:v>
                </c:pt>
                <c:pt idx="31">
                  <c:v>4.0299000000000001E-2</c:v>
                </c:pt>
                <c:pt idx="32">
                  <c:v>4.4194999999999998E-2</c:v>
                </c:pt>
                <c:pt idx="33">
                  <c:v>5.0457000000000002E-2</c:v>
                </c:pt>
                <c:pt idx="34">
                  <c:v>5.7327000000000003E-2</c:v>
                </c:pt>
                <c:pt idx="35">
                  <c:v>6.5314999999999998E-2</c:v>
                </c:pt>
                <c:pt idx="36">
                  <c:v>6.0181999999999999E-2</c:v>
                </c:pt>
                <c:pt idx="37">
                  <c:v>6.4394999999999994E-2</c:v>
                </c:pt>
                <c:pt idx="38">
                  <c:v>8.2766000000000006E-2</c:v>
                </c:pt>
                <c:pt idx="39">
                  <c:v>9.1625999999999999E-2</c:v>
                </c:pt>
                <c:pt idx="40">
                  <c:v>8.4499000000000005E-2</c:v>
                </c:pt>
                <c:pt idx="41">
                  <c:v>8.0034999999999995E-2</c:v>
                </c:pt>
                <c:pt idx="42">
                  <c:v>7.1480000000000002E-2</c:v>
                </c:pt>
                <c:pt idx="43">
                  <c:v>7.7715000000000006E-2</c:v>
                </c:pt>
                <c:pt idx="44">
                  <c:v>8.7756000000000001E-2</c:v>
                </c:pt>
                <c:pt idx="45">
                  <c:v>9.5585000000000003E-2</c:v>
                </c:pt>
                <c:pt idx="46">
                  <c:v>0.10457</c:v>
                </c:pt>
                <c:pt idx="47">
                  <c:v>0.11644500000000001</c:v>
                </c:pt>
                <c:pt idx="48">
                  <c:v>0.11586399999999999</c:v>
                </c:pt>
                <c:pt idx="49">
                  <c:v>0.14768400000000001</c:v>
                </c:pt>
                <c:pt idx="50">
                  <c:v>0.14272699999999999</c:v>
                </c:pt>
                <c:pt idx="51">
                  <c:v>0.162026</c:v>
                </c:pt>
                <c:pt idx="52">
                  <c:v>0.16506599999999999</c:v>
                </c:pt>
                <c:pt idx="53">
                  <c:v>0.179839</c:v>
                </c:pt>
                <c:pt idx="54">
                  <c:v>0.19430500000000001</c:v>
                </c:pt>
                <c:pt idx="55">
                  <c:v>0.19992399999999999</c:v>
                </c:pt>
                <c:pt idx="56">
                  <c:v>0.211335</c:v>
                </c:pt>
                <c:pt idx="57">
                  <c:v>0.20818600000000001</c:v>
                </c:pt>
                <c:pt idx="58">
                  <c:v>0.22755300000000001</c:v>
                </c:pt>
                <c:pt idx="59">
                  <c:v>0.239782</c:v>
                </c:pt>
                <c:pt idx="60">
                  <c:v>0.25112699999999999</c:v>
                </c:pt>
                <c:pt idx="61">
                  <c:v>0.26292100000000002</c:v>
                </c:pt>
                <c:pt idx="62">
                  <c:v>0.25231300000000001</c:v>
                </c:pt>
                <c:pt idx="63">
                  <c:v>0.26156000000000001</c:v>
                </c:pt>
                <c:pt idx="64">
                  <c:v>0.27530700000000002</c:v>
                </c:pt>
                <c:pt idx="65">
                  <c:v>0.28714800000000001</c:v>
                </c:pt>
                <c:pt idx="66">
                  <c:v>0.31210399999999999</c:v>
                </c:pt>
                <c:pt idx="67">
                  <c:v>0.304035</c:v>
                </c:pt>
                <c:pt idx="68">
                  <c:v>0.32314999999999999</c:v>
                </c:pt>
                <c:pt idx="69">
                  <c:v>0.33285199999999998</c:v>
                </c:pt>
                <c:pt idx="70">
                  <c:v>0.34551300000000001</c:v>
                </c:pt>
                <c:pt idx="71">
                  <c:v>0.36098799999999998</c:v>
                </c:pt>
                <c:pt idx="72">
                  <c:v>0.36814599999999997</c:v>
                </c:pt>
                <c:pt idx="73">
                  <c:v>0.383741</c:v>
                </c:pt>
                <c:pt idx="74">
                  <c:v>0.395675</c:v>
                </c:pt>
                <c:pt idx="75">
                  <c:v>0.41242899999999999</c:v>
                </c:pt>
                <c:pt idx="76">
                  <c:v>0.42900700000000003</c:v>
                </c:pt>
                <c:pt idx="77">
                  <c:v>0.43438399999999999</c:v>
                </c:pt>
                <c:pt idx="78">
                  <c:v>0.45172600000000002</c:v>
                </c:pt>
                <c:pt idx="79">
                  <c:v>0.46535900000000002</c:v>
                </c:pt>
                <c:pt idx="80">
                  <c:v>0.478184</c:v>
                </c:pt>
                <c:pt idx="81">
                  <c:v>0.499388</c:v>
                </c:pt>
                <c:pt idx="82">
                  <c:v>0.41845900000000003</c:v>
                </c:pt>
                <c:pt idx="83">
                  <c:v>0.421653</c:v>
                </c:pt>
                <c:pt idx="84">
                  <c:v>0.435506</c:v>
                </c:pt>
                <c:pt idx="85">
                  <c:v>0.44961299999999998</c:v>
                </c:pt>
                <c:pt idx="86">
                  <c:v>0.47056300000000001</c:v>
                </c:pt>
                <c:pt idx="87">
                  <c:v>0.47504600000000002</c:v>
                </c:pt>
                <c:pt idx="88">
                  <c:v>0.497832</c:v>
                </c:pt>
                <c:pt idx="89">
                  <c:v>0.50386699999999995</c:v>
                </c:pt>
                <c:pt idx="90">
                  <c:v>0.52773800000000004</c:v>
                </c:pt>
                <c:pt idx="91">
                  <c:v>0.552458</c:v>
                </c:pt>
                <c:pt idx="92">
                  <c:v>0.574762</c:v>
                </c:pt>
                <c:pt idx="93">
                  <c:v>0.58082900000000004</c:v>
                </c:pt>
                <c:pt idx="94">
                  <c:v>0.59240499999999996</c:v>
                </c:pt>
                <c:pt idx="95">
                  <c:v>0.631077</c:v>
                </c:pt>
                <c:pt idx="96">
                  <c:v>0.63480099999999995</c:v>
                </c:pt>
                <c:pt idx="97">
                  <c:v>0.66029300000000002</c:v>
                </c:pt>
                <c:pt idx="98">
                  <c:v>0.67149999999999999</c:v>
                </c:pt>
                <c:pt idx="99">
                  <c:v>0.69191400000000003</c:v>
                </c:pt>
                <c:pt idx="100">
                  <c:v>0.70663100000000001</c:v>
                </c:pt>
                <c:pt idx="101">
                  <c:v>0.72455400000000003</c:v>
                </c:pt>
                <c:pt idx="102">
                  <c:v>0.74858100000000005</c:v>
                </c:pt>
                <c:pt idx="103">
                  <c:v>0.73406400000000005</c:v>
                </c:pt>
                <c:pt idx="104">
                  <c:v>0.77375099999999997</c:v>
                </c:pt>
                <c:pt idx="105">
                  <c:v>0.76892499999999997</c:v>
                </c:pt>
                <c:pt idx="106">
                  <c:v>0.79216399999999998</c:v>
                </c:pt>
                <c:pt idx="107">
                  <c:v>0.83692</c:v>
                </c:pt>
                <c:pt idx="108">
                  <c:v>0.84120399999999995</c:v>
                </c:pt>
                <c:pt idx="109">
                  <c:v>0.87773100000000004</c:v>
                </c:pt>
                <c:pt idx="110">
                  <c:v>0.89797499999999997</c:v>
                </c:pt>
                <c:pt idx="111">
                  <c:v>0.90893400000000002</c:v>
                </c:pt>
                <c:pt idx="112">
                  <c:v>0.91775799999999996</c:v>
                </c:pt>
                <c:pt idx="113">
                  <c:v>0.93431900000000001</c:v>
                </c:pt>
                <c:pt idx="114">
                  <c:v>0.957812</c:v>
                </c:pt>
                <c:pt idx="115">
                  <c:v>0.96367000000000003</c:v>
                </c:pt>
                <c:pt idx="116">
                  <c:v>0.99305500000000002</c:v>
                </c:pt>
                <c:pt idx="117">
                  <c:v>1.0212460000000001</c:v>
                </c:pt>
                <c:pt idx="118">
                  <c:v>1.0406949999999999</c:v>
                </c:pt>
                <c:pt idx="119">
                  <c:v>1.0620959999999999</c:v>
                </c:pt>
                <c:pt idx="120">
                  <c:v>1.0826169999999999</c:v>
                </c:pt>
                <c:pt idx="121">
                  <c:v>1.100357</c:v>
                </c:pt>
                <c:pt idx="122">
                  <c:v>1.1475200000000001</c:v>
                </c:pt>
                <c:pt idx="123">
                  <c:v>1.0704530000000001</c:v>
                </c:pt>
                <c:pt idx="124">
                  <c:v>1.096757</c:v>
                </c:pt>
                <c:pt idx="125">
                  <c:v>1.089615</c:v>
                </c:pt>
                <c:pt idx="126">
                  <c:v>1.143823</c:v>
                </c:pt>
                <c:pt idx="127">
                  <c:v>1.1469879999999999</c:v>
                </c:pt>
                <c:pt idx="128">
                  <c:v>1.1772130000000001</c:v>
                </c:pt>
                <c:pt idx="129">
                  <c:v>1.20957</c:v>
                </c:pt>
                <c:pt idx="130">
                  <c:v>1.214996</c:v>
                </c:pt>
                <c:pt idx="131">
                  <c:v>1.248281</c:v>
                </c:pt>
                <c:pt idx="132">
                  <c:v>1.268524</c:v>
                </c:pt>
                <c:pt idx="133">
                  <c:v>1.3231820000000001</c:v>
                </c:pt>
                <c:pt idx="134">
                  <c:v>1.3248610000000001</c:v>
                </c:pt>
                <c:pt idx="135">
                  <c:v>1.3720779999999999</c:v>
                </c:pt>
                <c:pt idx="136">
                  <c:v>1.388787</c:v>
                </c:pt>
                <c:pt idx="137">
                  <c:v>1.3992340000000001</c:v>
                </c:pt>
                <c:pt idx="138">
                  <c:v>1.4259900000000001</c:v>
                </c:pt>
                <c:pt idx="139">
                  <c:v>1.473247</c:v>
                </c:pt>
                <c:pt idx="140">
                  <c:v>1.4871460000000001</c:v>
                </c:pt>
                <c:pt idx="141">
                  <c:v>1.512553</c:v>
                </c:pt>
                <c:pt idx="142">
                  <c:v>1.513101</c:v>
                </c:pt>
                <c:pt idx="143">
                  <c:v>1.5584849999999999</c:v>
                </c:pt>
                <c:pt idx="144">
                  <c:v>1.5456259999999999</c:v>
                </c:pt>
                <c:pt idx="145">
                  <c:v>1.601542</c:v>
                </c:pt>
                <c:pt idx="146">
                  <c:v>1.6522829999999999</c:v>
                </c:pt>
                <c:pt idx="147">
                  <c:v>1.642158</c:v>
                </c:pt>
                <c:pt idx="148">
                  <c:v>1.663948</c:v>
                </c:pt>
                <c:pt idx="149">
                  <c:v>1.6923360000000001</c:v>
                </c:pt>
                <c:pt idx="150">
                  <c:v>1.756883</c:v>
                </c:pt>
                <c:pt idx="151">
                  <c:v>1.747069</c:v>
                </c:pt>
                <c:pt idx="152">
                  <c:v>1.7845470000000001</c:v>
                </c:pt>
                <c:pt idx="153">
                  <c:v>1.8233839999999999</c:v>
                </c:pt>
                <c:pt idx="154">
                  <c:v>1.826524</c:v>
                </c:pt>
                <c:pt idx="155">
                  <c:v>1.8632789999999999</c:v>
                </c:pt>
                <c:pt idx="156">
                  <c:v>1.8952450000000001</c:v>
                </c:pt>
                <c:pt idx="157">
                  <c:v>1.9026970000000001</c:v>
                </c:pt>
                <c:pt idx="158">
                  <c:v>1.971228</c:v>
                </c:pt>
                <c:pt idx="159">
                  <c:v>2.0531630000000001</c:v>
                </c:pt>
                <c:pt idx="160">
                  <c:v>2.0219369999999999</c:v>
                </c:pt>
                <c:pt idx="161">
                  <c:v>2.0433500000000002</c:v>
                </c:pt>
                <c:pt idx="162">
                  <c:v>2.0711249999999999</c:v>
                </c:pt>
                <c:pt idx="163">
                  <c:v>2.1099399999999999</c:v>
                </c:pt>
                <c:pt idx="164">
                  <c:v>1.723727</c:v>
                </c:pt>
                <c:pt idx="165">
                  <c:v>1.741628</c:v>
                </c:pt>
                <c:pt idx="166">
                  <c:v>1.772265</c:v>
                </c:pt>
                <c:pt idx="167">
                  <c:v>1.812398</c:v>
                </c:pt>
                <c:pt idx="168">
                  <c:v>1.8462989999999999</c:v>
                </c:pt>
                <c:pt idx="169">
                  <c:v>1.8709359999999999</c:v>
                </c:pt>
                <c:pt idx="170">
                  <c:v>1.9018809999999999</c:v>
                </c:pt>
                <c:pt idx="171">
                  <c:v>1.9583280000000001</c:v>
                </c:pt>
                <c:pt idx="172">
                  <c:v>1.980054</c:v>
                </c:pt>
                <c:pt idx="173">
                  <c:v>2.0031189999999999</c:v>
                </c:pt>
                <c:pt idx="174">
                  <c:v>2.0554160000000001</c:v>
                </c:pt>
                <c:pt idx="175">
                  <c:v>2.1014219999999999</c:v>
                </c:pt>
                <c:pt idx="176">
                  <c:v>2.0931489999999999</c:v>
                </c:pt>
                <c:pt idx="177">
                  <c:v>2.1257540000000001</c:v>
                </c:pt>
                <c:pt idx="178">
                  <c:v>2.1725829999999999</c:v>
                </c:pt>
                <c:pt idx="179">
                  <c:v>2.2065100000000002</c:v>
                </c:pt>
                <c:pt idx="180">
                  <c:v>2.262464</c:v>
                </c:pt>
                <c:pt idx="181">
                  <c:v>2.2917130000000001</c:v>
                </c:pt>
                <c:pt idx="182">
                  <c:v>2.3252160000000002</c:v>
                </c:pt>
                <c:pt idx="183">
                  <c:v>2.3368890000000002</c:v>
                </c:pt>
                <c:pt idx="184">
                  <c:v>2.38531</c:v>
                </c:pt>
                <c:pt idx="185">
                  <c:v>2.3747579999999999</c:v>
                </c:pt>
                <c:pt idx="186">
                  <c:v>2.4261780000000002</c:v>
                </c:pt>
                <c:pt idx="187">
                  <c:v>2.4351189999999998</c:v>
                </c:pt>
                <c:pt idx="188">
                  <c:v>2.4992930000000002</c:v>
                </c:pt>
                <c:pt idx="189">
                  <c:v>2.5080930000000001</c:v>
                </c:pt>
                <c:pt idx="190">
                  <c:v>2.5645920000000002</c:v>
                </c:pt>
                <c:pt idx="191">
                  <c:v>2.6419619999999999</c:v>
                </c:pt>
                <c:pt idx="192">
                  <c:v>2.6880109999999999</c:v>
                </c:pt>
                <c:pt idx="193">
                  <c:v>2.7302740000000001</c:v>
                </c:pt>
                <c:pt idx="194">
                  <c:v>2.715649</c:v>
                </c:pt>
                <c:pt idx="195">
                  <c:v>2.7980740000000002</c:v>
                </c:pt>
                <c:pt idx="196">
                  <c:v>2.8172779999999999</c:v>
                </c:pt>
                <c:pt idx="197">
                  <c:v>2.8325490000000002</c:v>
                </c:pt>
                <c:pt idx="198">
                  <c:v>2.8751220000000002</c:v>
                </c:pt>
                <c:pt idx="199">
                  <c:v>2.9250799999999999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5D-CB4B-9EC2-99EE2941739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Folge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6.0999999999999999E-5</c:v>
                </c:pt>
                <c:pt idx="1">
                  <c:v>1.7669999999999999E-3</c:v>
                </c:pt>
                <c:pt idx="2">
                  <c:v>4.7260000000000002E-3</c:v>
                </c:pt>
                <c:pt idx="3">
                  <c:v>9.3109999999999998E-3</c:v>
                </c:pt>
                <c:pt idx="4">
                  <c:v>1.4106E-2</c:v>
                </c:pt>
                <c:pt idx="5">
                  <c:v>1.9741999999999999E-2</c:v>
                </c:pt>
                <c:pt idx="6">
                  <c:v>2.555E-2</c:v>
                </c:pt>
                <c:pt idx="7">
                  <c:v>3.2302999999999998E-2</c:v>
                </c:pt>
                <c:pt idx="8">
                  <c:v>3.9407999999999999E-2</c:v>
                </c:pt>
                <c:pt idx="9">
                  <c:v>4.7345999999999999E-2</c:v>
                </c:pt>
                <c:pt idx="10">
                  <c:v>5.6136999999999999E-2</c:v>
                </c:pt>
                <c:pt idx="11">
                  <c:v>6.6763000000000003E-2</c:v>
                </c:pt>
                <c:pt idx="12">
                  <c:v>7.8240000000000004E-2</c:v>
                </c:pt>
                <c:pt idx="13">
                  <c:v>9.1936000000000004E-2</c:v>
                </c:pt>
                <c:pt idx="14">
                  <c:v>0.107977</c:v>
                </c:pt>
                <c:pt idx="15">
                  <c:v>0.12529299999999999</c:v>
                </c:pt>
                <c:pt idx="16">
                  <c:v>0.142675</c:v>
                </c:pt>
                <c:pt idx="17">
                  <c:v>0.16312099999999999</c:v>
                </c:pt>
                <c:pt idx="18">
                  <c:v>0.18513299999999999</c:v>
                </c:pt>
                <c:pt idx="19">
                  <c:v>0.207479</c:v>
                </c:pt>
                <c:pt idx="20">
                  <c:v>0.23235900000000001</c:v>
                </c:pt>
                <c:pt idx="21">
                  <c:v>0.26241399999999998</c:v>
                </c:pt>
                <c:pt idx="22">
                  <c:v>0.28252300000000002</c:v>
                </c:pt>
                <c:pt idx="23">
                  <c:v>0.30844500000000002</c:v>
                </c:pt>
                <c:pt idx="24">
                  <c:v>0.338866</c:v>
                </c:pt>
                <c:pt idx="25">
                  <c:v>0.36534899999999998</c:v>
                </c:pt>
                <c:pt idx="26">
                  <c:v>0.39673700000000001</c:v>
                </c:pt>
                <c:pt idx="27">
                  <c:v>0.42804300000000001</c:v>
                </c:pt>
                <c:pt idx="28">
                  <c:v>0.45915400000000001</c:v>
                </c:pt>
                <c:pt idx="29">
                  <c:v>0.49291499999999999</c:v>
                </c:pt>
                <c:pt idx="30">
                  <c:v>0.52650600000000003</c:v>
                </c:pt>
                <c:pt idx="31">
                  <c:v>0.56293499999999996</c:v>
                </c:pt>
                <c:pt idx="32">
                  <c:v>0.60141199999999995</c:v>
                </c:pt>
                <c:pt idx="33">
                  <c:v>0.639679</c:v>
                </c:pt>
                <c:pt idx="34">
                  <c:v>0.68106199999999995</c:v>
                </c:pt>
                <c:pt idx="35">
                  <c:v>0.72040700000000002</c:v>
                </c:pt>
                <c:pt idx="36">
                  <c:v>0.76031400000000005</c:v>
                </c:pt>
                <c:pt idx="37">
                  <c:v>0.805504</c:v>
                </c:pt>
                <c:pt idx="38">
                  <c:v>0.85748000000000002</c:v>
                </c:pt>
                <c:pt idx="39">
                  <c:v>0.91</c:v>
                </c:pt>
                <c:pt idx="40">
                  <c:v>0.95797500000000002</c:v>
                </c:pt>
                <c:pt idx="41">
                  <c:v>1.0091639999999999</c:v>
                </c:pt>
                <c:pt idx="42">
                  <c:v>1.059496</c:v>
                </c:pt>
                <c:pt idx="43">
                  <c:v>1.111246</c:v>
                </c:pt>
                <c:pt idx="44">
                  <c:v>1.160164</c:v>
                </c:pt>
                <c:pt idx="45">
                  <c:v>1.2214100000000001</c:v>
                </c:pt>
                <c:pt idx="46">
                  <c:v>1.2712190000000001</c:v>
                </c:pt>
                <c:pt idx="47">
                  <c:v>1.327183</c:v>
                </c:pt>
                <c:pt idx="48">
                  <c:v>1.3832800000000001</c:v>
                </c:pt>
                <c:pt idx="49">
                  <c:v>1.4407099999999999</c:v>
                </c:pt>
                <c:pt idx="50">
                  <c:v>1.4975020000000001</c:v>
                </c:pt>
                <c:pt idx="51">
                  <c:v>1.557366</c:v>
                </c:pt>
                <c:pt idx="52">
                  <c:v>1.6178490000000001</c:v>
                </c:pt>
                <c:pt idx="53">
                  <c:v>1.6768110000000001</c:v>
                </c:pt>
                <c:pt idx="54">
                  <c:v>1.7383489999999999</c:v>
                </c:pt>
                <c:pt idx="55">
                  <c:v>1.8024260000000001</c:v>
                </c:pt>
                <c:pt idx="56">
                  <c:v>1.865893</c:v>
                </c:pt>
                <c:pt idx="57">
                  <c:v>1.9312199999999999</c:v>
                </c:pt>
                <c:pt idx="58">
                  <c:v>1.9944519999999999</c:v>
                </c:pt>
                <c:pt idx="59">
                  <c:v>2.0594350000000001</c:v>
                </c:pt>
                <c:pt idx="60">
                  <c:v>2.1266720000000001</c:v>
                </c:pt>
                <c:pt idx="61">
                  <c:v>2.197238</c:v>
                </c:pt>
                <c:pt idx="62">
                  <c:v>2.2672050000000001</c:v>
                </c:pt>
                <c:pt idx="63">
                  <c:v>2.3406920000000002</c:v>
                </c:pt>
                <c:pt idx="64">
                  <c:v>2.4213610000000001</c:v>
                </c:pt>
                <c:pt idx="65">
                  <c:v>2.497544</c:v>
                </c:pt>
                <c:pt idx="66">
                  <c:v>2.569512</c:v>
                </c:pt>
                <c:pt idx="67">
                  <c:v>2.6453920000000002</c:v>
                </c:pt>
                <c:pt idx="68">
                  <c:v>2.7217660000000001</c:v>
                </c:pt>
                <c:pt idx="69">
                  <c:v>2.800173</c:v>
                </c:pt>
                <c:pt idx="70">
                  <c:v>2.8772410000000002</c:v>
                </c:pt>
                <c:pt idx="71">
                  <c:v>2.9599859999999998</c:v>
                </c:pt>
                <c:pt idx="72">
                  <c:v>3.0401129999999998</c:v>
                </c:pt>
                <c:pt idx="73">
                  <c:v>3.1213989999999998</c:v>
                </c:pt>
                <c:pt idx="74">
                  <c:v>3.2032660000000002</c:v>
                </c:pt>
                <c:pt idx="75">
                  <c:v>3.2851590000000002</c:v>
                </c:pt>
                <c:pt idx="76">
                  <c:v>3.3712800000000001</c:v>
                </c:pt>
                <c:pt idx="77">
                  <c:v>3.4556200000000001</c:v>
                </c:pt>
                <c:pt idx="78">
                  <c:v>3.5444059999999999</c:v>
                </c:pt>
                <c:pt idx="79">
                  <c:v>3.6338029999999999</c:v>
                </c:pt>
                <c:pt idx="80">
                  <c:v>3.7237749999999998</c:v>
                </c:pt>
                <c:pt idx="81">
                  <c:v>3.814489</c:v>
                </c:pt>
                <c:pt idx="82">
                  <c:v>3.9039429999999999</c:v>
                </c:pt>
                <c:pt idx="83">
                  <c:v>3.9975290000000001</c:v>
                </c:pt>
                <c:pt idx="84">
                  <c:v>4.0945470000000004</c:v>
                </c:pt>
                <c:pt idx="85">
                  <c:v>4.190817</c:v>
                </c:pt>
                <c:pt idx="86">
                  <c:v>4.2820609999999997</c:v>
                </c:pt>
                <c:pt idx="87">
                  <c:v>4.3752529999999998</c:v>
                </c:pt>
                <c:pt idx="88">
                  <c:v>4.4745309999999998</c:v>
                </c:pt>
                <c:pt idx="89">
                  <c:v>4.5738649999999996</c:v>
                </c:pt>
                <c:pt idx="90">
                  <c:v>4.6712170000000004</c:v>
                </c:pt>
                <c:pt idx="91">
                  <c:v>4.772996</c:v>
                </c:pt>
                <c:pt idx="92">
                  <c:v>4.8718519999999996</c:v>
                </c:pt>
                <c:pt idx="93">
                  <c:v>4.9762779999999998</c:v>
                </c:pt>
                <c:pt idx="94">
                  <c:v>5.0807010000000004</c:v>
                </c:pt>
                <c:pt idx="95">
                  <c:v>5.1913929999999997</c:v>
                </c:pt>
                <c:pt idx="96">
                  <c:v>5.3087730000000004</c:v>
                </c:pt>
                <c:pt idx="97">
                  <c:v>5.4124049999999997</c:v>
                </c:pt>
                <c:pt idx="98">
                  <c:v>5.5228039999999998</c:v>
                </c:pt>
                <c:pt idx="99">
                  <c:v>5.6293220000000002</c:v>
                </c:pt>
                <c:pt idx="100">
                  <c:v>5.7460089999999999</c:v>
                </c:pt>
                <c:pt idx="101">
                  <c:v>5.8533749999999998</c:v>
                </c:pt>
                <c:pt idx="102">
                  <c:v>5.9708500000000004</c:v>
                </c:pt>
                <c:pt idx="103">
                  <c:v>6.0801869999999996</c:v>
                </c:pt>
                <c:pt idx="104">
                  <c:v>6.1981099999999998</c:v>
                </c:pt>
                <c:pt idx="105">
                  <c:v>6.3142269999999998</c:v>
                </c:pt>
                <c:pt idx="106">
                  <c:v>6.428623</c:v>
                </c:pt>
                <c:pt idx="107">
                  <c:v>6.5461320000000001</c:v>
                </c:pt>
                <c:pt idx="108">
                  <c:v>6.6668659999999997</c:v>
                </c:pt>
                <c:pt idx="109">
                  <c:v>6.7904390000000001</c:v>
                </c:pt>
                <c:pt idx="110">
                  <c:v>6.9137769999999996</c:v>
                </c:pt>
                <c:pt idx="111">
                  <c:v>7.033404</c:v>
                </c:pt>
                <c:pt idx="112">
                  <c:v>7.1646429999999999</c:v>
                </c:pt>
                <c:pt idx="113">
                  <c:v>7.2851970000000001</c:v>
                </c:pt>
                <c:pt idx="114">
                  <c:v>7.4144069999999997</c:v>
                </c:pt>
                <c:pt idx="115">
                  <c:v>7.5443049999999996</c:v>
                </c:pt>
                <c:pt idx="116">
                  <c:v>7.6714599999999997</c:v>
                </c:pt>
                <c:pt idx="117">
                  <c:v>7.8037080000000003</c:v>
                </c:pt>
                <c:pt idx="118">
                  <c:v>7.9333600000000004</c:v>
                </c:pt>
                <c:pt idx="119">
                  <c:v>8.0686909999999994</c:v>
                </c:pt>
                <c:pt idx="120">
                  <c:v>8.1965260000000004</c:v>
                </c:pt>
                <c:pt idx="121">
                  <c:v>8.3291249999999994</c:v>
                </c:pt>
                <c:pt idx="122">
                  <c:v>8.4668790000000005</c:v>
                </c:pt>
                <c:pt idx="123">
                  <c:v>8.6037320000000008</c:v>
                </c:pt>
                <c:pt idx="124">
                  <c:v>8.7341250000000006</c:v>
                </c:pt>
                <c:pt idx="125">
                  <c:v>8.8801310000000004</c:v>
                </c:pt>
                <c:pt idx="126">
                  <c:v>9.0159680000000009</c:v>
                </c:pt>
                <c:pt idx="127">
                  <c:v>9.1628620000000005</c:v>
                </c:pt>
                <c:pt idx="128">
                  <c:v>9.3054079999999999</c:v>
                </c:pt>
                <c:pt idx="129">
                  <c:v>9.4483090000000001</c:v>
                </c:pt>
                <c:pt idx="130">
                  <c:v>9.6040460000000003</c:v>
                </c:pt>
                <c:pt idx="131">
                  <c:v>9.7503709999999995</c:v>
                </c:pt>
                <c:pt idx="132">
                  <c:v>9.9005659999999995</c:v>
                </c:pt>
                <c:pt idx="133">
                  <c:v>10.055937999999999</c:v>
                </c:pt>
                <c:pt idx="134">
                  <c:v>10.202237</c:v>
                </c:pt>
                <c:pt idx="135">
                  <c:v>10.356121999999999</c:v>
                </c:pt>
                <c:pt idx="136">
                  <c:v>10.520743</c:v>
                </c:pt>
                <c:pt idx="137">
                  <c:v>10.670252</c:v>
                </c:pt>
                <c:pt idx="138">
                  <c:v>10.832087</c:v>
                </c:pt>
                <c:pt idx="139">
                  <c:v>10.990861000000001</c:v>
                </c:pt>
                <c:pt idx="140">
                  <c:v>11.152199</c:v>
                </c:pt>
                <c:pt idx="141">
                  <c:v>11.306891</c:v>
                </c:pt>
                <c:pt idx="142">
                  <c:v>11.466326</c:v>
                </c:pt>
                <c:pt idx="143">
                  <c:v>11.637335999999999</c:v>
                </c:pt>
                <c:pt idx="144">
                  <c:v>11.801653999999999</c:v>
                </c:pt>
                <c:pt idx="145">
                  <c:v>11.961653</c:v>
                </c:pt>
                <c:pt idx="146">
                  <c:v>12.133079</c:v>
                </c:pt>
                <c:pt idx="147">
                  <c:v>12.303285000000001</c:v>
                </c:pt>
                <c:pt idx="148">
                  <c:v>12.479513000000001</c:v>
                </c:pt>
                <c:pt idx="149">
                  <c:v>12.641173999999999</c:v>
                </c:pt>
                <c:pt idx="150">
                  <c:v>12.810394000000001</c:v>
                </c:pt>
                <c:pt idx="151">
                  <c:v>12.982217</c:v>
                </c:pt>
                <c:pt idx="152">
                  <c:v>13.162960999999999</c:v>
                </c:pt>
                <c:pt idx="153">
                  <c:v>13.330683000000001</c:v>
                </c:pt>
                <c:pt idx="154">
                  <c:v>13.512651999999999</c:v>
                </c:pt>
                <c:pt idx="155">
                  <c:v>13.710893</c:v>
                </c:pt>
                <c:pt idx="156">
                  <c:v>13.945686</c:v>
                </c:pt>
                <c:pt idx="157">
                  <c:v>14.049588999999999</c:v>
                </c:pt>
                <c:pt idx="158">
                  <c:v>14.224701</c:v>
                </c:pt>
                <c:pt idx="159">
                  <c:v>14.405832999999999</c:v>
                </c:pt>
                <c:pt idx="160">
                  <c:v>14.582152000000001</c:v>
                </c:pt>
                <c:pt idx="161">
                  <c:v>14.765385</c:v>
                </c:pt>
                <c:pt idx="162">
                  <c:v>14.948943999999999</c:v>
                </c:pt>
                <c:pt idx="163">
                  <c:v>15.435947000000001</c:v>
                </c:pt>
                <c:pt idx="164">
                  <c:v>15.339966</c:v>
                </c:pt>
                <c:pt idx="165">
                  <c:v>15.537734</c:v>
                </c:pt>
                <c:pt idx="166">
                  <c:v>15.887715</c:v>
                </c:pt>
                <c:pt idx="167">
                  <c:v>15.903623</c:v>
                </c:pt>
                <c:pt idx="168">
                  <c:v>16.086486000000001</c:v>
                </c:pt>
                <c:pt idx="169">
                  <c:v>16.282532</c:v>
                </c:pt>
                <c:pt idx="170">
                  <c:v>16.503717000000002</c:v>
                </c:pt>
                <c:pt idx="171">
                  <c:v>16.721623999999998</c:v>
                </c:pt>
                <c:pt idx="172">
                  <c:v>16.865738</c:v>
                </c:pt>
                <c:pt idx="173">
                  <c:v>17.063227000000001</c:v>
                </c:pt>
                <c:pt idx="174">
                  <c:v>17.252448999999999</c:v>
                </c:pt>
                <c:pt idx="175">
                  <c:v>17.45927</c:v>
                </c:pt>
                <c:pt idx="176">
                  <c:v>17.644976</c:v>
                </c:pt>
                <c:pt idx="177">
                  <c:v>17.849132999999998</c:v>
                </c:pt>
                <c:pt idx="178">
                  <c:v>18.050201000000001</c:v>
                </c:pt>
                <c:pt idx="179">
                  <c:v>18.253834000000001</c:v>
                </c:pt>
                <c:pt idx="180">
                  <c:v>18.464808999999999</c:v>
                </c:pt>
                <c:pt idx="181">
                  <c:v>18.669391999999998</c:v>
                </c:pt>
                <c:pt idx="182">
                  <c:v>18.885549000000001</c:v>
                </c:pt>
                <c:pt idx="183">
                  <c:v>19.230634999999999</c:v>
                </c:pt>
                <c:pt idx="184">
                  <c:v>19.324020999999998</c:v>
                </c:pt>
                <c:pt idx="185">
                  <c:v>19.517906</c:v>
                </c:pt>
                <c:pt idx="186">
                  <c:v>19.721347000000002</c:v>
                </c:pt>
                <c:pt idx="187">
                  <c:v>19.926811000000001</c:v>
                </c:pt>
                <c:pt idx="188">
                  <c:v>20.143201000000001</c:v>
                </c:pt>
                <c:pt idx="189">
                  <c:v>20.360233999999998</c:v>
                </c:pt>
                <c:pt idx="190">
                  <c:v>20.576239000000001</c:v>
                </c:pt>
                <c:pt idx="191">
                  <c:v>20.801756999999998</c:v>
                </c:pt>
                <c:pt idx="192">
                  <c:v>21.030003000000001</c:v>
                </c:pt>
                <c:pt idx="193">
                  <c:v>21.224218</c:v>
                </c:pt>
                <c:pt idx="194">
                  <c:v>21.468039000000001</c:v>
                </c:pt>
                <c:pt idx="195">
                  <c:v>21.671966999999999</c:v>
                </c:pt>
                <c:pt idx="196">
                  <c:v>21.909942999999998</c:v>
                </c:pt>
                <c:pt idx="197">
                  <c:v>22.123484000000001</c:v>
                </c:pt>
                <c:pt idx="198">
                  <c:v>22.35886</c:v>
                </c:pt>
                <c:pt idx="199">
                  <c:v>22.617626000000001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5D-CB4B-9EC2-99EE2941739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Tabelle1!$D$2:$D$201</c:f>
              <c:numCache>
                <c:formatCode>General</c:formatCode>
                <c:ptCount val="200"/>
                <c:pt idx="0">
                  <c:v>1.22E-4</c:v>
                </c:pt>
                <c:pt idx="1">
                  <c:v>1.464E-3</c:v>
                </c:pt>
                <c:pt idx="2">
                  <c:v>1.748E-3</c:v>
                </c:pt>
                <c:pt idx="3">
                  <c:v>2.1610000000000002E-3</c:v>
                </c:pt>
                <c:pt idx="4">
                  <c:v>2.1090000000000002E-3</c:v>
                </c:pt>
                <c:pt idx="5">
                  <c:v>2.8509999999999998E-3</c:v>
                </c:pt>
                <c:pt idx="6">
                  <c:v>2.7789999999999998E-3</c:v>
                </c:pt>
                <c:pt idx="7">
                  <c:v>3.3519999999999999E-3</c:v>
                </c:pt>
                <c:pt idx="8">
                  <c:v>3.0300000000000001E-3</c:v>
                </c:pt>
                <c:pt idx="9">
                  <c:v>3.395E-3</c:v>
                </c:pt>
                <c:pt idx="10">
                  <c:v>4.0969999999999999E-3</c:v>
                </c:pt>
                <c:pt idx="11">
                  <c:v>4.0070000000000001E-3</c:v>
                </c:pt>
                <c:pt idx="12">
                  <c:v>4.2810000000000001E-3</c:v>
                </c:pt>
                <c:pt idx="13">
                  <c:v>4.6189999999999998E-3</c:v>
                </c:pt>
                <c:pt idx="14">
                  <c:v>5.365E-3</c:v>
                </c:pt>
                <c:pt idx="15">
                  <c:v>5.9509999999999997E-3</c:v>
                </c:pt>
                <c:pt idx="16">
                  <c:v>5.4270000000000004E-3</c:v>
                </c:pt>
                <c:pt idx="17">
                  <c:v>6.3509999999999999E-3</c:v>
                </c:pt>
                <c:pt idx="18">
                  <c:v>6.5519999999999997E-3</c:v>
                </c:pt>
                <c:pt idx="19">
                  <c:v>7.6410000000000002E-3</c:v>
                </c:pt>
                <c:pt idx="20">
                  <c:v>8.2430000000000003E-3</c:v>
                </c:pt>
                <c:pt idx="21">
                  <c:v>7.7140000000000004E-3</c:v>
                </c:pt>
                <c:pt idx="22">
                  <c:v>8.5159999999999993E-3</c:v>
                </c:pt>
                <c:pt idx="23">
                  <c:v>9.8219999999999991E-3</c:v>
                </c:pt>
                <c:pt idx="24">
                  <c:v>9.9640000000000006E-3</c:v>
                </c:pt>
                <c:pt idx="25">
                  <c:v>1.0838E-2</c:v>
                </c:pt>
                <c:pt idx="26">
                  <c:v>1.1365E-2</c:v>
                </c:pt>
                <c:pt idx="27">
                  <c:v>1.2489E-2</c:v>
                </c:pt>
                <c:pt idx="28">
                  <c:v>1.3636000000000001E-2</c:v>
                </c:pt>
                <c:pt idx="29">
                  <c:v>1.4304000000000001E-2</c:v>
                </c:pt>
                <c:pt idx="30">
                  <c:v>1.5813000000000001E-2</c:v>
                </c:pt>
                <c:pt idx="31">
                  <c:v>1.5403999999999999E-2</c:v>
                </c:pt>
                <c:pt idx="32">
                  <c:v>1.6542999999999999E-2</c:v>
                </c:pt>
                <c:pt idx="33">
                  <c:v>1.7927999999999999E-2</c:v>
                </c:pt>
                <c:pt idx="34">
                  <c:v>1.9043999999999998E-2</c:v>
                </c:pt>
                <c:pt idx="35">
                  <c:v>3.4040000000000001E-2</c:v>
                </c:pt>
                <c:pt idx="36">
                  <c:v>3.7546999999999997E-2</c:v>
                </c:pt>
                <c:pt idx="37">
                  <c:v>2.3854E-2</c:v>
                </c:pt>
                <c:pt idx="38">
                  <c:v>3.7335E-2</c:v>
                </c:pt>
                <c:pt idx="39">
                  <c:v>4.2675999999999999E-2</c:v>
                </c:pt>
                <c:pt idx="40">
                  <c:v>3.3475999999999999E-2</c:v>
                </c:pt>
                <c:pt idx="41">
                  <c:v>3.4872E-2</c:v>
                </c:pt>
                <c:pt idx="42">
                  <c:v>2.8608000000000001E-2</c:v>
                </c:pt>
                <c:pt idx="43">
                  <c:v>4.1921E-2</c:v>
                </c:pt>
                <c:pt idx="44">
                  <c:v>4.5934000000000003E-2</c:v>
                </c:pt>
                <c:pt idx="45">
                  <c:v>5.2634E-2</c:v>
                </c:pt>
                <c:pt idx="46">
                  <c:v>5.7790000000000001E-2</c:v>
                </c:pt>
                <c:pt idx="47">
                  <c:v>6.1133E-2</c:v>
                </c:pt>
                <c:pt idx="48">
                  <c:v>6.1064E-2</c:v>
                </c:pt>
                <c:pt idx="49">
                  <c:v>5.9513999999999997E-2</c:v>
                </c:pt>
                <c:pt idx="50">
                  <c:v>7.3735999999999996E-2</c:v>
                </c:pt>
                <c:pt idx="51">
                  <c:v>7.0220000000000005E-2</c:v>
                </c:pt>
                <c:pt idx="52">
                  <c:v>7.8399999999999997E-2</c:v>
                </c:pt>
                <c:pt idx="53">
                  <c:v>8.5932999999999995E-2</c:v>
                </c:pt>
                <c:pt idx="54">
                  <c:v>9.1503000000000001E-2</c:v>
                </c:pt>
                <c:pt idx="55">
                  <c:v>8.9242000000000002E-2</c:v>
                </c:pt>
                <c:pt idx="56">
                  <c:v>9.6919000000000005E-2</c:v>
                </c:pt>
                <c:pt idx="57">
                  <c:v>9.5782000000000006E-2</c:v>
                </c:pt>
                <c:pt idx="58">
                  <c:v>0.104673</c:v>
                </c:pt>
                <c:pt idx="59">
                  <c:v>0.109152</c:v>
                </c:pt>
                <c:pt idx="60">
                  <c:v>0.121535</c:v>
                </c:pt>
                <c:pt idx="61">
                  <c:v>0.12645300000000001</c:v>
                </c:pt>
                <c:pt idx="62">
                  <c:v>0.12009599999999999</c:v>
                </c:pt>
                <c:pt idx="63">
                  <c:v>0.123198</c:v>
                </c:pt>
                <c:pt idx="64">
                  <c:v>0.132025</c:v>
                </c:pt>
                <c:pt idx="65">
                  <c:v>0.138456</c:v>
                </c:pt>
                <c:pt idx="66">
                  <c:v>0.15056800000000001</c:v>
                </c:pt>
                <c:pt idx="67">
                  <c:v>0.144288</c:v>
                </c:pt>
                <c:pt idx="68">
                  <c:v>0.15170800000000001</c:v>
                </c:pt>
                <c:pt idx="69">
                  <c:v>0.15856100000000001</c:v>
                </c:pt>
                <c:pt idx="70">
                  <c:v>0.16738500000000001</c:v>
                </c:pt>
                <c:pt idx="71">
                  <c:v>0.172819</c:v>
                </c:pt>
                <c:pt idx="72">
                  <c:v>0.177588</c:v>
                </c:pt>
                <c:pt idx="73">
                  <c:v>0.18950500000000001</c:v>
                </c:pt>
                <c:pt idx="74">
                  <c:v>0.18936500000000001</c:v>
                </c:pt>
                <c:pt idx="75">
                  <c:v>0.19882</c:v>
                </c:pt>
                <c:pt idx="76">
                  <c:v>0.21130499999999999</c:v>
                </c:pt>
                <c:pt idx="77">
                  <c:v>0.20874400000000001</c:v>
                </c:pt>
                <c:pt idx="78">
                  <c:v>0.2225</c:v>
                </c:pt>
                <c:pt idx="79">
                  <c:v>0.22695499999999999</c:v>
                </c:pt>
                <c:pt idx="80">
                  <c:v>0.235628</c:v>
                </c:pt>
                <c:pt idx="81">
                  <c:v>0.24603</c:v>
                </c:pt>
                <c:pt idx="82">
                  <c:v>0.201906</c:v>
                </c:pt>
                <c:pt idx="83">
                  <c:v>0.20977599999999999</c:v>
                </c:pt>
                <c:pt idx="84">
                  <c:v>0.211589</c:v>
                </c:pt>
                <c:pt idx="85">
                  <c:v>0.22423699999999999</c:v>
                </c:pt>
                <c:pt idx="86">
                  <c:v>0.22861000000000001</c:v>
                </c:pt>
                <c:pt idx="87">
                  <c:v>0.23897099999999999</c:v>
                </c:pt>
                <c:pt idx="88">
                  <c:v>0.24376100000000001</c:v>
                </c:pt>
                <c:pt idx="89">
                  <c:v>0.25193100000000002</c:v>
                </c:pt>
                <c:pt idx="90">
                  <c:v>0.26179000000000002</c:v>
                </c:pt>
                <c:pt idx="91">
                  <c:v>0.27542800000000001</c:v>
                </c:pt>
                <c:pt idx="92">
                  <c:v>0.28637200000000002</c:v>
                </c:pt>
                <c:pt idx="93">
                  <c:v>0.285271</c:v>
                </c:pt>
                <c:pt idx="94">
                  <c:v>0.29619899999999999</c:v>
                </c:pt>
                <c:pt idx="95">
                  <c:v>0.312697</c:v>
                </c:pt>
                <c:pt idx="96">
                  <c:v>0.31331700000000001</c:v>
                </c:pt>
                <c:pt idx="97">
                  <c:v>0.32818599999999998</c:v>
                </c:pt>
                <c:pt idx="98">
                  <c:v>0.33199899999999999</c:v>
                </c:pt>
                <c:pt idx="99">
                  <c:v>0.346474</c:v>
                </c:pt>
                <c:pt idx="100">
                  <c:v>0.35108400000000001</c:v>
                </c:pt>
                <c:pt idx="101">
                  <c:v>0.35897400000000002</c:v>
                </c:pt>
                <c:pt idx="102">
                  <c:v>0.368529</c:v>
                </c:pt>
                <c:pt idx="103">
                  <c:v>0.36743799999999999</c:v>
                </c:pt>
                <c:pt idx="104">
                  <c:v>0.38458900000000001</c:v>
                </c:pt>
                <c:pt idx="105">
                  <c:v>0.382909</c:v>
                </c:pt>
                <c:pt idx="106">
                  <c:v>0.392646</c:v>
                </c:pt>
                <c:pt idx="107">
                  <c:v>0.41661300000000001</c:v>
                </c:pt>
                <c:pt idx="108">
                  <c:v>0.42155399999999998</c:v>
                </c:pt>
                <c:pt idx="109">
                  <c:v>0.42875000000000002</c:v>
                </c:pt>
                <c:pt idx="110">
                  <c:v>0.44335599999999997</c:v>
                </c:pt>
                <c:pt idx="111">
                  <c:v>0.45485799999999998</c:v>
                </c:pt>
                <c:pt idx="112">
                  <c:v>0.46344000000000002</c:v>
                </c:pt>
                <c:pt idx="113">
                  <c:v>0.46654499999999999</c:v>
                </c:pt>
                <c:pt idx="114">
                  <c:v>0.47379900000000003</c:v>
                </c:pt>
                <c:pt idx="115">
                  <c:v>0.48699399999999998</c:v>
                </c:pt>
                <c:pt idx="116">
                  <c:v>0.49004700000000001</c:v>
                </c:pt>
                <c:pt idx="117">
                  <c:v>0.50777799999999995</c:v>
                </c:pt>
                <c:pt idx="118">
                  <c:v>0.51633600000000002</c:v>
                </c:pt>
                <c:pt idx="119">
                  <c:v>0.53098100000000004</c:v>
                </c:pt>
                <c:pt idx="120">
                  <c:v>0.54088499999999995</c:v>
                </c:pt>
                <c:pt idx="121">
                  <c:v>0.551566</c:v>
                </c:pt>
                <c:pt idx="122">
                  <c:v>0.57806299999999999</c:v>
                </c:pt>
                <c:pt idx="123">
                  <c:v>0.53498500000000004</c:v>
                </c:pt>
                <c:pt idx="124">
                  <c:v>0.53959299999999999</c:v>
                </c:pt>
                <c:pt idx="125">
                  <c:v>0.54682299999999995</c:v>
                </c:pt>
                <c:pt idx="126">
                  <c:v>0.56618800000000002</c:v>
                </c:pt>
                <c:pt idx="127">
                  <c:v>0.57846900000000001</c:v>
                </c:pt>
                <c:pt idx="128">
                  <c:v>0.59072100000000005</c:v>
                </c:pt>
                <c:pt idx="129">
                  <c:v>0.60942799999999997</c:v>
                </c:pt>
                <c:pt idx="130">
                  <c:v>0.61504099999999995</c:v>
                </c:pt>
                <c:pt idx="131">
                  <c:v>0.63115900000000003</c:v>
                </c:pt>
                <c:pt idx="132">
                  <c:v>0.63809899999999997</c:v>
                </c:pt>
                <c:pt idx="133">
                  <c:v>0.67101299999999997</c:v>
                </c:pt>
                <c:pt idx="134">
                  <c:v>0.66178199999999998</c:v>
                </c:pt>
                <c:pt idx="135">
                  <c:v>0.69599299999999997</c:v>
                </c:pt>
                <c:pt idx="136">
                  <c:v>0.69994400000000001</c:v>
                </c:pt>
                <c:pt idx="137">
                  <c:v>0.70040599999999997</c:v>
                </c:pt>
                <c:pt idx="138">
                  <c:v>0.71055500000000005</c:v>
                </c:pt>
                <c:pt idx="139">
                  <c:v>0.73916400000000004</c:v>
                </c:pt>
                <c:pt idx="140">
                  <c:v>0.73832600000000004</c:v>
                </c:pt>
                <c:pt idx="141">
                  <c:v>0.75651100000000004</c:v>
                </c:pt>
                <c:pt idx="142">
                  <c:v>0.76292599999999999</c:v>
                </c:pt>
                <c:pt idx="143">
                  <c:v>0.78769599999999995</c:v>
                </c:pt>
                <c:pt idx="144">
                  <c:v>0.77720699999999998</c:v>
                </c:pt>
                <c:pt idx="145">
                  <c:v>0.80383099999999996</c:v>
                </c:pt>
                <c:pt idx="146">
                  <c:v>0.83640499999999995</c:v>
                </c:pt>
                <c:pt idx="147">
                  <c:v>0.82626100000000002</c:v>
                </c:pt>
                <c:pt idx="148">
                  <c:v>0.83663399999999999</c:v>
                </c:pt>
                <c:pt idx="149">
                  <c:v>0.85465100000000005</c:v>
                </c:pt>
                <c:pt idx="150">
                  <c:v>0.87790800000000002</c:v>
                </c:pt>
                <c:pt idx="151">
                  <c:v>0.88672499999999999</c:v>
                </c:pt>
                <c:pt idx="152">
                  <c:v>0.90060700000000005</c:v>
                </c:pt>
                <c:pt idx="153">
                  <c:v>0.91952699999999998</c:v>
                </c:pt>
                <c:pt idx="154">
                  <c:v>0.91734599999999999</c:v>
                </c:pt>
                <c:pt idx="155">
                  <c:v>1.0535019999999999</c:v>
                </c:pt>
                <c:pt idx="156">
                  <c:v>0.94962899999999995</c:v>
                </c:pt>
                <c:pt idx="157">
                  <c:v>0.95687599999999995</c:v>
                </c:pt>
                <c:pt idx="158">
                  <c:v>0.99297899999999995</c:v>
                </c:pt>
                <c:pt idx="159">
                  <c:v>1.038791</c:v>
                </c:pt>
                <c:pt idx="160">
                  <c:v>1.0168250000000001</c:v>
                </c:pt>
                <c:pt idx="161">
                  <c:v>1.0328189999999999</c:v>
                </c:pt>
                <c:pt idx="162">
                  <c:v>1.04589</c:v>
                </c:pt>
                <c:pt idx="163">
                  <c:v>1.146458</c:v>
                </c:pt>
                <c:pt idx="164">
                  <c:v>0.87438000000000005</c:v>
                </c:pt>
                <c:pt idx="165">
                  <c:v>0.88456100000000004</c:v>
                </c:pt>
                <c:pt idx="166">
                  <c:v>0.89808600000000005</c:v>
                </c:pt>
                <c:pt idx="167">
                  <c:v>0.91993599999999998</c:v>
                </c:pt>
                <c:pt idx="168">
                  <c:v>0.92999100000000001</c:v>
                </c:pt>
                <c:pt idx="169">
                  <c:v>0.95254799999999995</c:v>
                </c:pt>
                <c:pt idx="170">
                  <c:v>0.97288300000000005</c:v>
                </c:pt>
                <c:pt idx="171">
                  <c:v>0.98950700000000003</c:v>
                </c:pt>
                <c:pt idx="172">
                  <c:v>1.0041340000000001</c:v>
                </c:pt>
                <c:pt idx="173">
                  <c:v>1.0206500000000001</c:v>
                </c:pt>
                <c:pt idx="174">
                  <c:v>1.0422370000000001</c:v>
                </c:pt>
                <c:pt idx="175">
                  <c:v>1.057264</c:v>
                </c:pt>
                <c:pt idx="176">
                  <c:v>1.062408</c:v>
                </c:pt>
                <c:pt idx="177">
                  <c:v>1.0720989999999999</c:v>
                </c:pt>
                <c:pt idx="178">
                  <c:v>1.1007070000000001</c:v>
                </c:pt>
                <c:pt idx="179">
                  <c:v>1.1151040000000001</c:v>
                </c:pt>
                <c:pt idx="180">
                  <c:v>1.152525</c:v>
                </c:pt>
                <c:pt idx="181">
                  <c:v>1.1525700000000001</c:v>
                </c:pt>
                <c:pt idx="182">
                  <c:v>1.1706700000000001</c:v>
                </c:pt>
                <c:pt idx="183">
                  <c:v>1.179635</c:v>
                </c:pt>
                <c:pt idx="184">
                  <c:v>1.197835</c:v>
                </c:pt>
                <c:pt idx="185">
                  <c:v>1.2031909999999999</c:v>
                </c:pt>
                <c:pt idx="186">
                  <c:v>1.224532</c:v>
                </c:pt>
                <c:pt idx="187">
                  <c:v>1.232324</c:v>
                </c:pt>
                <c:pt idx="188">
                  <c:v>1.26362</c:v>
                </c:pt>
                <c:pt idx="189">
                  <c:v>1.2693019999999999</c:v>
                </c:pt>
                <c:pt idx="190">
                  <c:v>1.2910509999999999</c:v>
                </c:pt>
                <c:pt idx="191">
                  <c:v>1.3282290000000001</c:v>
                </c:pt>
                <c:pt idx="192">
                  <c:v>1.34145</c:v>
                </c:pt>
                <c:pt idx="193">
                  <c:v>1.3697140000000001</c:v>
                </c:pt>
                <c:pt idx="194">
                  <c:v>1.3810659999999999</c:v>
                </c:pt>
                <c:pt idx="195">
                  <c:v>1.4087069999999999</c:v>
                </c:pt>
                <c:pt idx="196">
                  <c:v>1.418944</c:v>
                </c:pt>
                <c:pt idx="197">
                  <c:v>1.4363710000000001</c:v>
                </c:pt>
                <c:pt idx="198">
                  <c:v>1.468253</c:v>
                </c:pt>
                <c:pt idx="199">
                  <c:v>1.4669319999999999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5D-CB4B-9EC2-99EE29417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Schnelle </a:t>
            </a:r>
            <a:r>
              <a:rPr lang="de-DE" dirty="0" err="1"/>
              <a:t>Exponentiationen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Schnell mit normaler Matrix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Tabelle1!$B$2:$B$201</c:f>
              <c:numCache>
                <c:formatCode>General</c:formatCode>
                <c:ptCount val="200"/>
                <c:pt idx="0">
                  <c:v>1.6200000000000001E-4</c:v>
                </c:pt>
                <c:pt idx="1">
                  <c:v>2.2179999999999999E-3</c:v>
                </c:pt>
                <c:pt idx="2">
                  <c:v>2.771E-3</c:v>
                </c:pt>
                <c:pt idx="3">
                  <c:v>3.3860000000000001E-3</c:v>
                </c:pt>
                <c:pt idx="4">
                  <c:v>3.3059999999999999E-3</c:v>
                </c:pt>
                <c:pt idx="5">
                  <c:v>4.5469999999999998E-3</c:v>
                </c:pt>
                <c:pt idx="6">
                  <c:v>4.4149999999999997E-3</c:v>
                </c:pt>
                <c:pt idx="7">
                  <c:v>5.3839999999999999E-3</c:v>
                </c:pt>
                <c:pt idx="8">
                  <c:v>4.8960000000000002E-3</c:v>
                </c:pt>
                <c:pt idx="9">
                  <c:v>5.5050000000000003E-3</c:v>
                </c:pt>
                <c:pt idx="10">
                  <c:v>6.8190000000000004E-3</c:v>
                </c:pt>
                <c:pt idx="11">
                  <c:v>6.5599999999999999E-3</c:v>
                </c:pt>
                <c:pt idx="12">
                  <c:v>7.071E-3</c:v>
                </c:pt>
                <c:pt idx="13">
                  <c:v>7.6239999999999997E-3</c:v>
                </c:pt>
                <c:pt idx="14">
                  <c:v>9.0670000000000004E-3</c:v>
                </c:pt>
                <c:pt idx="15">
                  <c:v>1.0061E-2</c:v>
                </c:pt>
                <c:pt idx="16">
                  <c:v>9.2849999999999999E-3</c:v>
                </c:pt>
                <c:pt idx="17">
                  <c:v>1.0904E-2</c:v>
                </c:pt>
                <c:pt idx="18">
                  <c:v>1.1376000000000001E-2</c:v>
                </c:pt>
                <c:pt idx="19">
                  <c:v>1.3487000000000001E-2</c:v>
                </c:pt>
                <c:pt idx="20">
                  <c:v>1.4364E-2</c:v>
                </c:pt>
                <c:pt idx="21">
                  <c:v>1.3454000000000001E-2</c:v>
                </c:pt>
                <c:pt idx="22">
                  <c:v>1.4787E-2</c:v>
                </c:pt>
                <c:pt idx="23">
                  <c:v>1.7062999999999998E-2</c:v>
                </c:pt>
                <c:pt idx="24">
                  <c:v>1.8173999999999999E-2</c:v>
                </c:pt>
                <c:pt idx="25">
                  <c:v>1.9462E-2</c:v>
                </c:pt>
                <c:pt idx="26">
                  <c:v>2.1534000000000001E-2</c:v>
                </c:pt>
                <c:pt idx="27">
                  <c:v>2.4201E-2</c:v>
                </c:pt>
                <c:pt idx="28">
                  <c:v>2.6287999999999999E-2</c:v>
                </c:pt>
                <c:pt idx="29">
                  <c:v>3.4558999999999999E-2</c:v>
                </c:pt>
                <c:pt idx="30">
                  <c:v>3.8258E-2</c:v>
                </c:pt>
                <c:pt idx="31">
                  <c:v>4.0299000000000001E-2</c:v>
                </c:pt>
                <c:pt idx="32">
                  <c:v>4.4194999999999998E-2</c:v>
                </c:pt>
                <c:pt idx="33">
                  <c:v>5.0457000000000002E-2</c:v>
                </c:pt>
                <c:pt idx="34">
                  <c:v>5.7327000000000003E-2</c:v>
                </c:pt>
                <c:pt idx="35">
                  <c:v>6.5314999999999998E-2</c:v>
                </c:pt>
                <c:pt idx="36">
                  <c:v>6.0181999999999999E-2</c:v>
                </c:pt>
                <c:pt idx="37">
                  <c:v>6.4394999999999994E-2</c:v>
                </c:pt>
                <c:pt idx="38">
                  <c:v>8.2766000000000006E-2</c:v>
                </c:pt>
                <c:pt idx="39">
                  <c:v>9.1625999999999999E-2</c:v>
                </c:pt>
                <c:pt idx="40">
                  <c:v>8.4499000000000005E-2</c:v>
                </c:pt>
                <c:pt idx="41">
                  <c:v>8.0034999999999995E-2</c:v>
                </c:pt>
                <c:pt idx="42">
                  <c:v>7.1480000000000002E-2</c:v>
                </c:pt>
                <c:pt idx="43">
                  <c:v>7.7715000000000006E-2</c:v>
                </c:pt>
                <c:pt idx="44">
                  <c:v>8.7756000000000001E-2</c:v>
                </c:pt>
                <c:pt idx="45">
                  <c:v>9.5585000000000003E-2</c:v>
                </c:pt>
                <c:pt idx="46">
                  <c:v>0.10457</c:v>
                </c:pt>
                <c:pt idx="47">
                  <c:v>0.11644500000000001</c:v>
                </c:pt>
                <c:pt idx="48">
                  <c:v>0.11586399999999999</c:v>
                </c:pt>
                <c:pt idx="49">
                  <c:v>0.14768400000000001</c:v>
                </c:pt>
                <c:pt idx="50">
                  <c:v>0.14272699999999999</c:v>
                </c:pt>
                <c:pt idx="51">
                  <c:v>0.162026</c:v>
                </c:pt>
                <c:pt idx="52">
                  <c:v>0.16506599999999999</c:v>
                </c:pt>
                <c:pt idx="53">
                  <c:v>0.179839</c:v>
                </c:pt>
                <c:pt idx="54">
                  <c:v>0.19430500000000001</c:v>
                </c:pt>
                <c:pt idx="55">
                  <c:v>0.19992399999999999</c:v>
                </c:pt>
                <c:pt idx="56">
                  <c:v>0.211335</c:v>
                </c:pt>
                <c:pt idx="57">
                  <c:v>0.20818600000000001</c:v>
                </c:pt>
                <c:pt idx="58">
                  <c:v>0.22755300000000001</c:v>
                </c:pt>
                <c:pt idx="59">
                  <c:v>0.239782</c:v>
                </c:pt>
                <c:pt idx="60">
                  <c:v>0.25112699999999999</c:v>
                </c:pt>
                <c:pt idx="61">
                  <c:v>0.26292100000000002</c:v>
                </c:pt>
                <c:pt idx="62">
                  <c:v>0.25231300000000001</c:v>
                </c:pt>
                <c:pt idx="63">
                  <c:v>0.26156000000000001</c:v>
                </c:pt>
                <c:pt idx="64">
                  <c:v>0.27530700000000002</c:v>
                </c:pt>
                <c:pt idx="65">
                  <c:v>0.28714800000000001</c:v>
                </c:pt>
                <c:pt idx="66">
                  <c:v>0.31210399999999999</c:v>
                </c:pt>
                <c:pt idx="67">
                  <c:v>0.304035</c:v>
                </c:pt>
                <c:pt idx="68">
                  <c:v>0.32314999999999999</c:v>
                </c:pt>
                <c:pt idx="69">
                  <c:v>0.33285199999999998</c:v>
                </c:pt>
                <c:pt idx="70">
                  <c:v>0.34551300000000001</c:v>
                </c:pt>
                <c:pt idx="71">
                  <c:v>0.36098799999999998</c:v>
                </c:pt>
                <c:pt idx="72">
                  <c:v>0.36814599999999997</c:v>
                </c:pt>
                <c:pt idx="73">
                  <c:v>0.383741</c:v>
                </c:pt>
                <c:pt idx="74">
                  <c:v>0.395675</c:v>
                </c:pt>
                <c:pt idx="75">
                  <c:v>0.41242899999999999</c:v>
                </c:pt>
                <c:pt idx="76">
                  <c:v>0.42900700000000003</c:v>
                </c:pt>
                <c:pt idx="77">
                  <c:v>0.43438399999999999</c:v>
                </c:pt>
                <c:pt idx="78">
                  <c:v>0.45172600000000002</c:v>
                </c:pt>
                <c:pt idx="79">
                  <c:v>0.46535900000000002</c:v>
                </c:pt>
                <c:pt idx="80">
                  <c:v>0.478184</c:v>
                </c:pt>
                <c:pt idx="81">
                  <c:v>0.499388</c:v>
                </c:pt>
                <c:pt idx="82">
                  <c:v>0.41845900000000003</c:v>
                </c:pt>
                <c:pt idx="83">
                  <c:v>0.421653</c:v>
                </c:pt>
                <c:pt idx="84">
                  <c:v>0.435506</c:v>
                </c:pt>
                <c:pt idx="85">
                  <c:v>0.44961299999999998</c:v>
                </c:pt>
                <c:pt idx="86">
                  <c:v>0.47056300000000001</c:v>
                </c:pt>
                <c:pt idx="87">
                  <c:v>0.47504600000000002</c:v>
                </c:pt>
                <c:pt idx="88">
                  <c:v>0.497832</c:v>
                </c:pt>
                <c:pt idx="89">
                  <c:v>0.50386699999999995</c:v>
                </c:pt>
                <c:pt idx="90">
                  <c:v>0.52773800000000004</c:v>
                </c:pt>
                <c:pt idx="91">
                  <c:v>0.552458</c:v>
                </c:pt>
                <c:pt idx="92">
                  <c:v>0.574762</c:v>
                </c:pt>
                <c:pt idx="93">
                  <c:v>0.58082900000000004</c:v>
                </c:pt>
                <c:pt idx="94">
                  <c:v>0.59240499999999996</c:v>
                </c:pt>
                <c:pt idx="95">
                  <c:v>0.631077</c:v>
                </c:pt>
                <c:pt idx="96">
                  <c:v>0.63480099999999995</c:v>
                </c:pt>
                <c:pt idx="97">
                  <c:v>0.66029300000000002</c:v>
                </c:pt>
                <c:pt idx="98">
                  <c:v>0.67149999999999999</c:v>
                </c:pt>
                <c:pt idx="99">
                  <c:v>0.69191400000000003</c:v>
                </c:pt>
                <c:pt idx="100">
                  <c:v>0.70663100000000001</c:v>
                </c:pt>
                <c:pt idx="101">
                  <c:v>0.72455400000000003</c:v>
                </c:pt>
                <c:pt idx="102">
                  <c:v>0.74858100000000005</c:v>
                </c:pt>
                <c:pt idx="103">
                  <c:v>0.73406400000000005</c:v>
                </c:pt>
                <c:pt idx="104">
                  <c:v>0.77375099999999997</c:v>
                </c:pt>
                <c:pt idx="105">
                  <c:v>0.76892499999999997</c:v>
                </c:pt>
                <c:pt idx="106">
                  <c:v>0.79216399999999998</c:v>
                </c:pt>
                <c:pt idx="107">
                  <c:v>0.83692</c:v>
                </c:pt>
                <c:pt idx="108">
                  <c:v>0.84120399999999995</c:v>
                </c:pt>
                <c:pt idx="109">
                  <c:v>0.87773100000000004</c:v>
                </c:pt>
                <c:pt idx="110">
                  <c:v>0.89797499999999997</c:v>
                </c:pt>
                <c:pt idx="111">
                  <c:v>0.90893400000000002</c:v>
                </c:pt>
                <c:pt idx="112">
                  <c:v>0.91775799999999996</c:v>
                </c:pt>
                <c:pt idx="113">
                  <c:v>0.93431900000000001</c:v>
                </c:pt>
                <c:pt idx="114">
                  <c:v>0.957812</c:v>
                </c:pt>
                <c:pt idx="115">
                  <c:v>0.96367000000000003</c:v>
                </c:pt>
                <c:pt idx="116">
                  <c:v>0.99305500000000002</c:v>
                </c:pt>
                <c:pt idx="117">
                  <c:v>1.0212460000000001</c:v>
                </c:pt>
                <c:pt idx="118">
                  <c:v>1.0406949999999999</c:v>
                </c:pt>
                <c:pt idx="119">
                  <c:v>1.0620959999999999</c:v>
                </c:pt>
                <c:pt idx="120">
                  <c:v>1.0826169999999999</c:v>
                </c:pt>
                <c:pt idx="121">
                  <c:v>1.100357</c:v>
                </c:pt>
                <c:pt idx="122">
                  <c:v>1.1475200000000001</c:v>
                </c:pt>
                <c:pt idx="123">
                  <c:v>1.0704530000000001</c:v>
                </c:pt>
                <c:pt idx="124">
                  <c:v>1.096757</c:v>
                </c:pt>
                <c:pt idx="125">
                  <c:v>1.089615</c:v>
                </c:pt>
                <c:pt idx="126">
                  <c:v>1.143823</c:v>
                </c:pt>
                <c:pt idx="127">
                  <c:v>1.1469879999999999</c:v>
                </c:pt>
                <c:pt idx="128">
                  <c:v>1.1772130000000001</c:v>
                </c:pt>
                <c:pt idx="129">
                  <c:v>1.20957</c:v>
                </c:pt>
                <c:pt idx="130">
                  <c:v>1.214996</c:v>
                </c:pt>
                <c:pt idx="131">
                  <c:v>1.248281</c:v>
                </c:pt>
                <c:pt idx="132">
                  <c:v>1.268524</c:v>
                </c:pt>
                <c:pt idx="133">
                  <c:v>1.3231820000000001</c:v>
                </c:pt>
                <c:pt idx="134">
                  <c:v>1.3248610000000001</c:v>
                </c:pt>
                <c:pt idx="135">
                  <c:v>1.3720779999999999</c:v>
                </c:pt>
                <c:pt idx="136">
                  <c:v>1.388787</c:v>
                </c:pt>
                <c:pt idx="137">
                  <c:v>1.3992340000000001</c:v>
                </c:pt>
                <c:pt idx="138">
                  <c:v>1.4259900000000001</c:v>
                </c:pt>
                <c:pt idx="139">
                  <c:v>1.473247</c:v>
                </c:pt>
                <c:pt idx="140">
                  <c:v>1.4871460000000001</c:v>
                </c:pt>
                <c:pt idx="141">
                  <c:v>1.512553</c:v>
                </c:pt>
                <c:pt idx="142">
                  <c:v>1.513101</c:v>
                </c:pt>
                <c:pt idx="143">
                  <c:v>1.5584849999999999</c:v>
                </c:pt>
                <c:pt idx="144">
                  <c:v>1.5456259999999999</c:v>
                </c:pt>
                <c:pt idx="145">
                  <c:v>1.601542</c:v>
                </c:pt>
                <c:pt idx="146">
                  <c:v>1.6522829999999999</c:v>
                </c:pt>
                <c:pt idx="147">
                  <c:v>1.642158</c:v>
                </c:pt>
                <c:pt idx="148">
                  <c:v>1.663948</c:v>
                </c:pt>
                <c:pt idx="149">
                  <c:v>1.6923360000000001</c:v>
                </c:pt>
                <c:pt idx="150">
                  <c:v>1.756883</c:v>
                </c:pt>
                <c:pt idx="151">
                  <c:v>1.747069</c:v>
                </c:pt>
                <c:pt idx="152">
                  <c:v>1.7845470000000001</c:v>
                </c:pt>
                <c:pt idx="153">
                  <c:v>1.8233839999999999</c:v>
                </c:pt>
                <c:pt idx="154">
                  <c:v>1.826524</c:v>
                </c:pt>
                <c:pt idx="155">
                  <c:v>1.8632789999999999</c:v>
                </c:pt>
                <c:pt idx="156">
                  <c:v>1.8952450000000001</c:v>
                </c:pt>
                <c:pt idx="157">
                  <c:v>1.9026970000000001</c:v>
                </c:pt>
                <c:pt idx="158">
                  <c:v>1.971228</c:v>
                </c:pt>
                <c:pt idx="159">
                  <c:v>2.0531630000000001</c:v>
                </c:pt>
                <c:pt idx="160">
                  <c:v>2.0219369999999999</c:v>
                </c:pt>
                <c:pt idx="161">
                  <c:v>2.0433500000000002</c:v>
                </c:pt>
                <c:pt idx="162">
                  <c:v>2.0711249999999999</c:v>
                </c:pt>
                <c:pt idx="163">
                  <c:v>2.1099399999999999</c:v>
                </c:pt>
                <c:pt idx="164">
                  <c:v>1.723727</c:v>
                </c:pt>
                <c:pt idx="165">
                  <c:v>1.741628</c:v>
                </c:pt>
                <c:pt idx="166">
                  <c:v>1.772265</c:v>
                </c:pt>
                <c:pt idx="167">
                  <c:v>1.812398</c:v>
                </c:pt>
                <c:pt idx="168">
                  <c:v>1.8462989999999999</c:v>
                </c:pt>
                <c:pt idx="169">
                  <c:v>1.8709359999999999</c:v>
                </c:pt>
                <c:pt idx="170">
                  <c:v>1.9018809999999999</c:v>
                </c:pt>
                <c:pt idx="171">
                  <c:v>1.9583280000000001</c:v>
                </c:pt>
                <c:pt idx="172">
                  <c:v>1.980054</c:v>
                </c:pt>
                <c:pt idx="173">
                  <c:v>2.0031189999999999</c:v>
                </c:pt>
                <c:pt idx="174">
                  <c:v>2.0554160000000001</c:v>
                </c:pt>
                <c:pt idx="175">
                  <c:v>2.1014219999999999</c:v>
                </c:pt>
                <c:pt idx="176">
                  <c:v>2.0931489999999999</c:v>
                </c:pt>
                <c:pt idx="177">
                  <c:v>2.1257540000000001</c:v>
                </c:pt>
                <c:pt idx="178">
                  <c:v>2.1725829999999999</c:v>
                </c:pt>
                <c:pt idx="179">
                  <c:v>2.2065100000000002</c:v>
                </c:pt>
                <c:pt idx="180">
                  <c:v>2.262464</c:v>
                </c:pt>
                <c:pt idx="181">
                  <c:v>2.2917130000000001</c:v>
                </c:pt>
                <c:pt idx="182">
                  <c:v>2.3252160000000002</c:v>
                </c:pt>
                <c:pt idx="183">
                  <c:v>2.3368890000000002</c:v>
                </c:pt>
                <c:pt idx="184">
                  <c:v>2.38531</c:v>
                </c:pt>
                <c:pt idx="185">
                  <c:v>2.3747579999999999</c:v>
                </c:pt>
                <c:pt idx="186">
                  <c:v>2.4261780000000002</c:v>
                </c:pt>
                <c:pt idx="187">
                  <c:v>2.4351189999999998</c:v>
                </c:pt>
                <c:pt idx="188">
                  <c:v>2.4992930000000002</c:v>
                </c:pt>
                <c:pt idx="189">
                  <c:v>2.5080930000000001</c:v>
                </c:pt>
                <c:pt idx="190">
                  <c:v>2.5645920000000002</c:v>
                </c:pt>
                <c:pt idx="191">
                  <c:v>2.6419619999999999</c:v>
                </c:pt>
                <c:pt idx="192">
                  <c:v>2.6880109999999999</c:v>
                </c:pt>
                <c:pt idx="193">
                  <c:v>2.7302740000000001</c:v>
                </c:pt>
                <c:pt idx="194">
                  <c:v>2.715649</c:v>
                </c:pt>
                <c:pt idx="195">
                  <c:v>2.7980740000000002</c:v>
                </c:pt>
                <c:pt idx="196">
                  <c:v>2.8172779999999999</c:v>
                </c:pt>
                <c:pt idx="197">
                  <c:v>2.8325490000000002</c:v>
                </c:pt>
                <c:pt idx="198">
                  <c:v>2.8751220000000002</c:v>
                </c:pt>
                <c:pt idx="199">
                  <c:v>2.9250799999999999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A9-3948-A0D2-9DDDE9D82A8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Schnell mit kompakter Matrix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Tabelle1!$A$2:$A$201</c:f>
              <c:numCache>
                <c:formatCode>General</c:formatCode>
                <c:ptCount val="20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  <c:pt idx="68">
                  <c:v>3400</c:v>
                </c:pt>
                <c:pt idx="69">
                  <c:v>3450</c:v>
                </c:pt>
                <c:pt idx="70">
                  <c:v>3500</c:v>
                </c:pt>
                <c:pt idx="71">
                  <c:v>3550</c:v>
                </c:pt>
                <c:pt idx="72">
                  <c:v>3600</c:v>
                </c:pt>
                <c:pt idx="73">
                  <c:v>3650</c:v>
                </c:pt>
                <c:pt idx="74">
                  <c:v>3700</c:v>
                </c:pt>
                <c:pt idx="75">
                  <c:v>3750</c:v>
                </c:pt>
                <c:pt idx="76">
                  <c:v>3800</c:v>
                </c:pt>
                <c:pt idx="77">
                  <c:v>3850</c:v>
                </c:pt>
                <c:pt idx="78">
                  <c:v>3900</c:v>
                </c:pt>
                <c:pt idx="79">
                  <c:v>3950</c:v>
                </c:pt>
                <c:pt idx="80">
                  <c:v>4000</c:v>
                </c:pt>
                <c:pt idx="81">
                  <c:v>4050</c:v>
                </c:pt>
                <c:pt idx="82">
                  <c:v>4100</c:v>
                </c:pt>
                <c:pt idx="83">
                  <c:v>4150</c:v>
                </c:pt>
                <c:pt idx="84">
                  <c:v>4200</c:v>
                </c:pt>
                <c:pt idx="85">
                  <c:v>4250</c:v>
                </c:pt>
                <c:pt idx="86">
                  <c:v>4300</c:v>
                </c:pt>
                <c:pt idx="87">
                  <c:v>4350</c:v>
                </c:pt>
                <c:pt idx="88">
                  <c:v>4400</c:v>
                </c:pt>
                <c:pt idx="89">
                  <c:v>4450</c:v>
                </c:pt>
                <c:pt idx="90">
                  <c:v>4500</c:v>
                </c:pt>
                <c:pt idx="91">
                  <c:v>4550</c:v>
                </c:pt>
                <c:pt idx="92">
                  <c:v>4600</c:v>
                </c:pt>
                <c:pt idx="93">
                  <c:v>4650</c:v>
                </c:pt>
                <c:pt idx="94">
                  <c:v>4700</c:v>
                </c:pt>
                <c:pt idx="95">
                  <c:v>4750</c:v>
                </c:pt>
                <c:pt idx="96">
                  <c:v>4800</c:v>
                </c:pt>
                <c:pt idx="97">
                  <c:v>4850</c:v>
                </c:pt>
                <c:pt idx="98">
                  <c:v>4900</c:v>
                </c:pt>
                <c:pt idx="99">
                  <c:v>4950</c:v>
                </c:pt>
                <c:pt idx="100">
                  <c:v>5000</c:v>
                </c:pt>
                <c:pt idx="101">
                  <c:v>5050</c:v>
                </c:pt>
                <c:pt idx="102">
                  <c:v>5100</c:v>
                </c:pt>
                <c:pt idx="103">
                  <c:v>5150</c:v>
                </c:pt>
                <c:pt idx="104">
                  <c:v>5200</c:v>
                </c:pt>
                <c:pt idx="105">
                  <c:v>5250</c:v>
                </c:pt>
                <c:pt idx="106">
                  <c:v>5300</c:v>
                </c:pt>
                <c:pt idx="107">
                  <c:v>5350</c:v>
                </c:pt>
                <c:pt idx="108">
                  <c:v>5400</c:v>
                </c:pt>
                <c:pt idx="109">
                  <c:v>5450</c:v>
                </c:pt>
                <c:pt idx="110">
                  <c:v>5500</c:v>
                </c:pt>
                <c:pt idx="111">
                  <c:v>5550</c:v>
                </c:pt>
                <c:pt idx="112">
                  <c:v>5600</c:v>
                </c:pt>
                <c:pt idx="113">
                  <c:v>5650</c:v>
                </c:pt>
                <c:pt idx="114">
                  <c:v>5700</c:v>
                </c:pt>
                <c:pt idx="115">
                  <c:v>5750</c:v>
                </c:pt>
                <c:pt idx="116">
                  <c:v>5800</c:v>
                </c:pt>
                <c:pt idx="117">
                  <c:v>5850</c:v>
                </c:pt>
                <c:pt idx="118">
                  <c:v>5900</c:v>
                </c:pt>
                <c:pt idx="119">
                  <c:v>5950</c:v>
                </c:pt>
                <c:pt idx="120">
                  <c:v>6000</c:v>
                </c:pt>
                <c:pt idx="121">
                  <c:v>6050</c:v>
                </c:pt>
                <c:pt idx="122">
                  <c:v>6100</c:v>
                </c:pt>
                <c:pt idx="123">
                  <c:v>6150</c:v>
                </c:pt>
                <c:pt idx="124">
                  <c:v>6200</c:v>
                </c:pt>
                <c:pt idx="125">
                  <c:v>6250</c:v>
                </c:pt>
                <c:pt idx="126">
                  <c:v>6300</c:v>
                </c:pt>
                <c:pt idx="127">
                  <c:v>6350</c:v>
                </c:pt>
                <c:pt idx="128">
                  <c:v>6400</c:v>
                </c:pt>
                <c:pt idx="129">
                  <c:v>6450</c:v>
                </c:pt>
                <c:pt idx="130">
                  <c:v>6500</c:v>
                </c:pt>
                <c:pt idx="131">
                  <c:v>6550</c:v>
                </c:pt>
                <c:pt idx="132">
                  <c:v>6600</c:v>
                </c:pt>
                <c:pt idx="133">
                  <c:v>6650</c:v>
                </c:pt>
                <c:pt idx="134">
                  <c:v>6700</c:v>
                </c:pt>
                <c:pt idx="135">
                  <c:v>6750</c:v>
                </c:pt>
                <c:pt idx="136">
                  <c:v>6800</c:v>
                </c:pt>
                <c:pt idx="137">
                  <c:v>6850</c:v>
                </c:pt>
                <c:pt idx="138">
                  <c:v>6900</c:v>
                </c:pt>
                <c:pt idx="139">
                  <c:v>6950</c:v>
                </c:pt>
                <c:pt idx="140">
                  <c:v>7000</c:v>
                </c:pt>
                <c:pt idx="141">
                  <c:v>7050</c:v>
                </c:pt>
                <c:pt idx="142">
                  <c:v>7100</c:v>
                </c:pt>
                <c:pt idx="143">
                  <c:v>7150</c:v>
                </c:pt>
                <c:pt idx="144">
                  <c:v>7200</c:v>
                </c:pt>
                <c:pt idx="145">
                  <c:v>7250</c:v>
                </c:pt>
                <c:pt idx="146">
                  <c:v>7300</c:v>
                </c:pt>
                <c:pt idx="147">
                  <c:v>7350</c:v>
                </c:pt>
                <c:pt idx="148">
                  <c:v>7400</c:v>
                </c:pt>
                <c:pt idx="149">
                  <c:v>7450</c:v>
                </c:pt>
                <c:pt idx="150">
                  <c:v>7500</c:v>
                </c:pt>
                <c:pt idx="151">
                  <c:v>7550</c:v>
                </c:pt>
                <c:pt idx="152">
                  <c:v>7600</c:v>
                </c:pt>
                <c:pt idx="153">
                  <c:v>7650</c:v>
                </c:pt>
                <c:pt idx="154">
                  <c:v>7700</c:v>
                </c:pt>
                <c:pt idx="155">
                  <c:v>7750</c:v>
                </c:pt>
                <c:pt idx="156">
                  <c:v>7800</c:v>
                </c:pt>
                <c:pt idx="157">
                  <c:v>7850</c:v>
                </c:pt>
                <c:pt idx="158">
                  <c:v>7900</c:v>
                </c:pt>
                <c:pt idx="159">
                  <c:v>7950</c:v>
                </c:pt>
                <c:pt idx="160">
                  <c:v>8000</c:v>
                </c:pt>
                <c:pt idx="161">
                  <c:v>8050</c:v>
                </c:pt>
                <c:pt idx="162">
                  <c:v>8100</c:v>
                </c:pt>
                <c:pt idx="163">
                  <c:v>8150</c:v>
                </c:pt>
                <c:pt idx="164">
                  <c:v>8200</c:v>
                </c:pt>
                <c:pt idx="165">
                  <c:v>8250</c:v>
                </c:pt>
                <c:pt idx="166">
                  <c:v>8300</c:v>
                </c:pt>
                <c:pt idx="167">
                  <c:v>8350</c:v>
                </c:pt>
                <c:pt idx="168">
                  <c:v>8400</c:v>
                </c:pt>
                <c:pt idx="169">
                  <c:v>8450</c:v>
                </c:pt>
                <c:pt idx="170">
                  <c:v>8500</c:v>
                </c:pt>
                <c:pt idx="171">
                  <c:v>8550</c:v>
                </c:pt>
                <c:pt idx="172">
                  <c:v>8600</c:v>
                </c:pt>
                <c:pt idx="173">
                  <c:v>8650</c:v>
                </c:pt>
                <c:pt idx="174">
                  <c:v>8700</c:v>
                </c:pt>
                <c:pt idx="175">
                  <c:v>8750</c:v>
                </c:pt>
                <c:pt idx="176">
                  <c:v>8800</c:v>
                </c:pt>
                <c:pt idx="177">
                  <c:v>8850</c:v>
                </c:pt>
                <c:pt idx="178">
                  <c:v>8900</c:v>
                </c:pt>
                <c:pt idx="179">
                  <c:v>8950</c:v>
                </c:pt>
                <c:pt idx="180">
                  <c:v>9000</c:v>
                </c:pt>
                <c:pt idx="181">
                  <c:v>9050</c:v>
                </c:pt>
                <c:pt idx="182">
                  <c:v>9100</c:v>
                </c:pt>
                <c:pt idx="183">
                  <c:v>9150</c:v>
                </c:pt>
                <c:pt idx="184">
                  <c:v>9200</c:v>
                </c:pt>
                <c:pt idx="185">
                  <c:v>9250</c:v>
                </c:pt>
                <c:pt idx="186">
                  <c:v>9300</c:v>
                </c:pt>
                <c:pt idx="187">
                  <c:v>9350</c:v>
                </c:pt>
                <c:pt idx="188">
                  <c:v>9400</c:v>
                </c:pt>
                <c:pt idx="189">
                  <c:v>9450</c:v>
                </c:pt>
                <c:pt idx="190">
                  <c:v>9500</c:v>
                </c:pt>
                <c:pt idx="191">
                  <c:v>9550</c:v>
                </c:pt>
                <c:pt idx="192">
                  <c:v>9600</c:v>
                </c:pt>
                <c:pt idx="193">
                  <c:v>9650</c:v>
                </c:pt>
                <c:pt idx="194">
                  <c:v>9700</c:v>
                </c:pt>
                <c:pt idx="195">
                  <c:v>9750</c:v>
                </c:pt>
                <c:pt idx="196">
                  <c:v>9800</c:v>
                </c:pt>
                <c:pt idx="197">
                  <c:v>9850</c:v>
                </c:pt>
                <c:pt idx="198">
                  <c:v>9900</c:v>
                </c:pt>
                <c:pt idx="199">
                  <c:v>9950</c:v>
                </c:pt>
              </c:numCache>
            </c:numRef>
          </c:cat>
          <c:val>
            <c:numRef>
              <c:f>Tabelle1!$C$2:$C$201</c:f>
              <c:numCache>
                <c:formatCode>General</c:formatCode>
                <c:ptCount val="200"/>
                <c:pt idx="0">
                  <c:v>1.22E-4</c:v>
                </c:pt>
                <c:pt idx="1">
                  <c:v>1.464E-3</c:v>
                </c:pt>
                <c:pt idx="2">
                  <c:v>1.748E-3</c:v>
                </c:pt>
                <c:pt idx="3">
                  <c:v>2.1610000000000002E-3</c:v>
                </c:pt>
                <c:pt idx="4">
                  <c:v>2.1090000000000002E-3</c:v>
                </c:pt>
                <c:pt idx="5">
                  <c:v>2.8509999999999998E-3</c:v>
                </c:pt>
                <c:pt idx="6">
                  <c:v>2.7789999999999998E-3</c:v>
                </c:pt>
                <c:pt idx="7">
                  <c:v>3.3519999999999999E-3</c:v>
                </c:pt>
                <c:pt idx="8">
                  <c:v>3.0300000000000001E-3</c:v>
                </c:pt>
                <c:pt idx="9">
                  <c:v>3.395E-3</c:v>
                </c:pt>
                <c:pt idx="10">
                  <c:v>4.0969999999999999E-3</c:v>
                </c:pt>
                <c:pt idx="11">
                  <c:v>4.0070000000000001E-3</c:v>
                </c:pt>
                <c:pt idx="12">
                  <c:v>4.2810000000000001E-3</c:v>
                </c:pt>
                <c:pt idx="13">
                  <c:v>4.6189999999999998E-3</c:v>
                </c:pt>
                <c:pt idx="14">
                  <c:v>5.365E-3</c:v>
                </c:pt>
                <c:pt idx="15">
                  <c:v>5.9509999999999997E-3</c:v>
                </c:pt>
                <c:pt idx="16">
                  <c:v>5.4270000000000004E-3</c:v>
                </c:pt>
                <c:pt idx="17">
                  <c:v>6.3509999999999999E-3</c:v>
                </c:pt>
                <c:pt idx="18">
                  <c:v>6.5519999999999997E-3</c:v>
                </c:pt>
                <c:pt idx="19">
                  <c:v>7.6410000000000002E-3</c:v>
                </c:pt>
                <c:pt idx="20">
                  <c:v>8.2430000000000003E-3</c:v>
                </c:pt>
                <c:pt idx="21">
                  <c:v>7.7140000000000004E-3</c:v>
                </c:pt>
                <c:pt idx="22">
                  <c:v>8.5159999999999993E-3</c:v>
                </c:pt>
                <c:pt idx="23">
                  <c:v>9.8219999999999991E-3</c:v>
                </c:pt>
                <c:pt idx="24">
                  <c:v>9.9640000000000006E-3</c:v>
                </c:pt>
                <c:pt idx="25">
                  <c:v>1.0838E-2</c:v>
                </c:pt>
                <c:pt idx="26">
                  <c:v>1.1365E-2</c:v>
                </c:pt>
                <c:pt idx="27">
                  <c:v>1.2489E-2</c:v>
                </c:pt>
                <c:pt idx="28">
                  <c:v>1.3636000000000001E-2</c:v>
                </c:pt>
                <c:pt idx="29">
                  <c:v>1.4304000000000001E-2</c:v>
                </c:pt>
                <c:pt idx="30">
                  <c:v>1.5813000000000001E-2</c:v>
                </c:pt>
                <c:pt idx="31">
                  <c:v>1.5403999999999999E-2</c:v>
                </c:pt>
                <c:pt idx="32">
                  <c:v>1.6542999999999999E-2</c:v>
                </c:pt>
                <c:pt idx="33">
                  <c:v>1.7927999999999999E-2</c:v>
                </c:pt>
                <c:pt idx="34">
                  <c:v>1.9043999999999998E-2</c:v>
                </c:pt>
                <c:pt idx="35">
                  <c:v>3.4040000000000001E-2</c:v>
                </c:pt>
                <c:pt idx="36">
                  <c:v>3.7546999999999997E-2</c:v>
                </c:pt>
                <c:pt idx="37">
                  <c:v>2.3854E-2</c:v>
                </c:pt>
                <c:pt idx="38">
                  <c:v>3.7335E-2</c:v>
                </c:pt>
                <c:pt idx="39">
                  <c:v>4.2675999999999999E-2</c:v>
                </c:pt>
                <c:pt idx="40">
                  <c:v>3.3475999999999999E-2</c:v>
                </c:pt>
                <c:pt idx="41">
                  <c:v>3.4872E-2</c:v>
                </c:pt>
                <c:pt idx="42">
                  <c:v>2.8608000000000001E-2</c:v>
                </c:pt>
                <c:pt idx="43">
                  <c:v>4.1921E-2</c:v>
                </c:pt>
                <c:pt idx="44">
                  <c:v>4.5934000000000003E-2</c:v>
                </c:pt>
                <c:pt idx="45">
                  <c:v>5.2634E-2</c:v>
                </c:pt>
                <c:pt idx="46">
                  <c:v>5.7790000000000001E-2</c:v>
                </c:pt>
                <c:pt idx="47">
                  <c:v>6.1133E-2</c:v>
                </c:pt>
                <c:pt idx="48">
                  <c:v>6.1064E-2</c:v>
                </c:pt>
                <c:pt idx="49">
                  <c:v>5.9513999999999997E-2</c:v>
                </c:pt>
                <c:pt idx="50">
                  <c:v>7.3735999999999996E-2</c:v>
                </c:pt>
                <c:pt idx="51">
                  <c:v>7.0220000000000005E-2</c:v>
                </c:pt>
                <c:pt idx="52">
                  <c:v>7.8399999999999997E-2</c:v>
                </c:pt>
                <c:pt idx="53">
                  <c:v>8.5932999999999995E-2</c:v>
                </c:pt>
                <c:pt idx="54">
                  <c:v>9.1503000000000001E-2</c:v>
                </c:pt>
                <c:pt idx="55">
                  <c:v>8.9242000000000002E-2</c:v>
                </c:pt>
                <c:pt idx="56">
                  <c:v>9.6919000000000005E-2</c:v>
                </c:pt>
                <c:pt idx="57">
                  <c:v>9.5782000000000006E-2</c:v>
                </c:pt>
                <c:pt idx="58">
                  <c:v>0.104673</c:v>
                </c:pt>
                <c:pt idx="59">
                  <c:v>0.109152</c:v>
                </c:pt>
                <c:pt idx="60">
                  <c:v>0.121535</c:v>
                </c:pt>
                <c:pt idx="61">
                  <c:v>0.12645300000000001</c:v>
                </c:pt>
                <c:pt idx="62">
                  <c:v>0.12009599999999999</c:v>
                </c:pt>
                <c:pt idx="63">
                  <c:v>0.123198</c:v>
                </c:pt>
                <c:pt idx="64">
                  <c:v>0.132025</c:v>
                </c:pt>
                <c:pt idx="65">
                  <c:v>0.138456</c:v>
                </c:pt>
                <c:pt idx="66">
                  <c:v>0.15056800000000001</c:v>
                </c:pt>
                <c:pt idx="67">
                  <c:v>0.144288</c:v>
                </c:pt>
                <c:pt idx="68">
                  <c:v>0.15170800000000001</c:v>
                </c:pt>
                <c:pt idx="69">
                  <c:v>0.15856100000000001</c:v>
                </c:pt>
                <c:pt idx="70">
                  <c:v>0.16738500000000001</c:v>
                </c:pt>
                <c:pt idx="71">
                  <c:v>0.172819</c:v>
                </c:pt>
                <c:pt idx="72">
                  <c:v>0.177588</c:v>
                </c:pt>
                <c:pt idx="73">
                  <c:v>0.18950500000000001</c:v>
                </c:pt>
                <c:pt idx="74">
                  <c:v>0.18936500000000001</c:v>
                </c:pt>
                <c:pt idx="75">
                  <c:v>0.19882</c:v>
                </c:pt>
                <c:pt idx="76">
                  <c:v>0.21130499999999999</c:v>
                </c:pt>
                <c:pt idx="77">
                  <c:v>0.20874400000000001</c:v>
                </c:pt>
                <c:pt idx="78">
                  <c:v>0.2225</c:v>
                </c:pt>
                <c:pt idx="79">
                  <c:v>0.22695499999999999</c:v>
                </c:pt>
                <c:pt idx="80">
                  <c:v>0.235628</c:v>
                </c:pt>
                <c:pt idx="81">
                  <c:v>0.24603</c:v>
                </c:pt>
                <c:pt idx="82">
                  <c:v>0.201906</c:v>
                </c:pt>
                <c:pt idx="83">
                  <c:v>0.20977599999999999</c:v>
                </c:pt>
                <c:pt idx="84">
                  <c:v>0.211589</c:v>
                </c:pt>
                <c:pt idx="85">
                  <c:v>0.22423699999999999</c:v>
                </c:pt>
                <c:pt idx="86">
                  <c:v>0.22861000000000001</c:v>
                </c:pt>
                <c:pt idx="87">
                  <c:v>0.23897099999999999</c:v>
                </c:pt>
                <c:pt idx="88">
                  <c:v>0.24376100000000001</c:v>
                </c:pt>
                <c:pt idx="89">
                  <c:v>0.25193100000000002</c:v>
                </c:pt>
                <c:pt idx="90">
                  <c:v>0.26179000000000002</c:v>
                </c:pt>
                <c:pt idx="91">
                  <c:v>0.27542800000000001</c:v>
                </c:pt>
                <c:pt idx="92">
                  <c:v>0.28637200000000002</c:v>
                </c:pt>
                <c:pt idx="93">
                  <c:v>0.285271</c:v>
                </c:pt>
                <c:pt idx="94">
                  <c:v>0.29619899999999999</c:v>
                </c:pt>
                <c:pt idx="95">
                  <c:v>0.312697</c:v>
                </c:pt>
                <c:pt idx="96">
                  <c:v>0.31331700000000001</c:v>
                </c:pt>
                <c:pt idx="97">
                  <c:v>0.32818599999999998</c:v>
                </c:pt>
                <c:pt idx="98">
                  <c:v>0.33199899999999999</c:v>
                </c:pt>
                <c:pt idx="99">
                  <c:v>0.346474</c:v>
                </c:pt>
                <c:pt idx="100">
                  <c:v>0.35108400000000001</c:v>
                </c:pt>
                <c:pt idx="101">
                  <c:v>0.35897400000000002</c:v>
                </c:pt>
                <c:pt idx="102">
                  <c:v>0.368529</c:v>
                </c:pt>
                <c:pt idx="103">
                  <c:v>0.36743799999999999</c:v>
                </c:pt>
                <c:pt idx="104">
                  <c:v>0.38458900000000001</c:v>
                </c:pt>
                <c:pt idx="105">
                  <c:v>0.382909</c:v>
                </c:pt>
                <c:pt idx="106">
                  <c:v>0.392646</c:v>
                </c:pt>
                <c:pt idx="107">
                  <c:v>0.41661300000000001</c:v>
                </c:pt>
                <c:pt idx="108">
                  <c:v>0.42155399999999998</c:v>
                </c:pt>
                <c:pt idx="109">
                  <c:v>0.42875000000000002</c:v>
                </c:pt>
                <c:pt idx="110">
                  <c:v>0.44335599999999997</c:v>
                </c:pt>
                <c:pt idx="111">
                  <c:v>0.45485799999999998</c:v>
                </c:pt>
                <c:pt idx="112">
                  <c:v>0.46344000000000002</c:v>
                </c:pt>
                <c:pt idx="113">
                  <c:v>0.46654499999999999</c:v>
                </c:pt>
                <c:pt idx="114">
                  <c:v>0.47379900000000003</c:v>
                </c:pt>
                <c:pt idx="115">
                  <c:v>0.48699399999999998</c:v>
                </c:pt>
                <c:pt idx="116">
                  <c:v>0.49004700000000001</c:v>
                </c:pt>
                <c:pt idx="117">
                  <c:v>0.50777799999999995</c:v>
                </c:pt>
                <c:pt idx="118">
                  <c:v>0.51633600000000002</c:v>
                </c:pt>
                <c:pt idx="119">
                  <c:v>0.53098100000000004</c:v>
                </c:pt>
                <c:pt idx="120">
                  <c:v>0.54088499999999995</c:v>
                </c:pt>
                <c:pt idx="121">
                  <c:v>0.551566</c:v>
                </c:pt>
                <c:pt idx="122">
                  <c:v>0.57806299999999999</c:v>
                </c:pt>
                <c:pt idx="123">
                  <c:v>0.53498500000000004</c:v>
                </c:pt>
                <c:pt idx="124">
                  <c:v>0.53959299999999999</c:v>
                </c:pt>
                <c:pt idx="125">
                  <c:v>0.54682299999999995</c:v>
                </c:pt>
                <c:pt idx="126">
                  <c:v>0.56618800000000002</c:v>
                </c:pt>
                <c:pt idx="127">
                  <c:v>0.57846900000000001</c:v>
                </c:pt>
                <c:pt idx="128">
                  <c:v>0.59072100000000005</c:v>
                </c:pt>
                <c:pt idx="129">
                  <c:v>0.60942799999999997</c:v>
                </c:pt>
                <c:pt idx="130">
                  <c:v>0.61504099999999995</c:v>
                </c:pt>
                <c:pt idx="131">
                  <c:v>0.63115900000000003</c:v>
                </c:pt>
                <c:pt idx="132">
                  <c:v>0.63809899999999997</c:v>
                </c:pt>
                <c:pt idx="133">
                  <c:v>0.67101299999999997</c:v>
                </c:pt>
                <c:pt idx="134">
                  <c:v>0.66178199999999998</c:v>
                </c:pt>
                <c:pt idx="135">
                  <c:v>0.69599299999999997</c:v>
                </c:pt>
                <c:pt idx="136">
                  <c:v>0.69994400000000001</c:v>
                </c:pt>
                <c:pt idx="137">
                  <c:v>0.70040599999999997</c:v>
                </c:pt>
                <c:pt idx="138">
                  <c:v>0.71055500000000005</c:v>
                </c:pt>
                <c:pt idx="139">
                  <c:v>0.73916400000000004</c:v>
                </c:pt>
                <c:pt idx="140">
                  <c:v>0.73832600000000004</c:v>
                </c:pt>
                <c:pt idx="141">
                  <c:v>0.75651100000000004</c:v>
                </c:pt>
                <c:pt idx="142">
                  <c:v>0.76292599999999999</c:v>
                </c:pt>
                <c:pt idx="143">
                  <c:v>0.78769599999999995</c:v>
                </c:pt>
                <c:pt idx="144">
                  <c:v>0.77720699999999998</c:v>
                </c:pt>
                <c:pt idx="145">
                  <c:v>0.80383099999999996</c:v>
                </c:pt>
                <c:pt idx="146">
                  <c:v>0.83640499999999995</c:v>
                </c:pt>
                <c:pt idx="147">
                  <c:v>0.82626100000000002</c:v>
                </c:pt>
                <c:pt idx="148">
                  <c:v>0.83663399999999999</c:v>
                </c:pt>
                <c:pt idx="149">
                  <c:v>0.85465100000000005</c:v>
                </c:pt>
                <c:pt idx="150">
                  <c:v>0.87790800000000002</c:v>
                </c:pt>
                <c:pt idx="151">
                  <c:v>0.88672499999999999</c:v>
                </c:pt>
                <c:pt idx="152">
                  <c:v>0.90060700000000005</c:v>
                </c:pt>
                <c:pt idx="153">
                  <c:v>0.91952699999999998</c:v>
                </c:pt>
                <c:pt idx="154">
                  <c:v>0.91734599999999999</c:v>
                </c:pt>
                <c:pt idx="155">
                  <c:v>1.0535019999999999</c:v>
                </c:pt>
                <c:pt idx="156">
                  <c:v>0.94962899999999995</c:v>
                </c:pt>
                <c:pt idx="157">
                  <c:v>0.95687599999999995</c:v>
                </c:pt>
                <c:pt idx="158">
                  <c:v>0.99297899999999995</c:v>
                </c:pt>
                <c:pt idx="159">
                  <c:v>1.038791</c:v>
                </c:pt>
                <c:pt idx="160">
                  <c:v>1.0168250000000001</c:v>
                </c:pt>
                <c:pt idx="161">
                  <c:v>1.0328189999999999</c:v>
                </c:pt>
                <c:pt idx="162">
                  <c:v>1.04589</c:v>
                </c:pt>
                <c:pt idx="163">
                  <c:v>1.146458</c:v>
                </c:pt>
                <c:pt idx="164">
                  <c:v>0.87438000000000005</c:v>
                </c:pt>
                <c:pt idx="165">
                  <c:v>0.88456100000000004</c:v>
                </c:pt>
                <c:pt idx="166">
                  <c:v>0.89808600000000005</c:v>
                </c:pt>
                <c:pt idx="167">
                  <c:v>0.91993599999999998</c:v>
                </c:pt>
                <c:pt idx="168">
                  <c:v>0.92999100000000001</c:v>
                </c:pt>
                <c:pt idx="169">
                  <c:v>0.95254799999999995</c:v>
                </c:pt>
                <c:pt idx="170">
                  <c:v>0.97288300000000005</c:v>
                </c:pt>
                <c:pt idx="171">
                  <c:v>0.98950700000000003</c:v>
                </c:pt>
                <c:pt idx="172">
                  <c:v>1.0041340000000001</c:v>
                </c:pt>
                <c:pt idx="173">
                  <c:v>1.0206500000000001</c:v>
                </c:pt>
                <c:pt idx="174">
                  <c:v>1.0422370000000001</c:v>
                </c:pt>
                <c:pt idx="175">
                  <c:v>1.057264</c:v>
                </c:pt>
                <c:pt idx="176">
                  <c:v>1.062408</c:v>
                </c:pt>
                <c:pt idx="177">
                  <c:v>1.0720989999999999</c:v>
                </c:pt>
                <c:pt idx="178">
                  <c:v>1.1007070000000001</c:v>
                </c:pt>
                <c:pt idx="179">
                  <c:v>1.1151040000000001</c:v>
                </c:pt>
                <c:pt idx="180">
                  <c:v>1.152525</c:v>
                </c:pt>
                <c:pt idx="181">
                  <c:v>1.1525700000000001</c:v>
                </c:pt>
                <c:pt idx="182">
                  <c:v>1.1706700000000001</c:v>
                </c:pt>
                <c:pt idx="183">
                  <c:v>1.179635</c:v>
                </c:pt>
                <c:pt idx="184">
                  <c:v>1.197835</c:v>
                </c:pt>
                <c:pt idx="185">
                  <c:v>1.2031909999999999</c:v>
                </c:pt>
                <c:pt idx="186">
                  <c:v>1.224532</c:v>
                </c:pt>
                <c:pt idx="187">
                  <c:v>1.232324</c:v>
                </c:pt>
                <c:pt idx="188">
                  <c:v>1.26362</c:v>
                </c:pt>
                <c:pt idx="189">
                  <c:v>1.2693019999999999</c:v>
                </c:pt>
                <c:pt idx="190">
                  <c:v>1.2910509999999999</c:v>
                </c:pt>
                <c:pt idx="191">
                  <c:v>1.3282290000000001</c:v>
                </c:pt>
                <c:pt idx="192">
                  <c:v>1.34145</c:v>
                </c:pt>
                <c:pt idx="193">
                  <c:v>1.3697140000000001</c:v>
                </c:pt>
                <c:pt idx="194">
                  <c:v>1.3810659999999999</c:v>
                </c:pt>
                <c:pt idx="195">
                  <c:v>1.4087069999999999</c:v>
                </c:pt>
                <c:pt idx="196">
                  <c:v>1.418944</c:v>
                </c:pt>
                <c:pt idx="197">
                  <c:v>1.4363710000000001</c:v>
                </c:pt>
                <c:pt idx="198">
                  <c:v>1.468253</c:v>
                </c:pt>
                <c:pt idx="199">
                  <c:v>1.4669319999999999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A9-3948-A0D2-9DDDE9D82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0835871"/>
        <c:axId val="1330837599"/>
      </c:lineChart>
      <c:catAx>
        <c:axId val="13308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7599"/>
        <c:crosses val="autoZero"/>
        <c:auto val="1"/>
        <c:lblAlgn val="ctr"/>
        <c:lblOffset val="100"/>
        <c:noMultiLvlLbl val="0"/>
      </c:catAx>
      <c:valAx>
        <c:axId val="133083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0835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2955-D74C-4403-9EC5-699BBDFEDB28}" type="datetimeFigureOut">
              <a:rPr lang="de-DE" smtClean="0"/>
              <a:t>16.07.23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9C1E-7100-4E6B-9E05-C1C263F1D4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30682-0535-85C6-7045-B2985FC4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53D71A-6C47-EA72-357C-C59AB806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24F55-DD47-9F55-C974-AFA05A2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4CA0-F986-EED5-0D8C-E719A0E5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522E3-A75C-17DF-C5B7-43FE1D8D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D25D-1BEC-FC6D-2DE4-8ACCA665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31EA00-FF4C-04D3-AD5F-DC95BA4C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702D0-165F-E00A-95FB-7D4AD34A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C4353-40B1-6244-E193-D8B76D54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665B3-7228-C98E-E37D-202EA19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29BC45-BC78-BBCD-C3E7-15EB9E575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18AA76-6E77-F198-A7B7-AED2A6D1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EB82-39E1-1DCC-1170-04DC443C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13A07-030E-A6D6-1209-EDD158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231EF-88F7-E9AF-8A91-72E54F65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8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F2AEF-0A69-1ED2-7992-811AA75D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3AA3E-2F7C-7C94-4748-659492CF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DC0C1B-DC5B-0FF9-7D85-870EE7F6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A9002-42CE-C49E-36C4-6CF171AD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C5FA8-3AAE-6944-5147-4E098FD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7CA7-0E65-49A7-5691-426B42D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3F854C-DF44-CD4A-67DC-A4233883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A800C-211F-E7C4-DCFE-9F7CE340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8D14E-1703-C748-67CF-B4648AD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928A3-9AE8-6A26-661C-90CE183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F70C-FC9A-5F70-A24B-5770295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D8FA8-3266-B469-089B-3BE529A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67C4E-2411-3E5F-C4C7-A76B5ED9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B5332-2493-1567-3BEA-E206AD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E2598-EC39-9038-60D6-579A866C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7E0C-3F9E-7D75-AC0C-F6BDF66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C996-7DE5-0B28-13A6-302537F0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B466C-C102-7265-33AA-D95A78BA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813D62-F28D-5451-60EA-342DF02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4771B3-FB51-C100-3F21-12529D36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E9170-92D3-13BD-E6DC-BD27F1165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ADBFD5-97F1-04B3-AE7E-6711CF69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4F0CDA-4077-E37B-D8A9-8998CA3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7D6FF-566E-6B4E-76DF-00918054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C45D1-C493-51AE-CA21-F8F7820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29BF6-6001-6B8E-D263-1FDA4B4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9C687F-8893-B232-2411-DDA535CC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083D94-4B20-2BF8-E068-388799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5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FFB1CB-7679-145C-B024-4586D8E0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627CFC-C0A0-25FE-80F9-C4DFEA60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E7EFAA-9AB1-D92D-475F-D95B0D5F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3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A6B1A-E17F-E31F-FC02-021896D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A91EA-158B-7718-26AE-FB8A1369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E4A5D-C6B9-2D3C-58F6-5D6C2AB3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C0623-B748-84E3-B707-7B3A4EA2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768E50-9FD6-F0EA-FD05-4396B264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534D5-7272-72D6-F64A-F686FC9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9E8C-76CF-C937-2380-0429E9B9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9AE88C-C540-5EE3-45ED-41D0158E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93612-68A1-9648-E84B-16C15BBC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D2871-6540-5019-987D-2B5DBFF1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C753A8-DC4F-12BC-4478-7929662D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EF216-9D46-26CE-4015-9045E8A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3198F-FC86-B9A7-6F6D-C22642A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2673-A0C7-B63F-23F3-7DE3E6B1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871DD1-7A35-77D9-7B6E-B11D7CAF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1E0F-AFA7-C960-0735-8137510E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Aufgabe A326 – Team 213 – Noah Schlenker – Leon B. Kniffki – Christian Krinitsin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ACA09-9FF5-D293-07C2-ED63F6A5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E6DF-0E1A-AC44-B689-ED3A3483D2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1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F4F58E-BDAC-0AC4-2C71-C2EDC084826A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95000"/>
                  </a:schemeClr>
                </a:solidFill>
                <a:effectLst/>
                <a:latin typeface="Menlo" panose="020B0609030804020204" pitchFamily="49" charset="0"/>
              </a:rPr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5679801779338144240452691370666097776387848662380033923243704741153318725319060191659964553811578884138084332321053376746181217801429609283241136275254088737290512940733947943306194395693670207942951587822834932193166641113015495946983789776743444353933770995713498840789085081589236607008865810547094979046572298888089246128281601313370102908029099974564784958154561464871551639050241985790613109345878330620026220737247167668545549990499408571080992575992889323661543827195500578162513303815314657790792686850080698442847915242427544102680575632156532206188575122511306393702536292716196825125919202521605870118959673224423926742373449076464672737534796459881914980793171800242385545388603836831080077918246646275411744425001872777951816438345146346129902076334301796855438563166772351838933666704222211093914493028796381283988931173130843004212555018549850652945563776603146125590910461138476828235959247</a:t>
            </a:r>
            <a:endParaRPr lang="de-DE" sz="12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8D0B8AC-A701-792E-1E63-F3FDAF1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AAB6C3D9-FD29-5C12-52FD-BCA4F385B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b="0" i="0" u="none" strike="noStrike" dirty="0">
                <a:effectLst/>
                <a:latin typeface="Arial" panose="020B0604020202020204" pitchFamily="34" charset="0"/>
              </a:rPr>
              <a:t>Noah Schlenker         Leon Baptist Kniffki         Christian </a:t>
            </a:r>
            <a:r>
              <a:rPr lang="de-DE" b="0" i="0" u="none" strike="noStrike" dirty="0" err="1">
                <a:effectLst/>
                <a:latin typeface="Arial" panose="020B0604020202020204" pitchFamily="34" charset="0"/>
              </a:rPr>
              <a:t>Krinitsin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07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D620688-278A-8970-5E20-5E7CBB563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535662"/>
              </p:ext>
            </p:extLst>
          </p:nvPr>
        </p:nvGraphicFramePr>
        <p:xfrm>
          <a:off x="221382" y="1825624"/>
          <a:ext cx="11970618" cy="391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3892">
                  <a:extLst>
                    <a:ext uri="{9D8B030D-6E8A-4147-A177-3AD203B41FA5}">
                      <a16:colId xmlns:a16="http://schemas.microsoft.com/office/drawing/2014/main" val="3467056871"/>
                    </a:ext>
                  </a:extLst>
                </a:gridCol>
                <a:gridCol w="4594516">
                  <a:extLst>
                    <a:ext uri="{9D8B030D-6E8A-4147-A177-3AD203B41FA5}">
                      <a16:colId xmlns:a16="http://schemas.microsoft.com/office/drawing/2014/main" val="1201333690"/>
                    </a:ext>
                  </a:extLst>
                </a:gridCol>
                <a:gridCol w="4992210">
                  <a:extLst>
                    <a:ext uri="{9D8B030D-6E8A-4147-A177-3AD203B41FA5}">
                      <a16:colId xmlns:a16="http://schemas.microsoft.com/office/drawing/2014/main" val="1993540366"/>
                    </a:ext>
                  </a:extLst>
                </a:gridCol>
              </a:tblGrid>
              <a:tr h="849678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Einfach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Mit SIMD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689841"/>
                  </a:ext>
                </a:extLst>
              </a:tr>
              <a:tr h="1530677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584035"/>
                  </a:ext>
                </a:extLst>
              </a:tr>
              <a:tr h="1530677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Multiplikation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37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D5E7722-9D85-7D5A-731E-FDE610402AB0}"/>
              </a:ext>
            </a:extLst>
          </p:cNvPr>
          <p:cNvSpPr txBox="1"/>
          <p:nvPr/>
        </p:nvSpPr>
        <p:spPr>
          <a:xfrm>
            <a:off x="3825102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8980B4-670B-ECC1-E5B8-6231BDAF9B6E}"/>
              </a:ext>
            </a:extLst>
          </p:cNvPr>
          <p:cNvSpPr txBox="1"/>
          <p:nvPr/>
        </p:nvSpPr>
        <p:spPr>
          <a:xfrm>
            <a:off x="4165305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642B2E2-6F10-0314-882E-CD135C7C1992}"/>
              </a:ext>
            </a:extLst>
          </p:cNvPr>
          <p:cNvSpPr txBox="1"/>
          <p:nvPr/>
        </p:nvSpPr>
        <p:spPr>
          <a:xfrm>
            <a:off x="4505508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B0987B-DFF3-BC7A-29AF-569DD3CB113A}"/>
              </a:ext>
            </a:extLst>
          </p:cNvPr>
          <p:cNvSpPr txBox="1"/>
          <p:nvPr/>
        </p:nvSpPr>
        <p:spPr>
          <a:xfrm>
            <a:off x="4845711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B1B0B9-40D4-F6A9-42F1-F5E8E3B4037A}"/>
              </a:ext>
            </a:extLst>
          </p:cNvPr>
          <p:cNvSpPr txBox="1"/>
          <p:nvPr/>
        </p:nvSpPr>
        <p:spPr>
          <a:xfrm>
            <a:off x="5185914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26372E-1DF9-9845-D093-7C6F4BB23921}"/>
              </a:ext>
            </a:extLst>
          </p:cNvPr>
          <p:cNvSpPr txBox="1"/>
          <p:nvPr/>
        </p:nvSpPr>
        <p:spPr>
          <a:xfrm>
            <a:off x="5526117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7BA1A9-26F2-5D04-3C08-A680A7285431}"/>
              </a:ext>
            </a:extLst>
          </p:cNvPr>
          <p:cNvSpPr txBox="1"/>
          <p:nvPr/>
        </p:nvSpPr>
        <p:spPr>
          <a:xfrm>
            <a:off x="3825102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40FF0D1-25F6-2237-3644-2BCFB512CB21}"/>
              </a:ext>
            </a:extLst>
          </p:cNvPr>
          <p:cNvSpPr txBox="1"/>
          <p:nvPr/>
        </p:nvSpPr>
        <p:spPr>
          <a:xfrm>
            <a:off x="4165305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C303D22-7C31-D9D3-E0FE-FEF4CA9A1FC3}"/>
              </a:ext>
            </a:extLst>
          </p:cNvPr>
          <p:cNvSpPr txBox="1"/>
          <p:nvPr/>
        </p:nvSpPr>
        <p:spPr>
          <a:xfrm>
            <a:off x="4505508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AB1DF5C-F75F-B25C-4F6E-F834C612DA6C}"/>
              </a:ext>
            </a:extLst>
          </p:cNvPr>
          <p:cNvSpPr txBox="1"/>
          <p:nvPr/>
        </p:nvSpPr>
        <p:spPr>
          <a:xfrm>
            <a:off x="4845711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BFD5767-6E3E-AD6F-A9EC-5DBFC5917E7A}"/>
              </a:ext>
            </a:extLst>
          </p:cNvPr>
          <p:cNvSpPr txBox="1"/>
          <p:nvPr/>
        </p:nvSpPr>
        <p:spPr>
          <a:xfrm>
            <a:off x="5185914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AF3988-4BBA-5C26-1288-49747B4164B2}"/>
              </a:ext>
            </a:extLst>
          </p:cNvPr>
          <p:cNvSpPr txBox="1"/>
          <p:nvPr/>
        </p:nvSpPr>
        <p:spPr>
          <a:xfrm>
            <a:off x="5526117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CC780D4-16F7-4066-175C-1BD64E7194F3}"/>
              </a:ext>
            </a:extLst>
          </p:cNvPr>
          <p:cNvSpPr txBox="1"/>
          <p:nvPr/>
        </p:nvSpPr>
        <p:spPr>
          <a:xfrm>
            <a:off x="3226020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206ECC0-0C70-4ECC-5235-9E10BAB728D5}"/>
              </a:ext>
            </a:extLst>
          </p:cNvPr>
          <p:cNvSpPr txBox="1"/>
          <p:nvPr/>
        </p:nvSpPr>
        <p:spPr>
          <a:xfrm>
            <a:off x="3566223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167D8B-1E80-B033-7196-FEBE60F28743}"/>
              </a:ext>
            </a:extLst>
          </p:cNvPr>
          <p:cNvSpPr txBox="1"/>
          <p:nvPr/>
        </p:nvSpPr>
        <p:spPr>
          <a:xfrm>
            <a:off x="3906426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03D3ED9-8D16-F2B9-7C17-0C1ABDBE637F}"/>
              </a:ext>
            </a:extLst>
          </p:cNvPr>
          <p:cNvSpPr txBox="1"/>
          <p:nvPr/>
        </p:nvSpPr>
        <p:spPr>
          <a:xfrm>
            <a:off x="4246629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16C159-893E-B816-EB5F-1D9AA4E496AF}"/>
              </a:ext>
            </a:extLst>
          </p:cNvPr>
          <p:cNvSpPr txBox="1"/>
          <p:nvPr/>
        </p:nvSpPr>
        <p:spPr>
          <a:xfrm>
            <a:off x="5097137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ACD1F44-8B40-25A2-2702-23844C1A3D03}"/>
              </a:ext>
            </a:extLst>
          </p:cNvPr>
          <p:cNvSpPr txBox="1"/>
          <p:nvPr/>
        </p:nvSpPr>
        <p:spPr>
          <a:xfrm>
            <a:off x="5437340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A32802D-FCDA-6B8C-317C-17C67D2A2110}"/>
              </a:ext>
            </a:extLst>
          </p:cNvPr>
          <p:cNvSpPr txBox="1"/>
          <p:nvPr/>
        </p:nvSpPr>
        <p:spPr>
          <a:xfrm>
            <a:off x="5777543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BBAB32-0063-6D5A-2414-F1D3AB5D29C1}"/>
              </a:ext>
            </a:extLst>
          </p:cNvPr>
          <p:cNvSpPr txBox="1"/>
          <p:nvPr/>
        </p:nvSpPr>
        <p:spPr>
          <a:xfrm>
            <a:off x="6117746" y="4778666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15D9259-FF2A-9AC1-4D4B-79D3CCC2F829}"/>
                  </a:ext>
                </a:extLst>
              </p:cNvPr>
              <p:cNvSpPr txBox="1"/>
              <p:nvPr/>
            </p:nvSpPr>
            <p:spPr>
              <a:xfrm>
                <a:off x="3375676" y="3394052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15D9259-FF2A-9AC1-4D4B-79D3CCC2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676" y="3394052"/>
                <a:ext cx="4430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7931850F-4BAE-38C7-AF65-7A8EDD9C89FE}"/>
                  </a:ext>
                </a:extLst>
              </p:cNvPr>
              <p:cNvSpPr txBox="1"/>
              <p:nvPr/>
            </p:nvSpPr>
            <p:spPr>
              <a:xfrm>
                <a:off x="4629956" y="4778666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7931850F-4BAE-38C7-AF65-7A8EDD9C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956" y="4778666"/>
                <a:ext cx="4430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>
            <a:extLst>
              <a:ext uri="{FF2B5EF4-FFF2-40B4-BE49-F238E27FC236}">
                <a16:creationId xmlns:a16="http://schemas.microsoft.com/office/drawing/2014/main" id="{A011E978-66F7-2FE0-F949-F562C2B62599}"/>
              </a:ext>
            </a:extLst>
          </p:cNvPr>
          <p:cNvSpPr txBox="1"/>
          <p:nvPr/>
        </p:nvSpPr>
        <p:spPr>
          <a:xfrm>
            <a:off x="8760992" y="2835949"/>
            <a:ext cx="1360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29FFA07-BE2E-1594-BA07-AE3D5145A846}"/>
              </a:ext>
            </a:extLst>
          </p:cNvPr>
          <p:cNvSpPr txBox="1"/>
          <p:nvPr/>
        </p:nvSpPr>
        <p:spPr>
          <a:xfrm>
            <a:off x="10121804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43BACD0-0707-520E-7483-73B000A59B3D}"/>
              </a:ext>
            </a:extLst>
          </p:cNvPr>
          <p:cNvSpPr txBox="1"/>
          <p:nvPr/>
        </p:nvSpPr>
        <p:spPr>
          <a:xfrm>
            <a:off x="10462007" y="283594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0D41DF1-A5E1-B6C6-B32C-E9704AFA1236}"/>
              </a:ext>
            </a:extLst>
          </p:cNvPr>
          <p:cNvSpPr txBox="1"/>
          <p:nvPr/>
        </p:nvSpPr>
        <p:spPr>
          <a:xfrm>
            <a:off x="8760992" y="3399009"/>
            <a:ext cx="13608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E304DEC-BE2A-A0EE-1F8B-930121F85B20}"/>
              </a:ext>
            </a:extLst>
          </p:cNvPr>
          <p:cNvSpPr txBox="1"/>
          <p:nvPr/>
        </p:nvSpPr>
        <p:spPr>
          <a:xfrm>
            <a:off x="10121804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8E7AEB-82DC-324E-639A-C38E5FBE7D9F}"/>
              </a:ext>
            </a:extLst>
          </p:cNvPr>
          <p:cNvSpPr txBox="1"/>
          <p:nvPr/>
        </p:nvSpPr>
        <p:spPr>
          <a:xfrm>
            <a:off x="10462007" y="3399009"/>
            <a:ext cx="3402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D3C6999-2D18-8818-1E05-044BD92B14B8}"/>
              </a:ext>
            </a:extLst>
          </p:cNvPr>
          <p:cNvSpPr txBox="1"/>
          <p:nvPr/>
        </p:nvSpPr>
        <p:spPr>
          <a:xfrm>
            <a:off x="8161910" y="4778666"/>
            <a:ext cx="680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BE6A868-7C8A-C6DB-4E9C-D9F6D3AE286A}"/>
              </a:ext>
            </a:extLst>
          </p:cNvPr>
          <p:cNvSpPr txBox="1"/>
          <p:nvPr/>
        </p:nvSpPr>
        <p:spPr>
          <a:xfrm>
            <a:off x="8842316" y="4778666"/>
            <a:ext cx="680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CA26D9-6C2E-FF77-3B2F-AFBC6B5A39C4}"/>
              </a:ext>
            </a:extLst>
          </p:cNvPr>
          <p:cNvSpPr txBox="1"/>
          <p:nvPr/>
        </p:nvSpPr>
        <p:spPr>
          <a:xfrm>
            <a:off x="10019226" y="4778666"/>
            <a:ext cx="680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4F5121B-C6A6-AF02-CA26-0DC57EBF720F}"/>
              </a:ext>
            </a:extLst>
          </p:cNvPr>
          <p:cNvSpPr txBox="1"/>
          <p:nvPr/>
        </p:nvSpPr>
        <p:spPr>
          <a:xfrm>
            <a:off x="10699632" y="4778666"/>
            <a:ext cx="680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dirty="0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6DE9A60-6CC5-C208-4C62-264D0C55234E}"/>
                  </a:ext>
                </a:extLst>
              </p:cNvPr>
              <p:cNvSpPr txBox="1"/>
              <p:nvPr/>
            </p:nvSpPr>
            <p:spPr>
              <a:xfrm>
                <a:off x="8311566" y="3394052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6DE9A60-6CC5-C208-4C62-264D0C55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566" y="3394052"/>
                <a:ext cx="4430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7A62CEB-42BC-F2B9-E54E-1B2712522B77}"/>
                  </a:ext>
                </a:extLst>
              </p:cNvPr>
              <p:cNvSpPr txBox="1"/>
              <p:nvPr/>
            </p:nvSpPr>
            <p:spPr>
              <a:xfrm>
                <a:off x="9549089" y="4778666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7A62CEB-42BC-F2B9-E54E-1B271252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089" y="4778666"/>
                <a:ext cx="4430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8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Russische Bauernmultiplikation liegt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Eine bessere Methode:</a:t>
                </a:r>
              </a:p>
              <a:p>
                <a:pPr lvl="1"/>
                <a:r>
                  <a:rPr lang="de-DE" dirty="0"/>
                  <a:t>Divide and </a:t>
                </a:r>
                <a:r>
                  <a:rPr lang="de-DE" dirty="0" err="1"/>
                  <a:t>conquer</a:t>
                </a:r>
                <a:endParaRPr lang="de-DE" dirty="0"/>
              </a:p>
              <a:p>
                <a:pPr lvl="1"/>
                <a:r>
                  <a:rPr lang="de-DE" dirty="0"/>
                  <a:t>Wähle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, sodass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0100"/>
              </a:xfrm>
              <a:blipFill>
                <a:blip r:embed="rId2"/>
                <a:stretch>
                  <a:fillRect l="-1086" t="-5517" b="-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/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14DB7F-9B9E-B197-9054-25F5FBF6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146921"/>
                <a:ext cx="2449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/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8483A30-F02C-4948-0670-488AF8F35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146921"/>
                <a:ext cx="24492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/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F46071B-B3D6-863B-B72A-81D5A62F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84" y="4146921"/>
                <a:ext cx="2260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4880106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4879091"/>
                <a:ext cx="1224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4873186"/>
                <a:ext cx="1224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4872171"/>
                <a:ext cx="1224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4879091"/>
                <a:ext cx="2260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524842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5598507"/>
                <a:ext cx="4430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5241503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5591587"/>
                <a:ext cx="4430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2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818D9E-5DAB-9002-3A64-1E681742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86890"/>
                <a:ext cx="10515600" cy="1820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1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7FDF1-989E-81E6-E612-98507D58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Karazuba</a:t>
            </a:r>
            <a:r>
              <a:rPr lang="de-DE" dirty="0"/>
              <a:t> – Eine bessere 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E06DA-E602-C558-E09C-DF252C8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995D8-6B9C-E0F3-6CA3-D06D7773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98" y="6356350"/>
            <a:ext cx="52250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12DE-845E-4717-BCED-1B2464D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/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A724207-B18E-6D90-A192-9660C4B4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686" y="1998007"/>
                <a:ext cx="1224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/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878C870-CC90-E376-4207-9926FAB0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42" y="1996992"/>
                <a:ext cx="1224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/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9F1D9F7-8B38-1839-6D08-0F09813C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58" y="1991087"/>
                <a:ext cx="1224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/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5D6DCFC-FFE1-6607-98BF-FF044260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14" y="1990072"/>
                <a:ext cx="1224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/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F21535-3AFF-BDFA-5C59-8E0451EF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79" y="1996992"/>
                <a:ext cx="2260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DD393C-5658-9F3A-4DF6-0B46285BEE16}"/>
              </a:ext>
            </a:extLst>
          </p:cNvPr>
          <p:cNvCxnSpPr/>
          <p:nvPr/>
        </p:nvCxnSpPr>
        <p:spPr>
          <a:xfrm flipV="1">
            <a:off x="4421686" y="236632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/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C10546-3A6E-7113-6A8E-9E1E724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56" y="2716408"/>
                <a:ext cx="4430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3AC40-F76D-3180-7BAB-5E23ED84CD1A}"/>
              </a:ext>
            </a:extLst>
          </p:cNvPr>
          <p:cNvCxnSpPr/>
          <p:nvPr/>
        </p:nvCxnSpPr>
        <p:spPr>
          <a:xfrm flipV="1">
            <a:off x="7769058" y="2359404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/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44F4A43-76E0-5D93-A841-DFE469C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28" y="2709488"/>
                <a:ext cx="4430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/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F0330B79-7CF5-548C-0BDF-C6F1AE49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17058"/>
                <a:ext cx="2449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/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0B6643A-01CC-A80A-0F7E-05C808D0D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56" y="3617058"/>
                <a:ext cx="244925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/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363E14E-EED7-175B-4D74-DF11E31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617058"/>
                <a:ext cx="4430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/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9BE56A3-022E-B8DB-3C79-5CBB450D4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3986390"/>
                <a:ext cx="24492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/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E742E1A-9FD9-54E8-2830-D42E13E1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356258"/>
                <a:ext cx="244925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/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8CB8DC8-C790-53D6-7E5E-78BB2201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28" y="4725054"/>
                <a:ext cx="24492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/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C30A197-A9F6-F73D-95C0-801D029C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3986390"/>
                <a:ext cx="4430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/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E2094C2-8AD7-5B69-94D6-3892A016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356258"/>
                <a:ext cx="4430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/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D3F4825-BD45-16A9-3D4F-37072874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40" y="4725054"/>
                <a:ext cx="4430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3D75CC4-7475-A283-3B3F-018C133DC73C}"/>
              </a:ext>
            </a:extLst>
          </p:cNvPr>
          <p:cNvCxnSpPr/>
          <p:nvPr/>
        </p:nvCxnSpPr>
        <p:spPr>
          <a:xfrm flipV="1">
            <a:off x="7255284" y="5082400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/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C43EC0E-77EE-DCF1-35EE-DFB18E2BE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54" y="5432484"/>
                <a:ext cx="4430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1AB6A91-F281-9085-7434-FD3FA880EE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2153" y="3265959"/>
            <a:ext cx="0" cy="35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/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590DE03-7B8F-820E-42B2-C5F38E01C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51" y="2938801"/>
                <a:ext cx="443059" cy="369332"/>
              </a:xfrm>
              <a:prstGeom prst="rect">
                <a:avLst/>
              </a:prstGeom>
              <a:blipFill>
                <a:blip r:embed="rId1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03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sz="2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:r>
                  <a:rPr lang="de-DE" sz="2600" dirty="0"/>
                  <a:t>Acht teure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1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BFEB1-A380-ADF4-28F1-6184EC29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Acht teure Multiplikationen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Nur noch fünf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de-DE" dirty="0"/>
                  <a:t>Mit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2D2BFEB1-A380-ADF4-28F1-6184EC290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Durch </a:t>
                </a:r>
                <a:r>
                  <a:rPr lang="de-DE" dirty="0" err="1"/>
                  <a:t>Bitshifts</a:t>
                </a:r>
                <a:r>
                  <a:rPr lang="de-DE" dirty="0"/>
                  <a:t> und Addition realisierbar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r>
                  <a:rPr lang="de-DE" dirty="0"/>
                  <a:t>Vier Multiplikationen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9B8B37-8223-C932-B133-60DD5B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705E-6408-94FD-573F-4E010B2F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28518-7D07-806E-B40F-E702C81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2543" y="6356350"/>
            <a:ext cx="5246914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D911-B162-6E01-9B35-0590D96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5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315F6-76F9-0021-927F-B2680D66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Matrixmultiplikation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E8075-B677-8E6E-8E12-D41A4AB1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6D77A-1638-EA8F-4C9F-A0F93F47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0736" y="6356350"/>
            <a:ext cx="523052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A56CA-BB10-94F3-3D06-70CB33FF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E5D8A2F3-7AC6-001D-499C-6A01C5795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4441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878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Iteratives </a:t>
                </a:r>
                <a:r>
                  <a:rPr lang="de-DE" dirty="0" err="1"/>
                  <a:t>Aufmultiplizieren</a:t>
                </a:r>
                <a:r>
                  <a:rPr lang="de-DE" dirty="0"/>
                  <a:t> benötigt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/>
                  <a:t> Matrixmultiplikationen</a:t>
                </a:r>
              </a:p>
              <a:p>
                <a:r>
                  <a:rPr lang="de-DE" dirty="0"/>
                  <a:t>Schneller: Wiederholtes quadrieren der Basis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0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45C1-7814-84F5-5ED9-5632D068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schnelle </a:t>
            </a:r>
            <a:r>
              <a:rPr lang="de-DE" dirty="0" err="1"/>
              <a:t>Exponentiation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A568593-5623-4010-EFE2-542B647D2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0B916-0859-40E7-ABBB-978ED49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392AE1-4DD1-3DBF-65BB-DF1406C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0183" y="6356350"/>
            <a:ext cx="585163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CC5AC-63EA-23C0-7CDA-733176F5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5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Gesucht: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𝑥𝑥𝑐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r>
                  <a:rPr lang="de-DE" dirty="0"/>
                  <a:t>Durch das Seitenverhältnis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1: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bleibt das Format beim Halbieren erhalten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9672" y="1676400"/>
                <a:ext cx="4861560" cy="4452600"/>
              </a:xfrm>
              <a:blipFill>
                <a:blip r:embed="rId2"/>
                <a:stretch>
                  <a:fillRect l="-1563" t="-3134" r="-1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60704" y="729000"/>
            <a:ext cx="3819600" cy="540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>
            <a:stCxn id="4" idx="1"/>
            <a:endCxn id="4" idx="3"/>
          </p:cNvCxnSpPr>
          <p:nvPr/>
        </p:nvCxnSpPr>
        <p:spPr>
          <a:xfrm>
            <a:off x="1060704" y="3429000"/>
            <a:ext cx="381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links 8"/>
          <p:cNvSpPr/>
          <p:nvPr/>
        </p:nvSpPr>
        <p:spPr>
          <a:xfrm rot="5400000">
            <a:off x="2847197" y="-1304106"/>
            <a:ext cx="246608" cy="381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 rot="10800000">
            <a:off x="4880302" y="729000"/>
            <a:ext cx="246608" cy="5400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>
          <a:xfrm>
            <a:off x="814098" y="3429001"/>
            <a:ext cx="246608" cy="27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57" y="113056"/>
                <a:ext cx="4754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75" y="3244333"/>
                <a:ext cx="475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" y="4594335"/>
                <a:ext cx="475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223260" y="6356350"/>
            <a:ext cx="5745480" cy="365125"/>
          </a:xfrm>
        </p:spPr>
        <p:txBody>
          <a:bodyPr/>
          <a:lstStyle/>
          <a:p>
            <a:r>
              <a:rPr lang="de-DE" dirty="0"/>
              <a:t>Aufgabe A326 – Team 213 – Noah Schlenker – Leon B. </a:t>
            </a:r>
            <a:r>
              <a:rPr lang="de-DE" dirty="0" err="1"/>
              <a:t>Kniffki</a:t>
            </a:r>
            <a:r>
              <a:rPr lang="de-DE" dirty="0"/>
              <a:t>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</p:spPr>
            <p:txBody>
              <a:bodyPr/>
              <a:lstStyle/>
              <a:p>
                <a:r>
                  <a:rPr lang="de-DE" dirty="0"/>
                  <a:t>Wofür ist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 nötig?</a:t>
                </a:r>
              </a:p>
            </p:txBody>
          </p:sp>
        </mc:Choice>
        <mc:Fallback xmlns="">
          <p:sp>
            <p:nvSpPr>
              <p:cNvPr id="6" name="Titel 1">
                <a:extLst>
                  <a:ext uri="{FF2B5EF4-FFF2-40B4-BE49-F238E27FC236}">
                    <a16:creationId xmlns:a16="http://schemas.microsoft.com/office/drawing/2014/main" id="{BF6D661C-24FB-7388-6411-B53F731B2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1676" y="605694"/>
                <a:ext cx="4834128" cy="932364"/>
              </a:xfrm>
              <a:blipFill>
                <a:blip r:embed="rId6"/>
                <a:stretch>
                  <a:fillRect l="-5249" t="-4054" b="-2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5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F30BEF-D553-B950-3E21-B8FF89E0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schnelle Exponentiation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721D28F-C8FB-7D35-5B46-212FF8308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245823"/>
              </p:ext>
            </p:extLst>
          </p:nvPr>
        </p:nvGraphicFramePr>
        <p:xfrm>
          <a:off x="838200" y="1844675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A9DC0-1E67-9DDD-BEDA-B4276CB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07A4E-3FB4-5E49-453B-33B4FDF8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5586" y="6356350"/>
            <a:ext cx="554082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Aufgabe A326 – Team 213 – Noah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Schlenker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– Leon B. Kniffki – Christian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Krinitsin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Inhaltsplatzhalter 6">
            <a:extLst>
              <a:ext uri="{FF2B5EF4-FFF2-40B4-BE49-F238E27FC236}">
                <a16:creationId xmlns:a16="http://schemas.microsoft.com/office/drawing/2014/main" id="{D65DF475-5615-7167-6570-4F6E1A78A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45731"/>
              </p:ext>
            </p:extLst>
          </p:nvPr>
        </p:nvGraphicFramePr>
        <p:xfrm>
          <a:off x="6256565" y="1844674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548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5710-ACB5-7C05-D71F-E6EE1C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 von </a:t>
            </a:r>
            <a:r>
              <a:rPr lang="de-DE" dirty="0" err="1"/>
              <a:t>Bignums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Teure Operation</a:t>
                </a:r>
              </a:p>
              <a:p>
                <a:r>
                  <a:rPr lang="de-DE" dirty="0"/>
                  <a:t>Muss nur auf gewünschte Nachkommastellen genau sein</a:t>
                </a:r>
              </a:p>
              <a:p>
                <a:r>
                  <a:rPr lang="de-DE" dirty="0"/>
                  <a:t>Einfaches Verfahren:</a:t>
                </a:r>
              </a:p>
              <a:p>
                <a:pPr lvl="1"/>
                <a:r>
                  <a:rPr lang="de-DE" dirty="0"/>
                  <a:t>Dividend &gt;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1,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𝐷𝑖𝑣𝑖𝑠𝑜𝑟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Dividend =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1, Ergebnis exakt bestimmt</a:t>
                </a:r>
              </a:p>
              <a:p>
                <a:pPr lvl="1"/>
                <a:r>
                  <a:rPr lang="de-DE" dirty="0"/>
                  <a:t>Dividend &lt; Divisor → Aktuelles </a:t>
                </a:r>
                <a:r>
                  <a:rPr lang="de-DE" dirty="0" err="1"/>
                  <a:t>bit</a:t>
                </a:r>
                <a:r>
                  <a:rPr lang="de-DE" dirty="0"/>
                  <a:t> = 0,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𝐷𝑖𝑣𝑖𝑑𝑒𝑛𝑑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636D6-938B-5E0A-24ED-AD68643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50C41-7373-4EA2-936A-78116F3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1239" y="6356350"/>
            <a:ext cx="5269523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B81DD-D50B-E417-B9D8-4F8501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36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5710-ACB5-7C05-D71F-E6EE1C8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Division von </a:t>
            </a:r>
            <a:r>
              <a:rPr lang="de-DE" dirty="0" err="1"/>
              <a:t>Bignums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E027477-67BC-6D4B-CB95-AAA6B0F7E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636D6-938B-5E0A-24ED-AD68643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50C41-7373-4EA2-936A-78116F3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1239" y="6356350"/>
            <a:ext cx="5269523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B81DD-D50B-E417-B9D8-4F85014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22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4D5452-55A2-B708-542C-F46726EB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17" y="1807578"/>
            <a:ext cx="6610978" cy="3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5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6D006-DEDA-443E-BFDA-D77600B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es gebracht?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6DBBA-DB1C-5039-A447-76B330A7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78615-D556-08C1-A0FC-D9D67931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7212" y="6356350"/>
            <a:ext cx="5557576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BDF1E-4307-587E-A172-023DC31F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23</a:t>
            </a:fld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D38892-BF34-523F-51B1-6E8D1BEF1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11102" r="6518" b="4282"/>
          <a:stretch/>
        </p:blipFill>
        <p:spPr bwMode="auto">
          <a:xfrm>
            <a:off x="5968721" y="185189"/>
            <a:ext cx="6039059" cy="602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905C61-DDBB-DB0E-89B5-1315E96930B0}"/>
              </a:ext>
            </a:extLst>
          </p:cNvPr>
          <p:cNvSpPr txBox="1"/>
          <p:nvPr/>
        </p:nvSpPr>
        <p:spPr>
          <a:xfrm>
            <a:off x="915656" y="2136338"/>
            <a:ext cx="4803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571B0"/>
                </a:solidFill>
              </a:rPr>
              <a:t>Einfache Arithmetik, Normale Matrizen</a:t>
            </a:r>
          </a:p>
          <a:p>
            <a:endParaRPr lang="de-DE" dirty="0">
              <a:solidFill>
                <a:srgbClr val="1571B0"/>
              </a:solidFill>
            </a:endParaRPr>
          </a:p>
          <a:p>
            <a:r>
              <a:rPr lang="de-DE" dirty="0">
                <a:solidFill>
                  <a:srgbClr val="FF7907"/>
                </a:solidFill>
              </a:rPr>
              <a:t>Einfache Arithmetik, Kompakte Matrizen</a:t>
            </a:r>
            <a:endParaRPr lang="de-DE" dirty="0">
              <a:solidFill>
                <a:srgbClr val="42B22A"/>
              </a:solidFill>
            </a:endParaRPr>
          </a:p>
          <a:p>
            <a:endParaRPr lang="de-DE" dirty="0">
              <a:solidFill>
                <a:srgbClr val="42B22A"/>
              </a:solidFill>
            </a:endParaRPr>
          </a:p>
          <a:p>
            <a:r>
              <a:rPr lang="de-DE" dirty="0">
                <a:solidFill>
                  <a:srgbClr val="42B22A"/>
                </a:solidFill>
              </a:rPr>
              <a:t>SIMD Addition, </a:t>
            </a:r>
            <a:r>
              <a:rPr lang="de-DE" dirty="0" err="1">
                <a:solidFill>
                  <a:srgbClr val="42B22A"/>
                </a:solidFill>
              </a:rPr>
              <a:t>Karazuba</a:t>
            </a:r>
            <a:r>
              <a:rPr lang="de-DE" dirty="0">
                <a:solidFill>
                  <a:srgbClr val="42B22A"/>
                </a:solidFill>
              </a:rPr>
              <a:t>-Multiplikation,</a:t>
            </a:r>
            <a:br>
              <a:rPr lang="de-DE" dirty="0">
                <a:solidFill>
                  <a:srgbClr val="42B22A"/>
                </a:solidFill>
              </a:rPr>
            </a:br>
            <a:r>
              <a:rPr lang="de-DE" dirty="0">
                <a:solidFill>
                  <a:srgbClr val="42B22A"/>
                </a:solidFill>
              </a:rPr>
              <a:t>Kompakte Matrizen</a:t>
            </a:r>
          </a:p>
          <a:p>
            <a:endParaRPr lang="de-DE" dirty="0">
              <a:solidFill>
                <a:srgbClr val="42B22A"/>
              </a:solidFill>
            </a:endParaRPr>
          </a:p>
          <a:p>
            <a:r>
              <a:rPr lang="de-DE" dirty="0">
                <a:solidFill>
                  <a:srgbClr val="D11918"/>
                </a:solidFill>
              </a:rPr>
              <a:t>SIMD Addition, SIMD Multiplikation,</a:t>
            </a:r>
          </a:p>
          <a:p>
            <a:r>
              <a:rPr lang="de-DE" dirty="0">
                <a:solidFill>
                  <a:srgbClr val="D11918"/>
                </a:solidFill>
              </a:rPr>
              <a:t>Kompakte Matrizen</a:t>
            </a:r>
          </a:p>
        </p:txBody>
      </p:sp>
    </p:spTree>
    <p:extLst>
      <p:ext uri="{BB962C8B-B14F-4D97-AF65-F5344CB8AC3E}">
        <p14:creationId xmlns:p14="http://schemas.microsoft.com/office/powerpoint/2010/main" val="288057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Berechnung von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121604B-50F5-CFDA-A663-BBCC0A3B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6AFFE-7521-995D-28C6-09E8A69F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25DE8-A7D4-0CE8-8224-BD46120D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396" y="6356350"/>
            <a:ext cx="5463209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E7966-D94D-FEF1-F155-54BF8716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24</a:t>
            </a:fld>
            <a:endParaRPr lang="de-DE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3104E854-1D5A-D80A-F042-8CD8863E6BBC}"/>
              </a:ext>
            </a:extLst>
          </p:cNvPr>
          <p:cNvSpPr/>
          <p:nvPr/>
        </p:nvSpPr>
        <p:spPr>
          <a:xfrm>
            <a:off x="838200" y="3430753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218FA16-B1A8-2D88-BCFA-A274A9679EB1}"/>
              </a:ext>
            </a:extLst>
          </p:cNvPr>
          <p:cNvGrpSpPr/>
          <p:nvPr/>
        </p:nvGrpSpPr>
        <p:grpSpPr>
          <a:xfrm>
            <a:off x="2960204" y="2488364"/>
            <a:ext cx="1616765" cy="2580517"/>
            <a:chOff x="2960204" y="2138741"/>
            <a:chExt cx="1616765" cy="2580517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5A77A177-D3E8-4320-4D0F-0E1826072DAF}"/>
                </a:ext>
              </a:extLst>
            </p:cNvPr>
            <p:cNvSpPr/>
            <p:nvPr/>
          </p:nvSpPr>
          <p:spPr>
            <a:xfrm>
              <a:off x="2960204" y="2138741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Einfach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80FE1154-FFC4-EA2B-5E3D-ED6599A9E502}"/>
                </a:ext>
              </a:extLst>
            </p:cNvPr>
            <p:cNvSpPr/>
            <p:nvPr/>
          </p:nvSpPr>
          <p:spPr>
            <a:xfrm>
              <a:off x="2960204" y="3081130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SIMD</a:t>
              </a:r>
              <a:br>
                <a:rPr lang="de-DE" dirty="0"/>
              </a:br>
              <a:r>
                <a:rPr lang="de-DE" dirty="0"/>
                <a:t>Arithmetik</a:t>
              </a:r>
            </a:p>
          </p:txBody>
        </p: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F0C3AD1D-3815-D975-CFD2-DB30448EFF67}"/>
                </a:ext>
              </a:extLst>
            </p:cNvPr>
            <p:cNvSpPr/>
            <p:nvPr/>
          </p:nvSpPr>
          <p:spPr>
            <a:xfrm>
              <a:off x="2960204" y="4023519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Karazuba</a:t>
              </a:r>
              <a:br>
                <a:rPr lang="de-DE" dirty="0"/>
              </a:br>
              <a:r>
                <a:rPr lang="de-DE" dirty="0"/>
                <a:t>Multiplikation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965C0F0-DD63-C7FA-4C57-CCBA35924AA4}"/>
              </a:ext>
            </a:extLst>
          </p:cNvPr>
          <p:cNvGrpSpPr/>
          <p:nvPr/>
        </p:nvGrpSpPr>
        <p:grpSpPr>
          <a:xfrm>
            <a:off x="5082208" y="2959558"/>
            <a:ext cx="1616765" cy="1638128"/>
            <a:chOff x="4861891" y="2609418"/>
            <a:chExt cx="1616765" cy="1638128"/>
          </a:xfrm>
        </p:grpSpPr>
        <p:sp>
          <p:nvSpPr>
            <p:cNvPr id="19" name="Abgerundetes Rechteck 18">
              <a:extLst>
                <a:ext uri="{FF2B5EF4-FFF2-40B4-BE49-F238E27FC236}">
                  <a16:creationId xmlns:a16="http://schemas.microsoft.com/office/drawing/2014/main" id="{776F7597-A7FA-11AA-D92D-2F0E02C1F717}"/>
                </a:ext>
              </a:extLst>
            </p:cNvPr>
            <p:cNvSpPr/>
            <p:nvPr/>
          </p:nvSpPr>
          <p:spPr>
            <a:xfrm>
              <a:off x="4861891" y="2609418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Normale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59D64E6-7115-A55F-A930-CC59E2C2ABB1}"/>
                </a:ext>
              </a:extLst>
            </p:cNvPr>
            <p:cNvSpPr/>
            <p:nvPr/>
          </p:nvSpPr>
          <p:spPr>
            <a:xfrm>
              <a:off x="4861891" y="3551807"/>
              <a:ext cx="1616765" cy="6957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Kompakte</a:t>
              </a:r>
              <a:br>
                <a:rPr lang="de-DE" dirty="0"/>
              </a:br>
              <a:r>
                <a:rPr lang="de-DE" dirty="0"/>
                <a:t>Matrizen</a:t>
              </a:r>
            </a:p>
          </p:txBody>
        </p:sp>
      </p:grp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6DD8E5CB-DDFE-8958-25A6-E99EA4627D04}"/>
              </a:ext>
            </a:extLst>
          </p:cNvPr>
          <p:cNvSpPr/>
          <p:nvPr/>
        </p:nvSpPr>
        <p:spPr>
          <a:xfrm>
            <a:off x="7204212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Schnelle</a:t>
            </a:r>
          </a:p>
          <a:p>
            <a:pPr algn="ctr"/>
            <a:r>
              <a:rPr lang="de-DE" sz="1600" dirty="0" err="1"/>
              <a:t>Exponentiation</a:t>
            </a:r>
            <a:endParaRPr lang="de-DE" sz="16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AA4A697-4E3F-B643-C878-BA79AED95A73}"/>
              </a:ext>
            </a:extLst>
          </p:cNvPr>
          <p:cNvSpPr/>
          <p:nvPr/>
        </p:nvSpPr>
        <p:spPr>
          <a:xfrm>
            <a:off x="9326216" y="3430752"/>
            <a:ext cx="1616765" cy="695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Bignum</a:t>
            </a:r>
            <a:endParaRPr lang="de-DE" dirty="0"/>
          </a:p>
          <a:p>
            <a:pPr algn="ctr"/>
            <a:r>
              <a:rPr lang="de-DE" dirty="0"/>
              <a:t>Division</a:t>
            </a:r>
          </a:p>
        </p:txBody>
      </p:sp>
      <p:cxnSp>
        <p:nvCxnSpPr>
          <p:cNvPr id="44" name="Gewinkelte Verbindung 43">
            <a:extLst>
              <a:ext uri="{FF2B5EF4-FFF2-40B4-BE49-F238E27FC236}">
                <a16:creationId xmlns:a16="http://schemas.microsoft.com/office/drawing/2014/main" id="{8C08BA17-859B-3976-D1FE-10FA246DCEA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454965" y="2836234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08319CCD-4597-12AA-000C-3898A536E97A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2454965" y="3778623"/>
            <a:ext cx="505239" cy="942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25F034-2802-64FC-DFD6-4EFFED65F2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454965" y="3778623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winkelte Verbindung 49">
            <a:extLst>
              <a:ext uri="{FF2B5EF4-FFF2-40B4-BE49-F238E27FC236}">
                <a16:creationId xmlns:a16="http://schemas.microsoft.com/office/drawing/2014/main" id="{8356880E-6DBA-2C65-0396-D59824846639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4576969" y="2836234"/>
            <a:ext cx="505239" cy="1413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7662B3A3-44B8-AE49-83CF-7406EF2A21D1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4576969" y="3307428"/>
            <a:ext cx="505239" cy="1413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D0435062-D8C4-FA6A-C438-E539CEB2738F}"/>
              </a:ext>
            </a:extLst>
          </p:cNvPr>
          <p:cNvCxnSpPr>
            <a:stCxn id="17" idx="3"/>
          </p:cNvCxnSpPr>
          <p:nvPr/>
        </p:nvCxnSpPr>
        <p:spPr>
          <a:xfrm flipV="1">
            <a:off x="4576969" y="3778621"/>
            <a:ext cx="25261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>
            <a:extLst>
              <a:ext uri="{FF2B5EF4-FFF2-40B4-BE49-F238E27FC236}">
                <a16:creationId xmlns:a16="http://schemas.microsoft.com/office/drawing/2014/main" id="{DC3E8E73-2F74-DC6F-81F4-E8FE1DCF1D20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6698973" y="3778622"/>
            <a:ext cx="505239" cy="47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winkelte Verbindung 57">
            <a:extLst>
              <a:ext uri="{FF2B5EF4-FFF2-40B4-BE49-F238E27FC236}">
                <a16:creationId xmlns:a16="http://schemas.microsoft.com/office/drawing/2014/main" id="{98392851-997F-02F4-E345-16734559A70D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6698973" y="3307428"/>
            <a:ext cx="505239" cy="471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063F58AD-5675-8C06-E802-21450877F04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8820977" y="3778622"/>
            <a:ext cx="50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12F7371-BE21-1BA9-0E0E-D673E4BDD355}"/>
              </a:ext>
            </a:extLst>
          </p:cNvPr>
          <p:cNvSpPr txBox="1"/>
          <p:nvPr/>
        </p:nvSpPr>
        <p:spPr>
          <a:xfrm>
            <a:off x="4252120" y="1613796"/>
            <a:ext cx="32769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/>
              <a:t>Beliebige Genauigkeit</a:t>
            </a:r>
          </a:p>
        </p:txBody>
      </p:sp>
      <p:sp>
        <p:nvSpPr>
          <p:cNvPr id="62" name="Pfeil nach unten 61">
            <a:extLst>
              <a:ext uri="{FF2B5EF4-FFF2-40B4-BE49-F238E27FC236}">
                <a16:creationId xmlns:a16="http://schemas.microsoft.com/office/drawing/2014/main" id="{A303E910-6321-D868-2582-42CB906C9491}"/>
              </a:ext>
            </a:extLst>
          </p:cNvPr>
          <p:cNvSpPr/>
          <p:nvPr/>
        </p:nvSpPr>
        <p:spPr>
          <a:xfrm>
            <a:off x="5670685" y="2198785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>
            <a:extLst>
              <a:ext uri="{FF2B5EF4-FFF2-40B4-BE49-F238E27FC236}">
                <a16:creationId xmlns:a16="http://schemas.microsoft.com/office/drawing/2014/main" id="{790316F2-FCA3-AA25-C908-B67CCF74E801}"/>
              </a:ext>
            </a:extLst>
          </p:cNvPr>
          <p:cNvSpPr/>
          <p:nvPr/>
        </p:nvSpPr>
        <p:spPr>
          <a:xfrm>
            <a:off x="5659779" y="4844336"/>
            <a:ext cx="439809" cy="5586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3599D-7852-FDE3-EF0C-87E7DC125D29}"/>
              </a:ext>
            </a:extLst>
          </p:cNvPr>
          <p:cNvSpPr/>
          <p:nvPr/>
        </p:nvSpPr>
        <p:spPr>
          <a:xfrm>
            <a:off x="3803232" y="5560770"/>
            <a:ext cx="900046" cy="582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Binär</a:t>
            </a:r>
            <a:endParaRPr lang="de-DE" dirty="0"/>
          </a:p>
        </p:txBody>
      </p:sp>
      <p:sp>
        <p:nvSpPr>
          <p:cNvPr id="66" name="Sechseck 65">
            <a:extLst>
              <a:ext uri="{FF2B5EF4-FFF2-40B4-BE49-F238E27FC236}">
                <a16:creationId xmlns:a16="http://schemas.microsoft.com/office/drawing/2014/main" id="{AA2E72ED-4F18-2B6F-DA17-BE45EFF99520}"/>
              </a:ext>
            </a:extLst>
          </p:cNvPr>
          <p:cNvSpPr/>
          <p:nvPr/>
        </p:nvSpPr>
        <p:spPr>
          <a:xfrm>
            <a:off x="5074470" y="5560770"/>
            <a:ext cx="1616765" cy="5586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Hexadezimal</a:t>
            </a:r>
          </a:p>
        </p:txBody>
      </p:sp>
      <p:sp>
        <p:nvSpPr>
          <p:cNvPr id="67" name="Zehneck 66">
            <a:extLst>
              <a:ext uri="{FF2B5EF4-FFF2-40B4-BE49-F238E27FC236}">
                <a16:creationId xmlns:a16="http://schemas.microsoft.com/office/drawing/2014/main" id="{5132CB26-6626-88E0-BE80-A6D002C736D6}"/>
              </a:ext>
            </a:extLst>
          </p:cNvPr>
          <p:cNvSpPr/>
          <p:nvPr/>
        </p:nvSpPr>
        <p:spPr>
          <a:xfrm>
            <a:off x="7056097" y="5560770"/>
            <a:ext cx="1414546" cy="570396"/>
          </a:xfrm>
          <a:prstGeom prst="dec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Dezimal</a:t>
            </a:r>
          </a:p>
        </p:txBody>
      </p:sp>
    </p:spTree>
    <p:extLst>
      <p:ext uri="{BB962C8B-B14F-4D97-AF65-F5344CB8AC3E}">
        <p14:creationId xmlns:p14="http://schemas.microsoft.com/office/powerpoint/2010/main" val="13822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4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Wie bestimmt man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de-DE" dirty="0"/>
                  <a:t>?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161E9DB-2D80-98DC-892C-DEA9728A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Probleme:</a:t>
                </a:r>
              </a:p>
              <a:p>
                <a:pPr lvl="1"/>
                <a:r>
                  <a:rPr lang="de-DE" dirty="0"/>
                  <a:t>Beliebig große Zahlen</a:t>
                </a:r>
              </a:p>
              <a:p>
                <a:pPr lvl="1"/>
                <a:r>
                  <a:rPr lang="de-DE" dirty="0" err="1"/>
                  <a:t>Exponentiationen</a:t>
                </a:r>
                <a:r>
                  <a:rPr lang="de-DE" dirty="0"/>
                  <a:t> dauern lange</a:t>
                </a:r>
              </a:p>
              <a:p>
                <a:pPr lvl="1"/>
                <a:r>
                  <a:rPr lang="de-DE" dirty="0"/>
                  <a:t>Division beliebig genauer Zahlen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E321ABA-405B-568E-F853-A4D682A0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B41B-B4B8-042D-A728-4C62551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FC7B8-A005-3FBA-616E-D423A307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271" y="6356350"/>
            <a:ext cx="567145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F6F9-ED30-61D1-9476-2F261C8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5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94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Die Fixkommazahl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Implementierung in C:</a:t>
            </a:r>
          </a:p>
          <a:p>
            <a:pPr lvl="1"/>
            <a:r>
              <a:rPr lang="de-DE" dirty="0"/>
              <a:t>Little-</a:t>
            </a:r>
            <a:r>
              <a:rPr lang="de-DE" dirty="0" err="1"/>
              <a:t>Endian</a:t>
            </a:r>
            <a:r>
              <a:rPr lang="de-DE" dirty="0"/>
              <a:t> wie in x86-64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6</a:t>
            </a:fld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C971243-1EA8-26C1-62CE-BBD18FD0877D}"/>
              </a:ext>
            </a:extLst>
          </p:cNvPr>
          <p:cNvGrpSpPr/>
          <p:nvPr/>
        </p:nvGrpSpPr>
        <p:grpSpPr>
          <a:xfrm>
            <a:off x="2996048" y="2357102"/>
            <a:ext cx="6199904" cy="623453"/>
            <a:chOff x="1136077" y="2357102"/>
            <a:chExt cx="6199904" cy="623453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9EEA24-6AD7-7A2C-C4B9-3305B23AEC84}"/>
                </a:ext>
              </a:extLst>
            </p:cNvPr>
            <p:cNvSpPr txBox="1"/>
            <p:nvPr/>
          </p:nvSpPr>
          <p:spPr>
            <a:xfrm>
              <a:off x="1136077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4ac8.27bf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FF5421B-4E93-96DF-0A2A-06145CBE3C03}"/>
                </a:ext>
              </a:extLst>
            </p:cNvPr>
            <p:cNvSpPr txBox="1"/>
            <p:nvPr/>
          </p:nvSpPr>
          <p:spPr>
            <a:xfrm>
              <a:off x="2376058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8cd3.0421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90F8FA8-6F0E-0A4A-461D-24052D0E4556}"/>
                </a:ext>
              </a:extLst>
            </p:cNvPr>
            <p:cNvSpPr txBox="1"/>
            <p:nvPr/>
          </p:nvSpPr>
          <p:spPr>
            <a:xfrm>
              <a:off x="361603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d52e.810a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615A6D3-3639-A4E5-12D8-DBF46BBBF2B5}"/>
                </a:ext>
              </a:extLst>
            </p:cNvPr>
            <p:cNvSpPr txBox="1"/>
            <p:nvPr/>
          </p:nvSpPr>
          <p:spPr>
            <a:xfrm>
              <a:off x="4856019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10c4.e8bd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5D48B39-AA04-FCBD-8DEC-13DB4D6DA758}"/>
                </a:ext>
              </a:extLst>
            </p:cNvPr>
            <p:cNvSpPr txBox="1"/>
            <p:nvPr/>
          </p:nvSpPr>
          <p:spPr>
            <a:xfrm>
              <a:off x="6096000" y="2357102"/>
              <a:ext cx="1239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ln>
                    <a:solidFill>
                      <a:schemeClr val="tx1"/>
                    </a:solidFill>
                  </a:ln>
                </a:rPr>
                <a:t>9a7f.c83c</a:t>
              </a:r>
            </a:p>
          </p:txBody>
        </p:sp>
        <p:sp>
          <p:nvSpPr>
            <p:cNvPr id="18" name="Geschweifte Klammer links 17">
              <a:extLst>
                <a:ext uri="{FF2B5EF4-FFF2-40B4-BE49-F238E27FC236}">
                  <a16:creationId xmlns:a16="http://schemas.microsoft.com/office/drawing/2014/main" id="{4395C87C-0597-D957-3CEB-AC500E80CEA0}"/>
                </a:ext>
              </a:extLst>
            </p:cNvPr>
            <p:cNvSpPr/>
            <p:nvPr/>
          </p:nvSpPr>
          <p:spPr>
            <a:xfrm rot="16200000">
              <a:off x="4110727" y="-244698"/>
              <a:ext cx="250603" cy="61999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5802758" y="2964673"/>
            <a:ext cx="5864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760822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523435" y="3328726"/>
            <a:ext cx="945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18AE603-2BEF-4FED-3B5D-A6EDB115DA7D}"/>
              </a:ext>
            </a:extLst>
          </p:cNvPr>
          <p:cNvSpPr txBox="1"/>
          <p:nvPr/>
        </p:nvSpPr>
        <p:spPr>
          <a:xfrm>
            <a:off x="6715990" y="3687145"/>
            <a:ext cx="3230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0033B3"/>
                </a:solidFill>
                <a:effectLst/>
                <a:latin typeface="JetBrains Mono"/>
              </a:rPr>
              <a:t>struct</a:t>
            </a:r>
            <a:r>
              <a:rPr lang="de-DE" sz="2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008080"/>
                </a:solidFill>
                <a:effectLst/>
                <a:latin typeface="JetBrains Mono"/>
              </a:rPr>
              <a:t>bignum</a:t>
            </a:r>
            <a:r>
              <a:rPr lang="de-DE" sz="2800" dirty="0"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uint32_t 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digits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de-DE" sz="2800" dirty="0" err="1">
                <a:solidFill>
                  <a:srgbClr val="371F80"/>
                </a:solidFill>
                <a:effectLst/>
                <a:latin typeface="JetBrains Mono"/>
              </a:rPr>
              <a:t>size_t</a:t>
            </a:r>
            <a:r>
              <a:rPr lang="de-DE" sz="2800" dirty="0">
                <a:solidFill>
                  <a:srgbClr val="371F80"/>
                </a:solidFill>
                <a:effectLst/>
                <a:latin typeface="JetBrains Mono"/>
              </a:rPr>
              <a:t> </a:t>
            </a:r>
            <a:r>
              <a:rPr lang="de-DE" sz="2800" dirty="0" err="1">
                <a:solidFill>
                  <a:srgbClr val="660E7A"/>
                </a:solidFill>
                <a:effectLst/>
                <a:latin typeface="JetBrains Mono"/>
              </a:rPr>
              <a:t>fracSize</a:t>
            </a: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sz="2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288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928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21D45-D842-D572-6A64-7F26226B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de-DE" dirty="0"/>
              <a:t>0xfedc.ba98.7654.3210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1,375 = 1,011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28E363-8D7D-0401-E0CC-3B42AD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 mit beliebiger Genauigkeit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35D0-0B85-1428-B851-14C9A6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A3700-7A70-6816-F7A2-AD04139D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7956" y="6356350"/>
            <a:ext cx="5256088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AC4D-5832-BF5E-D625-24F1C98B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F9EEA24-6AD7-7A2C-C4B9-3305B23AEC84}"/>
              </a:ext>
            </a:extLst>
          </p:cNvPr>
          <p:cNvSpPr txBox="1"/>
          <p:nvPr/>
        </p:nvSpPr>
        <p:spPr>
          <a:xfrm>
            <a:off x="2996048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1032.5476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F5421B-4E93-96DF-0A2A-06145CBE3C03}"/>
              </a:ext>
            </a:extLst>
          </p:cNvPr>
          <p:cNvSpPr txBox="1"/>
          <p:nvPr/>
        </p:nvSpPr>
        <p:spPr>
          <a:xfrm>
            <a:off x="4236029" y="2274909"/>
            <a:ext cx="123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98ba.dcfe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4395C87C-0597-D957-3CEB-AC500E80CEA0}"/>
              </a:ext>
            </a:extLst>
          </p:cNvPr>
          <p:cNvSpPr/>
          <p:nvPr/>
        </p:nvSpPr>
        <p:spPr>
          <a:xfrm rot="16200000">
            <a:off x="4110719" y="1533088"/>
            <a:ext cx="250603" cy="24799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47EF94-8C61-D356-2135-664F8D90F0A4}"/>
              </a:ext>
            </a:extLst>
          </p:cNvPr>
          <p:cNvSpPr txBox="1"/>
          <p:nvPr/>
        </p:nvSpPr>
        <p:spPr>
          <a:xfrm>
            <a:off x="3690422" y="2824372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9BBFA5E-05DE-CEF3-582D-84F28AC1E214}"/>
              </a:ext>
            </a:extLst>
          </p:cNvPr>
          <p:cNvCxnSpPr/>
          <p:nvPr/>
        </p:nvCxnSpPr>
        <p:spPr>
          <a:xfrm flipV="1">
            <a:off x="2996048" y="2678629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CE03226-4819-213A-08A7-90665A4DC0B5}"/>
              </a:ext>
            </a:extLst>
          </p:cNvPr>
          <p:cNvSpPr txBox="1"/>
          <p:nvPr/>
        </p:nvSpPr>
        <p:spPr>
          <a:xfrm>
            <a:off x="2264582" y="3251812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BA5148-67A2-D20C-BF7C-9C53A2A9DAB3}"/>
              </a:ext>
            </a:extLst>
          </p:cNvPr>
          <p:cNvSpPr txBox="1"/>
          <p:nvPr/>
        </p:nvSpPr>
        <p:spPr>
          <a:xfrm>
            <a:off x="2996032" y="4205364"/>
            <a:ext cx="4298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ln>
                  <a:solidFill>
                    <a:schemeClr val="tx1"/>
                  </a:solidFill>
                </a:ln>
              </a:rPr>
              <a:t>0000.1011 0000.0000 0000.0000 0000.0000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27C3E8E-BECC-EA8B-E9EA-188CE6FC73F7}"/>
              </a:ext>
            </a:extLst>
          </p:cNvPr>
          <p:cNvSpPr/>
          <p:nvPr/>
        </p:nvSpPr>
        <p:spPr>
          <a:xfrm rot="16200000">
            <a:off x="5020041" y="2554205"/>
            <a:ext cx="250603" cy="42986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D33496-1FF3-9245-B553-A678767DA074}"/>
              </a:ext>
            </a:extLst>
          </p:cNvPr>
          <p:cNvSpPr txBox="1"/>
          <p:nvPr/>
        </p:nvSpPr>
        <p:spPr>
          <a:xfrm>
            <a:off x="4599744" y="4770017"/>
            <a:ext cx="1091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size</a:t>
            </a:r>
            <a:r>
              <a:rPr lang="de-DE" dirty="0"/>
              <a:t> = 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652B636-6E2B-D7DF-C951-EA77E97C37AA}"/>
              </a:ext>
            </a:extLst>
          </p:cNvPr>
          <p:cNvCxnSpPr/>
          <p:nvPr/>
        </p:nvCxnSpPr>
        <p:spPr>
          <a:xfrm flipV="1">
            <a:off x="3727017" y="4609084"/>
            <a:ext cx="0" cy="57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659AC9D-242C-C9FF-44C3-AAE030D5EB51}"/>
              </a:ext>
            </a:extLst>
          </p:cNvPr>
          <p:cNvSpPr txBox="1"/>
          <p:nvPr/>
        </p:nvSpPr>
        <p:spPr>
          <a:xfrm>
            <a:off x="2995551" y="5182267"/>
            <a:ext cx="14629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err="1"/>
              <a:t>fracSize</a:t>
            </a:r>
            <a:r>
              <a:rPr lang="de-DE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2103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3F22B-23D6-83E9-C8CC-1381A8C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Arithmetik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8353441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4372469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214257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𝑠𝑖𝑧𝑒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1D620688-278A-8970-5E20-5E7CBB5634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8353441"/>
                  </p:ext>
                </p:extLst>
              </p:nvPr>
            </p:nvGraphicFramePr>
            <p:xfrm>
              <a:off x="221382" y="1825624"/>
              <a:ext cx="11970618" cy="391103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83892">
                      <a:extLst>
                        <a:ext uri="{9D8B030D-6E8A-4147-A177-3AD203B41FA5}">
                          <a16:colId xmlns:a16="http://schemas.microsoft.com/office/drawing/2014/main" val="3467056871"/>
                        </a:ext>
                      </a:extLst>
                    </a:gridCol>
                    <a:gridCol w="4372469">
                      <a:extLst>
                        <a:ext uri="{9D8B030D-6E8A-4147-A177-3AD203B41FA5}">
                          <a16:colId xmlns:a16="http://schemas.microsoft.com/office/drawing/2014/main" val="1201333690"/>
                        </a:ext>
                      </a:extLst>
                    </a:gridCol>
                    <a:gridCol w="5214257">
                      <a:extLst>
                        <a:ext uri="{9D8B030D-6E8A-4147-A177-3AD203B41FA5}">
                          <a16:colId xmlns:a16="http://schemas.microsoft.com/office/drawing/2014/main" val="1993540366"/>
                        </a:ext>
                      </a:extLst>
                    </a:gridCol>
                  </a:tblGrid>
                  <a:tr h="849678"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Einfach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4689841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Addition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51" t="-55372" r="-119767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9584035"/>
                      </a:ext>
                    </a:extLst>
                  </a:tr>
                  <a:tr h="1530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800" dirty="0"/>
                            <a:t>Multiplikation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51" t="-155372" r="-119767" b="-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7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7F494-C20A-7A51-5911-048DE12E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22.08.2023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9AC41-29F6-7399-68EF-EACC8F37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7048" y="6356350"/>
            <a:ext cx="5297905" cy="365125"/>
          </a:xfrm>
        </p:spPr>
        <p:txBody>
          <a:bodyPr/>
          <a:lstStyle/>
          <a:p>
            <a:r>
              <a:rPr lang="de-DE" dirty="0"/>
              <a:t>Aufgabe A326 – Team 213 – Noah Schlenker – Leon B. Kniffki – Christian </a:t>
            </a:r>
            <a:r>
              <a:rPr lang="de-DE" dirty="0" err="1"/>
              <a:t>Krinitsin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9A4C7-EB29-E573-DC81-04A3AF5A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E6DF-0E1A-AC44-B689-ED3A3483D2F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5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Macintosh PowerPoint</Application>
  <PresentationFormat>Breitbild</PresentationFormat>
  <Paragraphs>269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JetBrains Mono</vt:lpstr>
      <vt:lpstr>Menlo</vt:lpstr>
      <vt:lpstr>Office</vt:lpstr>
      <vt:lpstr>√2</vt:lpstr>
      <vt:lpstr>Wofür ist √2 nötig?</vt:lpstr>
      <vt:lpstr>Wie bestimmt man √2?</vt:lpstr>
      <vt:lpstr>Wie bestimmt man √2?</vt:lpstr>
      <vt:lpstr>Zahlen mit beliebiger Genauigkeit</vt:lpstr>
      <vt:lpstr>Zahlen mit beliebiger Genauigkeit</vt:lpstr>
      <vt:lpstr>Zahlen mit beliebiger Genauigkeit</vt:lpstr>
      <vt:lpstr>Zahlen mit beliebiger Genauigkeit</vt:lpstr>
      <vt:lpstr>Grundlegende Arithmetik</vt:lpstr>
      <vt:lpstr>Grundlegende Arithmetik</vt:lpstr>
      <vt:lpstr>Karazuba – Eine bessere Multiplikation</vt:lpstr>
      <vt:lpstr>Karazuba – Eine bessere Multiplikation</vt:lpstr>
      <vt:lpstr>Karazuba – Eine bessere Multiplikation</vt:lpstr>
      <vt:lpstr>Die Matrixmultiplikation</vt:lpstr>
      <vt:lpstr>Die Matrixmultiplikation</vt:lpstr>
      <vt:lpstr>Mit (■8(0&amp;1@1&amp;2))</vt:lpstr>
      <vt:lpstr>Die Matrixmultiplikation</vt:lpstr>
      <vt:lpstr>Die schnelle Exponentiation</vt:lpstr>
      <vt:lpstr>Die schnelle Exponentiation</vt:lpstr>
      <vt:lpstr>Die schnelle Exponentiation</vt:lpstr>
      <vt:lpstr>Division von Bignums</vt:lpstr>
      <vt:lpstr>Division von Bignums</vt:lpstr>
      <vt:lpstr>Was hat es gebracht?</vt:lpstr>
      <vt:lpstr>Berechnung von √2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Baptist Kniffki</dc:creator>
  <cp:lastModifiedBy>Leon Baptist Kniffki</cp:lastModifiedBy>
  <cp:revision>13</cp:revision>
  <dcterms:created xsi:type="dcterms:W3CDTF">2023-07-12T17:17:19Z</dcterms:created>
  <dcterms:modified xsi:type="dcterms:W3CDTF">2023-07-16T21:13:39Z</dcterms:modified>
</cp:coreProperties>
</file>