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7"/>
  </p:normalViewPr>
  <p:slideViewPr>
    <p:cSldViewPr snapToGrid="0">
      <p:cViewPr varScale="1">
        <p:scale>
          <a:sx n="112" d="100"/>
          <a:sy n="11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AD53-53C4-5D40-99C3-5E458A06B099}" type="datetimeFigureOut">
              <a:rPr lang="de-DE" smtClean="0"/>
              <a:t>12.07.23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Menlo</vt:lpstr>
      <vt:lpstr>Office</vt:lpstr>
      <vt:lpstr>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2</cp:revision>
  <dcterms:created xsi:type="dcterms:W3CDTF">2023-07-12T17:17:19Z</dcterms:created>
  <dcterms:modified xsi:type="dcterms:W3CDTF">2023-07-12T17:44:14Z</dcterms:modified>
</cp:coreProperties>
</file>