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6" r:id="rId10"/>
    <p:sldId id="275" r:id="rId11"/>
    <p:sldId id="270" r:id="rId12"/>
    <p:sldId id="271" r:id="rId13"/>
    <p:sldId id="272" r:id="rId14"/>
    <p:sldId id="260" r:id="rId15"/>
    <p:sldId id="261" r:id="rId16"/>
    <p:sldId id="262" r:id="rId17"/>
    <p:sldId id="277" r:id="rId18"/>
    <p:sldId id="273" r:id="rId19"/>
    <p:sldId id="274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60"/>
  </p:normalViewPr>
  <p:slideViewPr>
    <p:cSldViewPr snapToGrid="0">
      <p:cViewPr>
        <p:scale>
          <a:sx n="137" d="100"/>
          <a:sy n="137" d="100"/>
        </p:scale>
        <p:origin x="-304" y="-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Laufzeitentwicklungen im Vergleich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Normale Matrixmultiplikation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Tabelle1!$A$2:$A$101</c:f>
              <c:numCache>
                <c:formatCode>General</c:formatCode>
                <c:ptCount val="10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</c:numCache>
            </c:numRef>
          </c:cat>
          <c:val>
            <c:numRef>
              <c:f>Tabelle1!$B$2:$B$101</c:f>
              <c:numCache>
                <c:formatCode>General</c:formatCode>
                <c:ptCount val="100"/>
                <c:pt idx="0">
                  <c:v>2.0999999999999999E-5</c:v>
                </c:pt>
                <c:pt idx="1">
                  <c:v>1.4100000000000001E-4</c:v>
                </c:pt>
                <c:pt idx="2">
                  <c:v>4.5899999999999999E-4</c:v>
                </c:pt>
                <c:pt idx="3">
                  <c:v>1.157E-3</c:v>
                </c:pt>
                <c:pt idx="4">
                  <c:v>2.1540000000000001E-3</c:v>
                </c:pt>
                <c:pt idx="5">
                  <c:v>3.1180000000000001E-3</c:v>
                </c:pt>
                <c:pt idx="6">
                  <c:v>5.4739999999999997E-3</c:v>
                </c:pt>
                <c:pt idx="7">
                  <c:v>7.5659999999999998E-3</c:v>
                </c:pt>
                <c:pt idx="8">
                  <c:v>9.7490000000000007E-3</c:v>
                </c:pt>
                <c:pt idx="9">
                  <c:v>1.3084999999999999E-2</c:v>
                </c:pt>
                <c:pt idx="10">
                  <c:v>1.2978999999999999E-2</c:v>
                </c:pt>
                <c:pt idx="11">
                  <c:v>1.8603000000000001E-2</c:v>
                </c:pt>
                <c:pt idx="12">
                  <c:v>2.2298999999999999E-2</c:v>
                </c:pt>
                <c:pt idx="13">
                  <c:v>2.6276000000000001E-2</c:v>
                </c:pt>
                <c:pt idx="14">
                  <c:v>3.1563000000000001E-2</c:v>
                </c:pt>
                <c:pt idx="15">
                  <c:v>2.6610999999999999E-2</c:v>
                </c:pt>
                <c:pt idx="16">
                  <c:v>3.8501000000000001E-2</c:v>
                </c:pt>
                <c:pt idx="17">
                  <c:v>4.3971999999999997E-2</c:v>
                </c:pt>
                <c:pt idx="18">
                  <c:v>5.1128E-2</c:v>
                </c:pt>
                <c:pt idx="19">
                  <c:v>4.2556999999999998E-2</c:v>
                </c:pt>
                <c:pt idx="20">
                  <c:v>5.3506999999999999E-2</c:v>
                </c:pt>
                <c:pt idx="21">
                  <c:v>5.3831999999999998E-2</c:v>
                </c:pt>
                <c:pt idx="22">
                  <c:v>8.2435999999999995E-2</c:v>
                </c:pt>
                <c:pt idx="23">
                  <c:v>8.3363000000000007E-2</c:v>
                </c:pt>
                <c:pt idx="24">
                  <c:v>0.104133</c:v>
                </c:pt>
                <c:pt idx="25">
                  <c:v>8.3108000000000001E-2</c:v>
                </c:pt>
                <c:pt idx="26">
                  <c:v>9.6674999999999997E-2</c:v>
                </c:pt>
                <c:pt idx="27">
                  <c:v>0.119545</c:v>
                </c:pt>
                <c:pt idx="28">
                  <c:v>0.13916300000000001</c:v>
                </c:pt>
                <c:pt idx="29">
                  <c:v>0.13686100000000001</c:v>
                </c:pt>
                <c:pt idx="30">
                  <c:v>0.13691800000000001</c:v>
                </c:pt>
                <c:pt idx="31">
                  <c:v>0.158191</c:v>
                </c:pt>
                <c:pt idx="32">
                  <c:v>0.169929</c:v>
                </c:pt>
                <c:pt idx="33">
                  <c:v>0.14759800000000001</c:v>
                </c:pt>
                <c:pt idx="34">
                  <c:v>0.13502600000000001</c:v>
                </c:pt>
                <c:pt idx="35">
                  <c:v>0.174763</c:v>
                </c:pt>
                <c:pt idx="36">
                  <c:v>0.22451099999999999</c:v>
                </c:pt>
                <c:pt idx="37">
                  <c:v>0.215526</c:v>
                </c:pt>
                <c:pt idx="38">
                  <c:v>0.172763</c:v>
                </c:pt>
                <c:pt idx="39">
                  <c:v>0.18324299999999999</c:v>
                </c:pt>
                <c:pt idx="40">
                  <c:v>0.249775</c:v>
                </c:pt>
                <c:pt idx="41">
                  <c:v>0.30535800000000002</c:v>
                </c:pt>
                <c:pt idx="42">
                  <c:v>0.38310899999999998</c:v>
                </c:pt>
                <c:pt idx="43">
                  <c:v>0.367979</c:v>
                </c:pt>
                <c:pt idx="44">
                  <c:v>0.23894399999999999</c:v>
                </c:pt>
                <c:pt idx="45">
                  <c:v>0.316166</c:v>
                </c:pt>
                <c:pt idx="46">
                  <c:v>0.32784400000000002</c:v>
                </c:pt>
                <c:pt idx="47">
                  <c:v>0.30701099999999998</c:v>
                </c:pt>
                <c:pt idx="48">
                  <c:v>0.37251699999999999</c:v>
                </c:pt>
                <c:pt idx="49">
                  <c:v>0.432174</c:v>
                </c:pt>
                <c:pt idx="50">
                  <c:v>0.40401100000000001</c:v>
                </c:pt>
                <c:pt idx="51">
                  <c:v>0.33900400000000003</c:v>
                </c:pt>
                <c:pt idx="52">
                  <c:v>0.44308700000000001</c:v>
                </c:pt>
                <c:pt idx="53">
                  <c:v>0.50194499999999997</c:v>
                </c:pt>
                <c:pt idx="54">
                  <c:v>0.47332000000000002</c:v>
                </c:pt>
                <c:pt idx="55">
                  <c:v>0.52001900000000001</c:v>
                </c:pt>
                <c:pt idx="56">
                  <c:v>0.51629899999999995</c:v>
                </c:pt>
                <c:pt idx="57">
                  <c:v>0.52721700000000005</c:v>
                </c:pt>
                <c:pt idx="58">
                  <c:v>0.52612700000000001</c:v>
                </c:pt>
                <c:pt idx="59">
                  <c:v>0.60840399999999994</c:v>
                </c:pt>
                <c:pt idx="60">
                  <c:v>0.52641099999999996</c:v>
                </c:pt>
                <c:pt idx="61">
                  <c:v>0.58511500000000005</c:v>
                </c:pt>
                <c:pt idx="62">
                  <c:v>0.62251599999999996</c:v>
                </c:pt>
                <c:pt idx="63">
                  <c:v>0.63453099999999996</c:v>
                </c:pt>
                <c:pt idx="64">
                  <c:v>0.64964200000000005</c:v>
                </c:pt>
                <c:pt idx="65">
                  <c:v>0.68052400000000002</c:v>
                </c:pt>
                <c:pt idx="66">
                  <c:v>0.71221500000000004</c:v>
                </c:pt>
                <c:pt idx="67">
                  <c:v>0.691743</c:v>
                </c:pt>
                <c:pt idx="68">
                  <c:v>0.67977399999999999</c:v>
                </c:pt>
                <c:pt idx="69">
                  <c:v>0.78127400000000002</c:v>
                </c:pt>
                <c:pt idx="70">
                  <c:v>0.79766999999999999</c:v>
                </c:pt>
                <c:pt idx="71">
                  <c:v>0.80783199999999999</c:v>
                </c:pt>
                <c:pt idx="72">
                  <c:v>0.82764000000000004</c:v>
                </c:pt>
                <c:pt idx="73">
                  <c:v>0.88419899999999996</c:v>
                </c:pt>
                <c:pt idx="74">
                  <c:v>0.92040900000000003</c:v>
                </c:pt>
                <c:pt idx="75">
                  <c:v>0.91464599999999996</c:v>
                </c:pt>
                <c:pt idx="76">
                  <c:v>0.92734899999999998</c:v>
                </c:pt>
                <c:pt idx="77">
                  <c:v>1.064586</c:v>
                </c:pt>
                <c:pt idx="78">
                  <c:v>1.045784</c:v>
                </c:pt>
                <c:pt idx="79">
                  <c:v>1.108873</c:v>
                </c:pt>
                <c:pt idx="80">
                  <c:v>1.1126659999999999</c:v>
                </c:pt>
                <c:pt idx="81">
                  <c:v>1.064713</c:v>
                </c:pt>
                <c:pt idx="82">
                  <c:v>1.111804</c:v>
                </c:pt>
                <c:pt idx="83">
                  <c:v>1.220105</c:v>
                </c:pt>
                <c:pt idx="84">
                  <c:v>1.157449</c:v>
                </c:pt>
                <c:pt idx="85">
                  <c:v>1.149362</c:v>
                </c:pt>
                <c:pt idx="86">
                  <c:v>1.211273</c:v>
                </c:pt>
                <c:pt idx="87">
                  <c:v>1.277207</c:v>
                </c:pt>
                <c:pt idx="88">
                  <c:v>1.3054650000000001</c:v>
                </c:pt>
                <c:pt idx="89">
                  <c:v>1.2580880000000001</c:v>
                </c:pt>
                <c:pt idx="90">
                  <c:v>1.3588169999999999</c:v>
                </c:pt>
                <c:pt idx="91">
                  <c:v>1.375928</c:v>
                </c:pt>
                <c:pt idx="92">
                  <c:v>1.4353210000000001</c:v>
                </c:pt>
                <c:pt idx="93">
                  <c:v>1.429581</c:v>
                </c:pt>
                <c:pt idx="94">
                  <c:v>1.440812</c:v>
                </c:pt>
                <c:pt idx="95">
                  <c:v>1.4238249999999999</c:v>
                </c:pt>
                <c:pt idx="96">
                  <c:v>1.5261290000000001</c:v>
                </c:pt>
                <c:pt idx="97">
                  <c:v>1.5549630000000001</c:v>
                </c:pt>
                <c:pt idx="98">
                  <c:v>1.6573819999999999</c:v>
                </c:pt>
                <c:pt idx="99">
                  <c:v>1.53864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04-5D45-A3C1-32C43CBBFB6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Kompakte Matrixmultiplikation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Tabelle1!$A$2:$A$101</c:f>
              <c:numCache>
                <c:formatCode>General</c:formatCode>
                <c:ptCount val="10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</c:numCache>
            </c:numRef>
          </c:cat>
          <c:val>
            <c:numRef>
              <c:f>Tabelle1!$C$2:$C$101</c:f>
              <c:numCache>
                <c:formatCode>General</c:formatCode>
                <c:ptCount val="100"/>
                <c:pt idx="0">
                  <c:v>7.9999999999999996E-6</c:v>
                </c:pt>
                <c:pt idx="1">
                  <c:v>6.3E-5</c:v>
                </c:pt>
                <c:pt idx="2">
                  <c:v>2.33E-4</c:v>
                </c:pt>
                <c:pt idx="3">
                  <c:v>5.4799999999999998E-4</c:v>
                </c:pt>
                <c:pt idx="4">
                  <c:v>1.024E-3</c:v>
                </c:pt>
                <c:pt idx="5">
                  <c:v>1.495E-3</c:v>
                </c:pt>
                <c:pt idx="6">
                  <c:v>2.6489999999999999E-3</c:v>
                </c:pt>
                <c:pt idx="7">
                  <c:v>3.8149999999999998E-3</c:v>
                </c:pt>
                <c:pt idx="8">
                  <c:v>5.0270000000000002E-3</c:v>
                </c:pt>
                <c:pt idx="9">
                  <c:v>6.3680000000000004E-3</c:v>
                </c:pt>
                <c:pt idx="10">
                  <c:v>6.7860000000000004E-3</c:v>
                </c:pt>
                <c:pt idx="11">
                  <c:v>9.4870000000000006E-3</c:v>
                </c:pt>
                <c:pt idx="12">
                  <c:v>1.1218000000000001E-2</c:v>
                </c:pt>
                <c:pt idx="13">
                  <c:v>1.3483E-2</c:v>
                </c:pt>
                <c:pt idx="14">
                  <c:v>1.5855999999999999E-2</c:v>
                </c:pt>
                <c:pt idx="15">
                  <c:v>1.3861999999999999E-2</c:v>
                </c:pt>
                <c:pt idx="16">
                  <c:v>1.9167E-2</c:v>
                </c:pt>
                <c:pt idx="17">
                  <c:v>2.2141000000000001E-2</c:v>
                </c:pt>
                <c:pt idx="18">
                  <c:v>2.5367000000000001E-2</c:v>
                </c:pt>
                <c:pt idx="19">
                  <c:v>2.2120000000000001E-2</c:v>
                </c:pt>
                <c:pt idx="20">
                  <c:v>2.6467999999999998E-2</c:v>
                </c:pt>
                <c:pt idx="21">
                  <c:v>3.1748999999999999E-2</c:v>
                </c:pt>
                <c:pt idx="22">
                  <c:v>4.2305000000000002E-2</c:v>
                </c:pt>
                <c:pt idx="23">
                  <c:v>4.326E-2</c:v>
                </c:pt>
                <c:pt idx="24">
                  <c:v>5.6998E-2</c:v>
                </c:pt>
                <c:pt idx="25">
                  <c:v>4.1022000000000003E-2</c:v>
                </c:pt>
                <c:pt idx="26">
                  <c:v>4.8051000000000003E-2</c:v>
                </c:pt>
                <c:pt idx="27">
                  <c:v>6.1636999999999997E-2</c:v>
                </c:pt>
                <c:pt idx="28">
                  <c:v>6.7804000000000003E-2</c:v>
                </c:pt>
                <c:pt idx="29">
                  <c:v>6.1601000000000003E-2</c:v>
                </c:pt>
                <c:pt idx="30">
                  <c:v>7.1859000000000006E-2</c:v>
                </c:pt>
                <c:pt idx="31">
                  <c:v>7.8559000000000004E-2</c:v>
                </c:pt>
                <c:pt idx="32">
                  <c:v>8.4806000000000006E-2</c:v>
                </c:pt>
                <c:pt idx="33">
                  <c:v>8.2089999999999996E-2</c:v>
                </c:pt>
                <c:pt idx="34">
                  <c:v>6.2462999999999998E-2</c:v>
                </c:pt>
                <c:pt idx="35">
                  <c:v>0.103654</c:v>
                </c:pt>
                <c:pt idx="36">
                  <c:v>0.108393</c:v>
                </c:pt>
                <c:pt idx="37">
                  <c:v>0.10134799999999999</c:v>
                </c:pt>
                <c:pt idx="38">
                  <c:v>9.4022999999999995E-2</c:v>
                </c:pt>
                <c:pt idx="39">
                  <c:v>7.8536999999999996E-2</c:v>
                </c:pt>
                <c:pt idx="40">
                  <c:v>0.13101099999999999</c:v>
                </c:pt>
                <c:pt idx="41">
                  <c:v>0.17836199999999999</c:v>
                </c:pt>
                <c:pt idx="42">
                  <c:v>0.18642400000000001</c:v>
                </c:pt>
                <c:pt idx="43">
                  <c:v>0.14918600000000001</c:v>
                </c:pt>
                <c:pt idx="44">
                  <c:v>0.11577</c:v>
                </c:pt>
                <c:pt idx="45">
                  <c:v>0.136129</c:v>
                </c:pt>
                <c:pt idx="46">
                  <c:v>0.166518</c:v>
                </c:pt>
                <c:pt idx="47">
                  <c:v>0.18473600000000001</c:v>
                </c:pt>
                <c:pt idx="48">
                  <c:v>0.19706399999999999</c:v>
                </c:pt>
                <c:pt idx="49">
                  <c:v>0.214284</c:v>
                </c:pt>
                <c:pt idx="50">
                  <c:v>0.18917800000000001</c:v>
                </c:pt>
                <c:pt idx="51">
                  <c:v>0.17168700000000001</c:v>
                </c:pt>
                <c:pt idx="52">
                  <c:v>0.229965</c:v>
                </c:pt>
                <c:pt idx="53">
                  <c:v>0.23519999999999999</c:v>
                </c:pt>
                <c:pt idx="54">
                  <c:v>0.24282400000000001</c:v>
                </c:pt>
                <c:pt idx="55">
                  <c:v>0.26235799999999998</c:v>
                </c:pt>
                <c:pt idx="56">
                  <c:v>0.24207500000000001</c:v>
                </c:pt>
                <c:pt idx="57">
                  <c:v>0.27185999999999999</c:v>
                </c:pt>
                <c:pt idx="58">
                  <c:v>0.2722</c:v>
                </c:pt>
                <c:pt idx="59">
                  <c:v>0.28688399999999997</c:v>
                </c:pt>
                <c:pt idx="60">
                  <c:v>0.29689599999999999</c:v>
                </c:pt>
                <c:pt idx="61">
                  <c:v>0.29709400000000002</c:v>
                </c:pt>
                <c:pt idx="62">
                  <c:v>0.335733</c:v>
                </c:pt>
                <c:pt idx="63">
                  <c:v>0.31821199999999999</c:v>
                </c:pt>
                <c:pt idx="64">
                  <c:v>0.32483699999999999</c:v>
                </c:pt>
                <c:pt idx="65">
                  <c:v>0.34340999999999999</c:v>
                </c:pt>
                <c:pt idx="66">
                  <c:v>0.33686899999999997</c:v>
                </c:pt>
                <c:pt idx="67">
                  <c:v>0.33293099999999998</c:v>
                </c:pt>
                <c:pt idx="68">
                  <c:v>0.35219499999999998</c:v>
                </c:pt>
                <c:pt idx="69">
                  <c:v>0.388988</c:v>
                </c:pt>
                <c:pt idx="70">
                  <c:v>0.398397</c:v>
                </c:pt>
                <c:pt idx="71">
                  <c:v>0.40494200000000002</c:v>
                </c:pt>
                <c:pt idx="72">
                  <c:v>0.42074400000000001</c:v>
                </c:pt>
                <c:pt idx="73">
                  <c:v>0.45769300000000002</c:v>
                </c:pt>
                <c:pt idx="74">
                  <c:v>0.44063999999999998</c:v>
                </c:pt>
                <c:pt idx="75">
                  <c:v>0.44563900000000001</c:v>
                </c:pt>
                <c:pt idx="76">
                  <c:v>0.46417599999999998</c:v>
                </c:pt>
                <c:pt idx="77">
                  <c:v>0.57894699999999999</c:v>
                </c:pt>
                <c:pt idx="78">
                  <c:v>0.50663199999999997</c:v>
                </c:pt>
                <c:pt idx="79">
                  <c:v>0.54908400000000002</c:v>
                </c:pt>
                <c:pt idx="80">
                  <c:v>0.55678399999999995</c:v>
                </c:pt>
                <c:pt idx="81">
                  <c:v>0.53271900000000005</c:v>
                </c:pt>
                <c:pt idx="82">
                  <c:v>0.56208199999999997</c:v>
                </c:pt>
                <c:pt idx="83">
                  <c:v>0.59465199999999996</c:v>
                </c:pt>
                <c:pt idx="84">
                  <c:v>0.57355400000000001</c:v>
                </c:pt>
                <c:pt idx="85">
                  <c:v>0.58863799999999999</c:v>
                </c:pt>
                <c:pt idx="86">
                  <c:v>0.58172000000000001</c:v>
                </c:pt>
                <c:pt idx="87">
                  <c:v>0.63038400000000006</c:v>
                </c:pt>
                <c:pt idx="88">
                  <c:v>0.64594499999999999</c:v>
                </c:pt>
                <c:pt idx="89">
                  <c:v>0.64168499999999995</c:v>
                </c:pt>
                <c:pt idx="90">
                  <c:v>0.68173399999999995</c:v>
                </c:pt>
                <c:pt idx="91">
                  <c:v>0.62791600000000003</c:v>
                </c:pt>
                <c:pt idx="92">
                  <c:v>0.75293900000000002</c:v>
                </c:pt>
                <c:pt idx="93">
                  <c:v>0.69076800000000005</c:v>
                </c:pt>
                <c:pt idx="94">
                  <c:v>0.70289199999999996</c:v>
                </c:pt>
                <c:pt idx="95">
                  <c:v>0.71551299999999995</c:v>
                </c:pt>
                <c:pt idx="96">
                  <c:v>0.761625</c:v>
                </c:pt>
                <c:pt idx="97">
                  <c:v>0.94903899999999997</c:v>
                </c:pt>
                <c:pt idx="98">
                  <c:v>0.79983300000000002</c:v>
                </c:pt>
                <c:pt idx="99">
                  <c:v>0.77543399999999996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A04-5D45-A3C1-32C43CBBFB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1281919"/>
        <c:axId val="1331081391"/>
      </c:lineChart>
      <c:catAx>
        <c:axId val="1331281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31081391"/>
        <c:crosses val="autoZero"/>
        <c:auto val="1"/>
        <c:lblAlgn val="ctr"/>
        <c:lblOffset val="100"/>
        <c:noMultiLvlLbl val="0"/>
      </c:catAx>
      <c:valAx>
        <c:axId val="1331081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31281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Laufzeitentwicklungen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Schnell mit normaler Matrix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Tabelle1!$A$2:$A$201</c:f>
              <c:numCache>
                <c:formatCode>General</c:formatCode>
                <c:ptCount val="200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  <c:pt idx="21">
                  <c:v>1050</c:v>
                </c:pt>
                <c:pt idx="22">
                  <c:v>1100</c:v>
                </c:pt>
                <c:pt idx="23">
                  <c:v>1150</c:v>
                </c:pt>
                <c:pt idx="24">
                  <c:v>1200</c:v>
                </c:pt>
                <c:pt idx="25">
                  <c:v>1250</c:v>
                </c:pt>
                <c:pt idx="26">
                  <c:v>1300</c:v>
                </c:pt>
                <c:pt idx="27">
                  <c:v>1350</c:v>
                </c:pt>
                <c:pt idx="28">
                  <c:v>1400</c:v>
                </c:pt>
                <c:pt idx="29">
                  <c:v>1450</c:v>
                </c:pt>
                <c:pt idx="30">
                  <c:v>1500</c:v>
                </c:pt>
                <c:pt idx="31">
                  <c:v>1550</c:v>
                </c:pt>
                <c:pt idx="32">
                  <c:v>1600</c:v>
                </c:pt>
                <c:pt idx="33">
                  <c:v>1650</c:v>
                </c:pt>
                <c:pt idx="34">
                  <c:v>1700</c:v>
                </c:pt>
                <c:pt idx="35">
                  <c:v>1750</c:v>
                </c:pt>
                <c:pt idx="36">
                  <c:v>1800</c:v>
                </c:pt>
                <c:pt idx="37">
                  <c:v>1850</c:v>
                </c:pt>
                <c:pt idx="38">
                  <c:v>1900</c:v>
                </c:pt>
                <c:pt idx="39">
                  <c:v>1950</c:v>
                </c:pt>
                <c:pt idx="40">
                  <c:v>2000</c:v>
                </c:pt>
                <c:pt idx="41">
                  <c:v>2050</c:v>
                </c:pt>
                <c:pt idx="42">
                  <c:v>2100</c:v>
                </c:pt>
                <c:pt idx="43">
                  <c:v>2150</c:v>
                </c:pt>
                <c:pt idx="44">
                  <c:v>2200</c:v>
                </c:pt>
                <c:pt idx="45">
                  <c:v>2250</c:v>
                </c:pt>
                <c:pt idx="46">
                  <c:v>2300</c:v>
                </c:pt>
                <c:pt idx="47">
                  <c:v>2350</c:v>
                </c:pt>
                <c:pt idx="48">
                  <c:v>2400</c:v>
                </c:pt>
                <c:pt idx="49">
                  <c:v>2450</c:v>
                </c:pt>
                <c:pt idx="50">
                  <c:v>2500</c:v>
                </c:pt>
                <c:pt idx="51">
                  <c:v>2550</c:v>
                </c:pt>
                <c:pt idx="52">
                  <c:v>2600</c:v>
                </c:pt>
                <c:pt idx="53">
                  <c:v>2650</c:v>
                </c:pt>
                <c:pt idx="54">
                  <c:v>2700</c:v>
                </c:pt>
                <c:pt idx="55">
                  <c:v>2750</c:v>
                </c:pt>
                <c:pt idx="56">
                  <c:v>2800</c:v>
                </c:pt>
                <c:pt idx="57">
                  <c:v>2850</c:v>
                </c:pt>
                <c:pt idx="58">
                  <c:v>2900</c:v>
                </c:pt>
                <c:pt idx="59">
                  <c:v>2950</c:v>
                </c:pt>
                <c:pt idx="60">
                  <c:v>3000</c:v>
                </c:pt>
                <c:pt idx="61">
                  <c:v>3050</c:v>
                </c:pt>
                <c:pt idx="62">
                  <c:v>3100</c:v>
                </c:pt>
                <c:pt idx="63">
                  <c:v>3150</c:v>
                </c:pt>
                <c:pt idx="64">
                  <c:v>3200</c:v>
                </c:pt>
                <c:pt idx="65">
                  <c:v>3250</c:v>
                </c:pt>
                <c:pt idx="66">
                  <c:v>3300</c:v>
                </c:pt>
                <c:pt idx="67">
                  <c:v>3350</c:v>
                </c:pt>
                <c:pt idx="68">
                  <c:v>3400</c:v>
                </c:pt>
                <c:pt idx="69">
                  <c:v>3450</c:v>
                </c:pt>
                <c:pt idx="70">
                  <c:v>3500</c:v>
                </c:pt>
                <c:pt idx="71">
                  <c:v>3550</c:v>
                </c:pt>
                <c:pt idx="72">
                  <c:v>3600</c:v>
                </c:pt>
                <c:pt idx="73">
                  <c:v>3650</c:v>
                </c:pt>
                <c:pt idx="74">
                  <c:v>3700</c:v>
                </c:pt>
                <c:pt idx="75">
                  <c:v>3750</c:v>
                </c:pt>
                <c:pt idx="76">
                  <c:v>3800</c:v>
                </c:pt>
                <c:pt idx="77">
                  <c:v>3850</c:v>
                </c:pt>
                <c:pt idx="78">
                  <c:v>3900</c:v>
                </c:pt>
                <c:pt idx="79">
                  <c:v>3950</c:v>
                </c:pt>
                <c:pt idx="80">
                  <c:v>4000</c:v>
                </c:pt>
                <c:pt idx="81">
                  <c:v>4050</c:v>
                </c:pt>
                <c:pt idx="82">
                  <c:v>4100</c:v>
                </c:pt>
                <c:pt idx="83">
                  <c:v>4150</c:v>
                </c:pt>
                <c:pt idx="84">
                  <c:v>4200</c:v>
                </c:pt>
                <c:pt idx="85">
                  <c:v>4250</c:v>
                </c:pt>
                <c:pt idx="86">
                  <c:v>4300</c:v>
                </c:pt>
                <c:pt idx="87">
                  <c:v>4350</c:v>
                </c:pt>
                <c:pt idx="88">
                  <c:v>4400</c:v>
                </c:pt>
                <c:pt idx="89">
                  <c:v>4450</c:v>
                </c:pt>
                <c:pt idx="90">
                  <c:v>4500</c:v>
                </c:pt>
                <c:pt idx="91">
                  <c:v>4550</c:v>
                </c:pt>
                <c:pt idx="92">
                  <c:v>4600</c:v>
                </c:pt>
                <c:pt idx="93">
                  <c:v>4650</c:v>
                </c:pt>
                <c:pt idx="94">
                  <c:v>4700</c:v>
                </c:pt>
                <c:pt idx="95">
                  <c:v>4750</c:v>
                </c:pt>
                <c:pt idx="96">
                  <c:v>4800</c:v>
                </c:pt>
                <c:pt idx="97">
                  <c:v>4850</c:v>
                </c:pt>
                <c:pt idx="98">
                  <c:v>4900</c:v>
                </c:pt>
                <c:pt idx="99">
                  <c:v>4950</c:v>
                </c:pt>
                <c:pt idx="100">
                  <c:v>5000</c:v>
                </c:pt>
                <c:pt idx="101">
                  <c:v>5050</c:v>
                </c:pt>
                <c:pt idx="102">
                  <c:v>5100</c:v>
                </c:pt>
                <c:pt idx="103">
                  <c:v>5150</c:v>
                </c:pt>
                <c:pt idx="104">
                  <c:v>5200</c:v>
                </c:pt>
                <c:pt idx="105">
                  <c:v>5250</c:v>
                </c:pt>
                <c:pt idx="106">
                  <c:v>5300</c:v>
                </c:pt>
                <c:pt idx="107">
                  <c:v>5350</c:v>
                </c:pt>
                <c:pt idx="108">
                  <c:v>5400</c:v>
                </c:pt>
                <c:pt idx="109">
                  <c:v>5450</c:v>
                </c:pt>
                <c:pt idx="110">
                  <c:v>5500</c:v>
                </c:pt>
                <c:pt idx="111">
                  <c:v>5550</c:v>
                </c:pt>
                <c:pt idx="112">
                  <c:v>5600</c:v>
                </c:pt>
                <c:pt idx="113">
                  <c:v>5650</c:v>
                </c:pt>
                <c:pt idx="114">
                  <c:v>5700</c:v>
                </c:pt>
                <c:pt idx="115">
                  <c:v>5750</c:v>
                </c:pt>
                <c:pt idx="116">
                  <c:v>5800</c:v>
                </c:pt>
                <c:pt idx="117">
                  <c:v>5850</c:v>
                </c:pt>
                <c:pt idx="118">
                  <c:v>5900</c:v>
                </c:pt>
                <c:pt idx="119">
                  <c:v>5950</c:v>
                </c:pt>
                <c:pt idx="120">
                  <c:v>6000</c:v>
                </c:pt>
                <c:pt idx="121">
                  <c:v>6050</c:v>
                </c:pt>
                <c:pt idx="122">
                  <c:v>6100</c:v>
                </c:pt>
                <c:pt idx="123">
                  <c:v>6150</c:v>
                </c:pt>
                <c:pt idx="124">
                  <c:v>6200</c:v>
                </c:pt>
                <c:pt idx="125">
                  <c:v>6250</c:v>
                </c:pt>
                <c:pt idx="126">
                  <c:v>6300</c:v>
                </c:pt>
                <c:pt idx="127">
                  <c:v>6350</c:v>
                </c:pt>
                <c:pt idx="128">
                  <c:v>6400</c:v>
                </c:pt>
                <c:pt idx="129">
                  <c:v>6450</c:v>
                </c:pt>
                <c:pt idx="130">
                  <c:v>6500</c:v>
                </c:pt>
                <c:pt idx="131">
                  <c:v>6550</c:v>
                </c:pt>
                <c:pt idx="132">
                  <c:v>6600</c:v>
                </c:pt>
                <c:pt idx="133">
                  <c:v>6650</c:v>
                </c:pt>
                <c:pt idx="134">
                  <c:v>6700</c:v>
                </c:pt>
                <c:pt idx="135">
                  <c:v>6750</c:v>
                </c:pt>
                <c:pt idx="136">
                  <c:v>6800</c:v>
                </c:pt>
                <c:pt idx="137">
                  <c:v>6850</c:v>
                </c:pt>
                <c:pt idx="138">
                  <c:v>6900</c:v>
                </c:pt>
                <c:pt idx="139">
                  <c:v>6950</c:v>
                </c:pt>
                <c:pt idx="140">
                  <c:v>7000</c:v>
                </c:pt>
                <c:pt idx="141">
                  <c:v>7050</c:v>
                </c:pt>
                <c:pt idx="142">
                  <c:v>7100</c:v>
                </c:pt>
                <c:pt idx="143">
                  <c:v>7150</c:v>
                </c:pt>
                <c:pt idx="144">
                  <c:v>7200</c:v>
                </c:pt>
                <c:pt idx="145">
                  <c:v>7250</c:v>
                </c:pt>
                <c:pt idx="146">
                  <c:v>7300</c:v>
                </c:pt>
                <c:pt idx="147">
                  <c:v>7350</c:v>
                </c:pt>
                <c:pt idx="148">
                  <c:v>7400</c:v>
                </c:pt>
                <c:pt idx="149">
                  <c:v>7450</c:v>
                </c:pt>
                <c:pt idx="150">
                  <c:v>7500</c:v>
                </c:pt>
                <c:pt idx="151">
                  <c:v>7550</c:v>
                </c:pt>
                <c:pt idx="152">
                  <c:v>7600</c:v>
                </c:pt>
                <c:pt idx="153">
                  <c:v>7650</c:v>
                </c:pt>
                <c:pt idx="154">
                  <c:v>7700</c:v>
                </c:pt>
                <c:pt idx="155">
                  <c:v>7750</c:v>
                </c:pt>
                <c:pt idx="156">
                  <c:v>7800</c:v>
                </c:pt>
                <c:pt idx="157">
                  <c:v>7850</c:v>
                </c:pt>
                <c:pt idx="158">
                  <c:v>7900</c:v>
                </c:pt>
                <c:pt idx="159">
                  <c:v>7950</c:v>
                </c:pt>
                <c:pt idx="160">
                  <c:v>8000</c:v>
                </c:pt>
                <c:pt idx="161">
                  <c:v>8050</c:v>
                </c:pt>
                <c:pt idx="162">
                  <c:v>8100</c:v>
                </c:pt>
                <c:pt idx="163">
                  <c:v>8150</c:v>
                </c:pt>
                <c:pt idx="164">
                  <c:v>8200</c:v>
                </c:pt>
                <c:pt idx="165">
                  <c:v>8250</c:v>
                </c:pt>
                <c:pt idx="166">
                  <c:v>8300</c:v>
                </c:pt>
                <c:pt idx="167">
                  <c:v>8350</c:v>
                </c:pt>
                <c:pt idx="168">
                  <c:v>8400</c:v>
                </c:pt>
                <c:pt idx="169">
                  <c:v>8450</c:v>
                </c:pt>
                <c:pt idx="170">
                  <c:v>8500</c:v>
                </c:pt>
                <c:pt idx="171">
                  <c:v>8550</c:v>
                </c:pt>
                <c:pt idx="172">
                  <c:v>8600</c:v>
                </c:pt>
                <c:pt idx="173">
                  <c:v>8650</c:v>
                </c:pt>
                <c:pt idx="174">
                  <c:v>8700</c:v>
                </c:pt>
                <c:pt idx="175">
                  <c:v>8750</c:v>
                </c:pt>
                <c:pt idx="176">
                  <c:v>8800</c:v>
                </c:pt>
                <c:pt idx="177">
                  <c:v>8850</c:v>
                </c:pt>
                <c:pt idx="178">
                  <c:v>8900</c:v>
                </c:pt>
                <c:pt idx="179">
                  <c:v>8950</c:v>
                </c:pt>
                <c:pt idx="180">
                  <c:v>9000</c:v>
                </c:pt>
                <c:pt idx="181">
                  <c:v>9050</c:v>
                </c:pt>
                <c:pt idx="182">
                  <c:v>9100</c:v>
                </c:pt>
                <c:pt idx="183">
                  <c:v>9150</c:v>
                </c:pt>
                <c:pt idx="184">
                  <c:v>9200</c:v>
                </c:pt>
                <c:pt idx="185">
                  <c:v>9250</c:v>
                </c:pt>
                <c:pt idx="186">
                  <c:v>9300</c:v>
                </c:pt>
                <c:pt idx="187">
                  <c:v>9350</c:v>
                </c:pt>
                <c:pt idx="188">
                  <c:v>9400</c:v>
                </c:pt>
                <c:pt idx="189">
                  <c:v>9450</c:v>
                </c:pt>
                <c:pt idx="190">
                  <c:v>9500</c:v>
                </c:pt>
                <c:pt idx="191">
                  <c:v>9550</c:v>
                </c:pt>
                <c:pt idx="192">
                  <c:v>9600</c:v>
                </c:pt>
                <c:pt idx="193">
                  <c:v>9650</c:v>
                </c:pt>
                <c:pt idx="194">
                  <c:v>9700</c:v>
                </c:pt>
                <c:pt idx="195">
                  <c:v>9750</c:v>
                </c:pt>
                <c:pt idx="196">
                  <c:v>9800</c:v>
                </c:pt>
                <c:pt idx="197">
                  <c:v>9850</c:v>
                </c:pt>
                <c:pt idx="198">
                  <c:v>9900</c:v>
                </c:pt>
                <c:pt idx="199">
                  <c:v>9950</c:v>
                </c:pt>
              </c:numCache>
            </c:numRef>
          </c:cat>
          <c:val>
            <c:numRef>
              <c:f>Tabelle1!$B$2:$B$201</c:f>
              <c:numCache>
                <c:formatCode>General</c:formatCode>
                <c:ptCount val="200"/>
                <c:pt idx="0">
                  <c:v>1.56E-4</c:v>
                </c:pt>
                <c:pt idx="1">
                  <c:v>4.4149999999999997E-3</c:v>
                </c:pt>
                <c:pt idx="2">
                  <c:v>5.2700000000000004E-3</c:v>
                </c:pt>
                <c:pt idx="3">
                  <c:v>6.8469999999999998E-3</c:v>
                </c:pt>
                <c:pt idx="4">
                  <c:v>3.6329999999999999E-3</c:v>
                </c:pt>
                <c:pt idx="5">
                  <c:v>5.9909999999999998E-3</c:v>
                </c:pt>
                <c:pt idx="6">
                  <c:v>6.1850000000000004E-3</c:v>
                </c:pt>
                <c:pt idx="7">
                  <c:v>7.6730000000000001E-3</c:v>
                </c:pt>
                <c:pt idx="8">
                  <c:v>9.3439999999999999E-3</c:v>
                </c:pt>
                <c:pt idx="9">
                  <c:v>9.4959999999999992E-3</c:v>
                </c:pt>
                <c:pt idx="10">
                  <c:v>1.7812000000000001E-2</c:v>
                </c:pt>
                <c:pt idx="11">
                  <c:v>1.235E-2</c:v>
                </c:pt>
                <c:pt idx="12">
                  <c:v>1.4035000000000001E-2</c:v>
                </c:pt>
                <c:pt idx="13">
                  <c:v>1.5716999999999998E-2</c:v>
                </c:pt>
                <c:pt idx="14">
                  <c:v>2.5155E-2</c:v>
                </c:pt>
                <c:pt idx="15">
                  <c:v>2.8923999999999998E-2</c:v>
                </c:pt>
                <c:pt idx="16">
                  <c:v>2.8257000000000001E-2</c:v>
                </c:pt>
                <c:pt idx="17">
                  <c:v>3.27E-2</c:v>
                </c:pt>
                <c:pt idx="18">
                  <c:v>3.5874999999999997E-2</c:v>
                </c:pt>
                <c:pt idx="19">
                  <c:v>4.3128E-2</c:v>
                </c:pt>
                <c:pt idx="20">
                  <c:v>4.9153000000000002E-2</c:v>
                </c:pt>
                <c:pt idx="21">
                  <c:v>4.4059000000000001E-2</c:v>
                </c:pt>
                <c:pt idx="22">
                  <c:v>4.5622000000000003E-2</c:v>
                </c:pt>
                <c:pt idx="23">
                  <c:v>6.8667000000000006E-2</c:v>
                </c:pt>
                <c:pt idx="24">
                  <c:v>5.4613000000000002E-2</c:v>
                </c:pt>
                <c:pt idx="25">
                  <c:v>7.2079000000000004E-2</c:v>
                </c:pt>
                <c:pt idx="26">
                  <c:v>8.6546999999999999E-2</c:v>
                </c:pt>
                <c:pt idx="27">
                  <c:v>6.1665999999999999E-2</c:v>
                </c:pt>
                <c:pt idx="28">
                  <c:v>8.8472999999999996E-2</c:v>
                </c:pt>
                <c:pt idx="29">
                  <c:v>9.6769999999999995E-2</c:v>
                </c:pt>
                <c:pt idx="30">
                  <c:v>0.104727</c:v>
                </c:pt>
                <c:pt idx="31">
                  <c:v>0.100411</c:v>
                </c:pt>
                <c:pt idx="32">
                  <c:v>0.100176</c:v>
                </c:pt>
                <c:pt idx="33">
                  <c:v>0.11912200000000001</c:v>
                </c:pt>
                <c:pt idx="34">
                  <c:v>0.119354</c:v>
                </c:pt>
                <c:pt idx="35">
                  <c:v>0.14003599999999999</c:v>
                </c:pt>
                <c:pt idx="36">
                  <c:v>0.15184900000000001</c:v>
                </c:pt>
                <c:pt idx="37">
                  <c:v>0.14161399999999999</c:v>
                </c:pt>
                <c:pt idx="38">
                  <c:v>0.162046</c:v>
                </c:pt>
                <c:pt idx="39">
                  <c:v>0.165965</c:v>
                </c:pt>
                <c:pt idx="40">
                  <c:v>0.19117300000000001</c:v>
                </c:pt>
                <c:pt idx="41">
                  <c:v>0.15470800000000001</c:v>
                </c:pt>
                <c:pt idx="42">
                  <c:v>0.163913</c:v>
                </c:pt>
                <c:pt idx="43">
                  <c:v>0.19168199999999999</c:v>
                </c:pt>
                <c:pt idx="44">
                  <c:v>0.23830599999999999</c:v>
                </c:pt>
                <c:pt idx="45">
                  <c:v>0.21853700000000001</c:v>
                </c:pt>
                <c:pt idx="46">
                  <c:v>0.20208699999999999</c:v>
                </c:pt>
                <c:pt idx="47">
                  <c:v>0.21895899999999999</c:v>
                </c:pt>
                <c:pt idx="48">
                  <c:v>0.22459799999999999</c:v>
                </c:pt>
                <c:pt idx="49">
                  <c:v>0.2417</c:v>
                </c:pt>
                <c:pt idx="50">
                  <c:v>0.25588300000000003</c:v>
                </c:pt>
                <c:pt idx="51">
                  <c:v>0.28885899999999998</c:v>
                </c:pt>
                <c:pt idx="52">
                  <c:v>0.26490799999999998</c:v>
                </c:pt>
                <c:pt idx="53">
                  <c:v>0.287748</c:v>
                </c:pt>
                <c:pt idx="54">
                  <c:v>0.32541599999999998</c:v>
                </c:pt>
                <c:pt idx="55">
                  <c:v>0.30847000000000002</c:v>
                </c:pt>
                <c:pt idx="56">
                  <c:v>0.336951</c:v>
                </c:pt>
                <c:pt idx="57">
                  <c:v>0.36015599999999998</c:v>
                </c:pt>
                <c:pt idx="58">
                  <c:v>0.39236599999999999</c:v>
                </c:pt>
                <c:pt idx="59">
                  <c:v>0.36053299999999999</c:v>
                </c:pt>
                <c:pt idx="60">
                  <c:v>0.35582000000000003</c:v>
                </c:pt>
                <c:pt idx="61">
                  <c:v>0.38483400000000001</c:v>
                </c:pt>
                <c:pt idx="62">
                  <c:v>0.36771399999999999</c:v>
                </c:pt>
                <c:pt idx="63">
                  <c:v>0.38886700000000002</c:v>
                </c:pt>
                <c:pt idx="64">
                  <c:v>0.50262099999999998</c:v>
                </c:pt>
                <c:pt idx="65">
                  <c:v>0.42005799999999999</c:v>
                </c:pt>
                <c:pt idx="66">
                  <c:v>0.48857699999999998</c:v>
                </c:pt>
                <c:pt idx="67">
                  <c:v>0.45215499999999997</c:v>
                </c:pt>
                <c:pt idx="68">
                  <c:v>0.49271500000000001</c:v>
                </c:pt>
                <c:pt idx="69">
                  <c:v>0.49424499999999999</c:v>
                </c:pt>
                <c:pt idx="70">
                  <c:v>0.511208</c:v>
                </c:pt>
                <c:pt idx="71">
                  <c:v>0.52289099999999999</c:v>
                </c:pt>
                <c:pt idx="72">
                  <c:v>0.53439999999999999</c:v>
                </c:pt>
                <c:pt idx="73">
                  <c:v>0.53663400000000006</c:v>
                </c:pt>
                <c:pt idx="74">
                  <c:v>0.62142900000000001</c:v>
                </c:pt>
                <c:pt idx="75">
                  <c:v>0.60025700000000004</c:v>
                </c:pt>
                <c:pt idx="76">
                  <c:v>0.65804600000000002</c:v>
                </c:pt>
                <c:pt idx="77">
                  <c:v>0.56839600000000001</c:v>
                </c:pt>
                <c:pt idx="78">
                  <c:v>0.67577799999999999</c:v>
                </c:pt>
                <c:pt idx="79">
                  <c:v>0.62798600000000004</c:v>
                </c:pt>
                <c:pt idx="80">
                  <c:v>0.63837900000000003</c:v>
                </c:pt>
                <c:pt idx="81">
                  <c:v>0.78119000000000005</c:v>
                </c:pt>
                <c:pt idx="82">
                  <c:v>0.62367099999999998</c:v>
                </c:pt>
                <c:pt idx="83">
                  <c:v>0.63664699999999996</c:v>
                </c:pt>
                <c:pt idx="84">
                  <c:v>0.62719199999999997</c:v>
                </c:pt>
                <c:pt idx="85">
                  <c:v>0.664906</c:v>
                </c:pt>
                <c:pt idx="86">
                  <c:v>0.71536999999999995</c:v>
                </c:pt>
                <c:pt idx="87">
                  <c:v>0.73818300000000003</c:v>
                </c:pt>
                <c:pt idx="88">
                  <c:v>0.69356300000000004</c:v>
                </c:pt>
                <c:pt idx="89">
                  <c:v>0.708592</c:v>
                </c:pt>
                <c:pt idx="90">
                  <c:v>0.99874300000000005</c:v>
                </c:pt>
                <c:pt idx="91">
                  <c:v>0.84116000000000002</c:v>
                </c:pt>
                <c:pt idx="92">
                  <c:v>0.76835699999999996</c:v>
                </c:pt>
                <c:pt idx="93">
                  <c:v>0.78038200000000002</c:v>
                </c:pt>
                <c:pt idx="94">
                  <c:v>0.85375100000000004</c:v>
                </c:pt>
                <c:pt idx="95">
                  <c:v>0.85990500000000003</c:v>
                </c:pt>
                <c:pt idx="96">
                  <c:v>0.932176</c:v>
                </c:pt>
                <c:pt idx="97">
                  <c:v>0.97943400000000003</c:v>
                </c:pt>
                <c:pt idx="98">
                  <c:v>1.001009</c:v>
                </c:pt>
                <c:pt idx="99">
                  <c:v>1.035423</c:v>
                </c:pt>
                <c:pt idx="100">
                  <c:v>1.0125820000000001</c:v>
                </c:pt>
                <c:pt idx="101">
                  <c:v>0.99941999999999998</c:v>
                </c:pt>
                <c:pt idx="102">
                  <c:v>1.1250519999999999</c:v>
                </c:pt>
                <c:pt idx="103">
                  <c:v>1.322303</c:v>
                </c:pt>
                <c:pt idx="104">
                  <c:v>1.1430180000000001</c:v>
                </c:pt>
                <c:pt idx="105">
                  <c:v>1.124665</c:v>
                </c:pt>
                <c:pt idx="106">
                  <c:v>1.128204</c:v>
                </c:pt>
                <c:pt idx="107">
                  <c:v>1.1331979999999999</c:v>
                </c:pt>
                <c:pt idx="108">
                  <c:v>1.184404</c:v>
                </c:pt>
                <c:pt idx="109">
                  <c:v>1.240969</c:v>
                </c:pt>
                <c:pt idx="110">
                  <c:v>1.173163</c:v>
                </c:pt>
                <c:pt idx="111">
                  <c:v>1.2766599999999999</c:v>
                </c:pt>
                <c:pt idx="112">
                  <c:v>1.225762</c:v>
                </c:pt>
                <c:pt idx="113">
                  <c:v>1.3390599999999999</c:v>
                </c:pt>
                <c:pt idx="114">
                  <c:v>1.3317589999999999</c:v>
                </c:pt>
                <c:pt idx="115">
                  <c:v>1.3854930000000001</c:v>
                </c:pt>
                <c:pt idx="116">
                  <c:v>1.4504870000000001</c:v>
                </c:pt>
                <c:pt idx="117">
                  <c:v>1.3675040000000001</c:v>
                </c:pt>
                <c:pt idx="118">
                  <c:v>1.41005</c:v>
                </c:pt>
                <c:pt idx="119">
                  <c:v>1.5745929999999999</c:v>
                </c:pt>
                <c:pt idx="120">
                  <c:v>1.5323370000000001</c:v>
                </c:pt>
                <c:pt idx="121">
                  <c:v>1.8404640000000001</c:v>
                </c:pt>
                <c:pt idx="122">
                  <c:v>1.7406999999999999</c:v>
                </c:pt>
                <c:pt idx="123">
                  <c:v>1.4502729999999999</c:v>
                </c:pt>
                <c:pt idx="124">
                  <c:v>1.490027</c:v>
                </c:pt>
                <c:pt idx="125">
                  <c:v>1.527107</c:v>
                </c:pt>
                <c:pt idx="126">
                  <c:v>1.691918</c:v>
                </c:pt>
                <c:pt idx="127">
                  <c:v>1.596401</c:v>
                </c:pt>
                <c:pt idx="128">
                  <c:v>1.667807</c:v>
                </c:pt>
                <c:pt idx="129">
                  <c:v>1.7797019999999999</c:v>
                </c:pt>
                <c:pt idx="130">
                  <c:v>1.8037859999999999</c:v>
                </c:pt>
                <c:pt idx="131">
                  <c:v>1.8659859999999999</c:v>
                </c:pt>
                <c:pt idx="132">
                  <c:v>1.7953809999999999</c:v>
                </c:pt>
                <c:pt idx="133">
                  <c:v>1.84975</c:v>
                </c:pt>
                <c:pt idx="134">
                  <c:v>1.8735269999999999</c:v>
                </c:pt>
                <c:pt idx="135">
                  <c:v>2.0038969999999998</c:v>
                </c:pt>
                <c:pt idx="136">
                  <c:v>1.8118840000000001</c:v>
                </c:pt>
                <c:pt idx="137">
                  <c:v>2.1048230000000001</c:v>
                </c:pt>
                <c:pt idx="138">
                  <c:v>1.7943389999999999</c:v>
                </c:pt>
                <c:pt idx="139">
                  <c:v>1.9812529999999999</c:v>
                </c:pt>
                <c:pt idx="140">
                  <c:v>2.1436820000000001</c:v>
                </c:pt>
                <c:pt idx="141">
                  <c:v>2.2426219999999999</c:v>
                </c:pt>
                <c:pt idx="142">
                  <c:v>2.5297679999999998</c:v>
                </c:pt>
                <c:pt idx="143">
                  <c:v>2.0043340000000001</c:v>
                </c:pt>
                <c:pt idx="144">
                  <c:v>2.1735630000000001</c:v>
                </c:pt>
                <c:pt idx="145">
                  <c:v>2.072975</c:v>
                </c:pt>
                <c:pt idx="146">
                  <c:v>2.4145910000000002</c:v>
                </c:pt>
                <c:pt idx="147">
                  <c:v>2.1762299999999999</c:v>
                </c:pt>
                <c:pt idx="148">
                  <c:v>2.4335680000000002</c:v>
                </c:pt>
                <c:pt idx="149">
                  <c:v>2.6566550000000002</c:v>
                </c:pt>
                <c:pt idx="150">
                  <c:v>2.4750009999999998</c:v>
                </c:pt>
                <c:pt idx="151">
                  <c:v>2.2310020000000002</c:v>
                </c:pt>
                <c:pt idx="152">
                  <c:v>2.5434329999999998</c:v>
                </c:pt>
                <c:pt idx="153">
                  <c:v>2.5525549999999999</c:v>
                </c:pt>
                <c:pt idx="154">
                  <c:v>2.6847449999999999</c:v>
                </c:pt>
                <c:pt idx="155">
                  <c:v>2.5976469999999998</c:v>
                </c:pt>
                <c:pt idx="156">
                  <c:v>2.5456430000000001</c:v>
                </c:pt>
                <c:pt idx="157">
                  <c:v>2.4154149999999999</c:v>
                </c:pt>
                <c:pt idx="158">
                  <c:v>2.6081970000000001</c:v>
                </c:pt>
                <c:pt idx="159">
                  <c:v>2.8195899999999998</c:v>
                </c:pt>
                <c:pt idx="160">
                  <c:v>2.7222400000000002</c:v>
                </c:pt>
                <c:pt idx="161">
                  <c:v>3.062001</c:v>
                </c:pt>
                <c:pt idx="162">
                  <c:v>3.5432860000000002</c:v>
                </c:pt>
                <c:pt idx="163">
                  <c:v>3.1066630000000002</c:v>
                </c:pt>
                <c:pt idx="164">
                  <c:v>2.4286439999999998</c:v>
                </c:pt>
                <c:pt idx="165">
                  <c:v>2.5172300000000001</c:v>
                </c:pt>
                <c:pt idx="166">
                  <c:v>2.2831269999999999</c:v>
                </c:pt>
                <c:pt idx="167">
                  <c:v>2.6080990000000002</c:v>
                </c:pt>
                <c:pt idx="168">
                  <c:v>2.5925699999999998</c:v>
                </c:pt>
                <c:pt idx="169">
                  <c:v>2.5833740000000001</c:v>
                </c:pt>
                <c:pt idx="170">
                  <c:v>2.751182</c:v>
                </c:pt>
                <c:pt idx="171">
                  <c:v>2.9329019999999999</c:v>
                </c:pt>
                <c:pt idx="172">
                  <c:v>2.8886470000000002</c:v>
                </c:pt>
                <c:pt idx="173">
                  <c:v>2.5823200000000002</c:v>
                </c:pt>
                <c:pt idx="174">
                  <c:v>2.9014310000000001</c:v>
                </c:pt>
                <c:pt idx="175">
                  <c:v>2.7402380000000002</c:v>
                </c:pt>
                <c:pt idx="176">
                  <c:v>2.9449550000000002</c:v>
                </c:pt>
                <c:pt idx="177">
                  <c:v>2.7779349999999998</c:v>
                </c:pt>
                <c:pt idx="178">
                  <c:v>3.3252190000000001</c:v>
                </c:pt>
                <c:pt idx="179">
                  <c:v>2.8752909999999998</c:v>
                </c:pt>
                <c:pt idx="180">
                  <c:v>3.2682120000000001</c:v>
                </c:pt>
                <c:pt idx="181">
                  <c:v>3.1027979999999999</c:v>
                </c:pt>
                <c:pt idx="182">
                  <c:v>3.3357700000000001</c:v>
                </c:pt>
                <c:pt idx="183">
                  <c:v>3.2952699999999999</c:v>
                </c:pt>
                <c:pt idx="184">
                  <c:v>3.0557979999999998</c:v>
                </c:pt>
                <c:pt idx="185">
                  <c:v>3.4861110000000002</c:v>
                </c:pt>
                <c:pt idx="186">
                  <c:v>3.3719929999999998</c:v>
                </c:pt>
                <c:pt idx="187">
                  <c:v>3.5577589999999999</c:v>
                </c:pt>
                <c:pt idx="188">
                  <c:v>3.4369809999999998</c:v>
                </c:pt>
                <c:pt idx="189">
                  <c:v>3.4759639999999998</c:v>
                </c:pt>
                <c:pt idx="190">
                  <c:v>3.6991070000000001</c:v>
                </c:pt>
                <c:pt idx="191">
                  <c:v>3.4662120000000001</c:v>
                </c:pt>
                <c:pt idx="192">
                  <c:v>3.6447349999999998</c:v>
                </c:pt>
                <c:pt idx="193">
                  <c:v>3.6631520000000002</c:v>
                </c:pt>
                <c:pt idx="194">
                  <c:v>3.8592040000000001</c:v>
                </c:pt>
                <c:pt idx="195">
                  <c:v>3.9578790000000001</c:v>
                </c:pt>
                <c:pt idx="196">
                  <c:v>3.8701379999999999</c:v>
                </c:pt>
                <c:pt idx="197">
                  <c:v>3.7428279999999998</c:v>
                </c:pt>
                <c:pt idx="198">
                  <c:v>4.1725589999999997</c:v>
                </c:pt>
                <c:pt idx="199">
                  <c:v>3.9086609999999999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324-754A-BB0C-9CD09730FA93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Schnell mit kompakter Matrix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Tabelle1!$A$2:$A$201</c:f>
              <c:numCache>
                <c:formatCode>General</c:formatCode>
                <c:ptCount val="200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  <c:pt idx="21">
                  <c:v>1050</c:v>
                </c:pt>
                <c:pt idx="22">
                  <c:v>1100</c:v>
                </c:pt>
                <c:pt idx="23">
                  <c:v>1150</c:v>
                </c:pt>
                <c:pt idx="24">
                  <c:v>1200</c:v>
                </c:pt>
                <c:pt idx="25">
                  <c:v>1250</c:v>
                </c:pt>
                <c:pt idx="26">
                  <c:v>1300</c:v>
                </c:pt>
                <c:pt idx="27">
                  <c:v>1350</c:v>
                </c:pt>
                <c:pt idx="28">
                  <c:v>1400</c:v>
                </c:pt>
                <c:pt idx="29">
                  <c:v>1450</c:v>
                </c:pt>
                <c:pt idx="30">
                  <c:v>1500</c:v>
                </c:pt>
                <c:pt idx="31">
                  <c:v>1550</c:v>
                </c:pt>
                <c:pt idx="32">
                  <c:v>1600</c:v>
                </c:pt>
                <c:pt idx="33">
                  <c:v>1650</c:v>
                </c:pt>
                <c:pt idx="34">
                  <c:v>1700</c:v>
                </c:pt>
                <c:pt idx="35">
                  <c:v>1750</c:v>
                </c:pt>
                <c:pt idx="36">
                  <c:v>1800</c:v>
                </c:pt>
                <c:pt idx="37">
                  <c:v>1850</c:v>
                </c:pt>
                <c:pt idx="38">
                  <c:v>1900</c:v>
                </c:pt>
                <c:pt idx="39">
                  <c:v>1950</c:v>
                </c:pt>
                <c:pt idx="40">
                  <c:v>2000</c:v>
                </c:pt>
                <c:pt idx="41">
                  <c:v>2050</c:v>
                </c:pt>
                <c:pt idx="42">
                  <c:v>2100</c:v>
                </c:pt>
                <c:pt idx="43">
                  <c:v>2150</c:v>
                </c:pt>
                <c:pt idx="44">
                  <c:v>2200</c:v>
                </c:pt>
                <c:pt idx="45">
                  <c:v>2250</c:v>
                </c:pt>
                <c:pt idx="46">
                  <c:v>2300</c:v>
                </c:pt>
                <c:pt idx="47">
                  <c:v>2350</c:v>
                </c:pt>
                <c:pt idx="48">
                  <c:v>2400</c:v>
                </c:pt>
                <c:pt idx="49">
                  <c:v>2450</c:v>
                </c:pt>
                <c:pt idx="50">
                  <c:v>2500</c:v>
                </c:pt>
                <c:pt idx="51">
                  <c:v>2550</c:v>
                </c:pt>
                <c:pt idx="52">
                  <c:v>2600</c:v>
                </c:pt>
                <c:pt idx="53">
                  <c:v>2650</c:v>
                </c:pt>
                <c:pt idx="54">
                  <c:v>2700</c:v>
                </c:pt>
                <c:pt idx="55">
                  <c:v>2750</c:v>
                </c:pt>
                <c:pt idx="56">
                  <c:v>2800</c:v>
                </c:pt>
                <c:pt idx="57">
                  <c:v>2850</c:v>
                </c:pt>
                <c:pt idx="58">
                  <c:v>2900</c:v>
                </c:pt>
                <c:pt idx="59">
                  <c:v>2950</c:v>
                </c:pt>
                <c:pt idx="60">
                  <c:v>3000</c:v>
                </c:pt>
                <c:pt idx="61">
                  <c:v>3050</c:v>
                </c:pt>
                <c:pt idx="62">
                  <c:v>3100</c:v>
                </c:pt>
                <c:pt idx="63">
                  <c:v>3150</c:v>
                </c:pt>
                <c:pt idx="64">
                  <c:v>3200</c:v>
                </c:pt>
                <c:pt idx="65">
                  <c:v>3250</c:v>
                </c:pt>
                <c:pt idx="66">
                  <c:v>3300</c:v>
                </c:pt>
                <c:pt idx="67">
                  <c:v>3350</c:v>
                </c:pt>
                <c:pt idx="68">
                  <c:v>3400</c:v>
                </c:pt>
                <c:pt idx="69">
                  <c:v>3450</c:v>
                </c:pt>
                <c:pt idx="70">
                  <c:v>3500</c:v>
                </c:pt>
                <c:pt idx="71">
                  <c:v>3550</c:v>
                </c:pt>
                <c:pt idx="72">
                  <c:v>3600</c:v>
                </c:pt>
                <c:pt idx="73">
                  <c:v>3650</c:v>
                </c:pt>
                <c:pt idx="74">
                  <c:v>3700</c:v>
                </c:pt>
                <c:pt idx="75">
                  <c:v>3750</c:v>
                </c:pt>
                <c:pt idx="76">
                  <c:v>3800</c:v>
                </c:pt>
                <c:pt idx="77">
                  <c:v>3850</c:v>
                </c:pt>
                <c:pt idx="78">
                  <c:v>3900</c:v>
                </c:pt>
                <c:pt idx="79">
                  <c:v>3950</c:v>
                </c:pt>
                <c:pt idx="80">
                  <c:v>4000</c:v>
                </c:pt>
                <c:pt idx="81">
                  <c:v>4050</c:v>
                </c:pt>
                <c:pt idx="82">
                  <c:v>4100</c:v>
                </c:pt>
                <c:pt idx="83">
                  <c:v>4150</c:v>
                </c:pt>
                <c:pt idx="84">
                  <c:v>4200</c:v>
                </c:pt>
                <c:pt idx="85">
                  <c:v>4250</c:v>
                </c:pt>
                <c:pt idx="86">
                  <c:v>4300</c:v>
                </c:pt>
                <c:pt idx="87">
                  <c:v>4350</c:v>
                </c:pt>
                <c:pt idx="88">
                  <c:v>4400</c:v>
                </c:pt>
                <c:pt idx="89">
                  <c:v>4450</c:v>
                </c:pt>
                <c:pt idx="90">
                  <c:v>4500</c:v>
                </c:pt>
                <c:pt idx="91">
                  <c:v>4550</c:v>
                </c:pt>
                <c:pt idx="92">
                  <c:v>4600</c:v>
                </c:pt>
                <c:pt idx="93">
                  <c:v>4650</c:v>
                </c:pt>
                <c:pt idx="94">
                  <c:v>4700</c:v>
                </c:pt>
                <c:pt idx="95">
                  <c:v>4750</c:v>
                </c:pt>
                <c:pt idx="96">
                  <c:v>4800</c:v>
                </c:pt>
                <c:pt idx="97">
                  <c:v>4850</c:v>
                </c:pt>
                <c:pt idx="98">
                  <c:v>4900</c:v>
                </c:pt>
                <c:pt idx="99">
                  <c:v>4950</c:v>
                </c:pt>
                <c:pt idx="100">
                  <c:v>5000</c:v>
                </c:pt>
                <c:pt idx="101">
                  <c:v>5050</c:v>
                </c:pt>
                <c:pt idx="102">
                  <c:v>5100</c:v>
                </c:pt>
                <c:pt idx="103">
                  <c:v>5150</c:v>
                </c:pt>
                <c:pt idx="104">
                  <c:v>5200</c:v>
                </c:pt>
                <c:pt idx="105">
                  <c:v>5250</c:v>
                </c:pt>
                <c:pt idx="106">
                  <c:v>5300</c:v>
                </c:pt>
                <c:pt idx="107">
                  <c:v>5350</c:v>
                </c:pt>
                <c:pt idx="108">
                  <c:v>5400</c:v>
                </c:pt>
                <c:pt idx="109">
                  <c:v>5450</c:v>
                </c:pt>
                <c:pt idx="110">
                  <c:v>5500</c:v>
                </c:pt>
                <c:pt idx="111">
                  <c:v>5550</c:v>
                </c:pt>
                <c:pt idx="112">
                  <c:v>5600</c:v>
                </c:pt>
                <c:pt idx="113">
                  <c:v>5650</c:v>
                </c:pt>
                <c:pt idx="114">
                  <c:v>5700</c:v>
                </c:pt>
                <c:pt idx="115">
                  <c:v>5750</c:v>
                </c:pt>
                <c:pt idx="116">
                  <c:v>5800</c:v>
                </c:pt>
                <c:pt idx="117">
                  <c:v>5850</c:v>
                </c:pt>
                <c:pt idx="118">
                  <c:v>5900</c:v>
                </c:pt>
                <c:pt idx="119">
                  <c:v>5950</c:v>
                </c:pt>
                <c:pt idx="120">
                  <c:v>6000</c:v>
                </c:pt>
                <c:pt idx="121">
                  <c:v>6050</c:v>
                </c:pt>
                <c:pt idx="122">
                  <c:v>6100</c:v>
                </c:pt>
                <c:pt idx="123">
                  <c:v>6150</c:v>
                </c:pt>
                <c:pt idx="124">
                  <c:v>6200</c:v>
                </c:pt>
                <c:pt idx="125">
                  <c:v>6250</c:v>
                </c:pt>
                <c:pt idx="126">
                  <c:v>6300</c:v>
                </c:pt>
                <c:pt idx="127">
                  <c:v>6350</c:v>
                </c:pt>
                <c:pt idx="128">
                  <c:v>6400</c:v>
                </c:pt>
                <c:pt idx="129">
                  <c:v>6450</c:v>
                </c:pt>
                <c:pt idx="130">
                  <c:v>6500</c:v>
                </c:pt>
                <c:pt idx="131">
                  <c:v>6550</c:v>
                </c:pt>
                <c:pt idx="132">
                  <c:v>6600</c:v>
                </c:pt>
                <c:pt idx="133">
                  <c:v>6650</c:v>
                </c:pt>
                <c:pt idx="134">
                  <c:v>6700</c:v>
                </c:pt>
                <c:pt idx="135">
                  <c:v>6750</c:v>
                </c:pt>
                <c:pt idx="136">
                  <c:v>6800</c:v>
                </c:pt>
                <c:pt idx="137">
                  <c:v>6850</c:v>
                </c:pt>
                <c:pt idx="138">
                  <c:v>6900</c:v>
                </c:pt>
                <c:pt idx="139">
                  <c:v>6950</c:v>
                </c:pt>
                <c:pt idx="140">
                  <c:v>7000</c:v>
                </c:pt>
                <c:pt idx="141">
                  <c:v>7050</c:v>
                </c:pt>
                <c:pt idx="142">
                  <c:v>7100</c:v>
                </c:pt>
                <c:pt idx="143">
                  <c:v>7150</c:v>
                </c:pt>
                <c:pt idx="144">
                  <c:v>7200</c:v>
                </c:pt>
                <c:pt idx="145">
                  <c:v>7250</c:v>
                </c:pt>
                <c:pt idx="146">
                  <c:v>7300</c:v>
                </c:pt>
                <c:pt idx="147">
                  <c:v>7350</c:v>
                </c:pt>
                <c:pt idx="148">
                  <c:v>7400</c:v>
                </c:pt>
                <c:pt idx="149">
                  <c:v>7450</c:v>
                </c:pt>
                <c:pt idx="150">
                  <c:v>7500</c:v>
                </c:pt>
                <c:pt idx="151">
                  <c:v>7550</c:v>
                </c:pt>
                <c:pt idx="152">
                  <c:v>7600</c:v>
                </c:pt>
                <c:pt idx="153">
                  <c:v>7650</c:v>
                </c:pt>
                <c:pt idx="154">
                  <c:v>7700</c:v>
                </c:pt>
                <c:pt idx="155">
                  <c:v>7750</c:v>
                </c:pt>
                <c:pt idx="156">
                  <c:v>7800</c:v>
                </c:pt>
                <c:pt idx="157">
                  <c:v>7850</c:v>
                </c:pt>
                <c:pt idx="158">
                  <c:v>7900</c:v>
                </c:pt>
                <c:pt idx="159">
                  <c:v>7950</c:v>
                </c:pt>
                <c:pt idx="160">
                  <c:v>8000</c:v>
                </c:pt>
                <c:pt idx="161">
                  <c:v>8050</c:v>
                </c:pt>
                <c:pt idx="162">
                  <c:v>8100</c:v>
                </c:pt>
                <c:pt idx="163">
                  <c:v>8150</c:v>
                </c:pt>
                <c:pt idx="164">
                  <c:v>8200</c:v>
                </c:pt>
                <c:pt idx="165">
                  <c:v>8250</c:v>
                </c:pt>
                <c:pt idx="166">
                  <c:v>8300</c:v>
                </c:pt>
                <c:pt idx="167">
                  <c:v>8350</c:v>
                </c:pt>
                <c:pt idx="168">
                  <c:v>8400</c:v>
                </c:pt>
                <c:pt idx="169">
                  <c:v>8450</c:v>
                </c:pt>
                <c:pt idx="170">
                  <c:v>8500</c:v>
                </c:pt>
                <c:pt idx="171">
                  <c:v>8550</c:v>
                </c:pt>
                <c:pt idx="172">
                  <c:v>8600</c:v>
                </c:pt>
                <c:pt idx="173">
                  <c:v>8650</c:v>
                </c:pt>
                <c:pt idx="174">
                  <c:v>8700</c:v>
                </c:pt>
                <c:pt idx="175">
                  <c:v>8750</c:v>
                </c:pt>
                <c:pt idx="176">
                  <c:v>8800</c:v>
                </c:pt>
                <c:pt idx="177">
                  <c:v>8850</c:v>
                </c:pt>
                <c:pt idx="178">
                  <c:v>8900</c:v>
                </c:pt>
                <c:pt idx="179">
                  <c:v>8950</c:v>
                </c:pt>
                <c:pt idx="180">
                  <c:v>9000</c:v>
                </c:pt>
                <c:pt idx="181">
                  <c:v>9050</c:v>
                </c:pt>
                <c:pt idx="182">
                  <c:v>9100</c:v>
                </c:pt>
                <c:pt idx="183">
                  <c:v>9150</c:v>
                </c:pt>
                <c:pt idx="184">
                  <c:v>9200</c:v>
                </c:pt>
                <c:pt idx="185">
                  <c:v>9250</c:v>
                </c:pt>
                <c:pt idx="186">
                  <c:v>9300</c:v>
                </c:pt>
                <c:pt idx="187">
                  <c:v>9350</c:v>
                </c:pt>
                <c:pt idx="188">
                  <c:v>9400</c:v>
                </c:pt>
                <c:pt idx="189">
                  <c:v>9450</c:v>
                </c:pt>
                <c:pt idx="190">
                  <c:v>9500</c:v>
                </c:pt>
                <c:pt idx="191">
                  <c:v>9550</c:v>
                </c:pt>
                <c:pt idx="192">
                  <c:v>9600</c:v>
                </c:pt>
                <c:pt idx="193">
                  <c:v>9650</c:v>
                </c:pt>
                <c:pt idx="194">
                  <c:v>9700</c:v>
                </c:pt>
                <c:pt idx="195">
                  <c:v>9750</c:v>
                </c:pt>
                <c:pt idx="196">
                  <c:v>9800</c:v>
                </c:pt>
                <c:pt idx="197">
                  <c:v>9850</c:v>
                </c:pt>
                <c:pt idx="198">
                  <c:v>9900</c:v>
                </c:pt>
                <c:pt idx="199">
                  <c:v>9950</c:v>
                </c:pt>
              </c:numCache>
            </c:numRef>
          </c:cat>
          <c:val>
            <c:numRef>
              <c:f>Tabelle1!$C$2:$C$201</c:f>
              <c:numCache>
                <c:formatCode>General</c:formatCode>
                <c:ptCount val="200"/>
                <c:pt idx="0">
                  <c:v>1.0900000000000001E-4</c:v>
                </c:pt>
                <c:pt idx="1">
                  <c:v>1.572E-3</c:v>
                </c:pt>
                <c:pt idx="2">
                  <c:v>3.6970000000000002E-3</c:v>
                </c:pt>
                <c:pt idx="3">
                  <c:v>4.052E-3</c:v>
                </c:pt>
                <c:pt idx="4">
                  <c:v>2.5790000000000001E-3</c:v>
                </c:pt>
                <c:pt idx="5">
                  <c:v>4.8609999999999999E-3</c:v>
                </c:pt>
                <c:pt idx="6">
                  <c:v>3.712E-3</c:v>
                </c:pt>
                <c:pt idx="7">
                  <c:v>4.4180000000000001E-3</c:v>
                </c:pt>
                <c:pt idx="8">
                  <c:v>4.5030000000000001E-3</c:v>
                </c:pt>
                <c:pt idx="9">
                  <c:v>6.4130000000000003E-3</c:v>
                </c:pt>
                <c:pt idx="10">
                  <c:v>6.9129999999999999E-3</c:v>
                </c:pt>
                <c:pt idx="11">
                  <c:v>7.1219999999999999E-3</c:v>
                </c:pt>
                <c:pt idx="12">
                  <c:v>7.6540000000000002E-3</c:v>
                </c:pt>
                <c:pt idx="13">
                  <c:v>9.9810000000000003E-3</c:v>
                </c:pt>
                <c:pt idx="14">
                  <c:v>1.4807000000000001E-2</c:v>
                </c:pt>
                <c:pt idx="15">
                  <c:v>1.5880999999999999E-2</c:v>
                </c:pt>
                <c:pt idx="16">
                  <c:v>1.5769999999999999E-2</c:v>
                </c:pt>
                <c:pt idx="17">
                  <c:v>1.8119E-2</c:v>
                </c:pt>
                <c:pt idx="18">
                  <c:v>1.9650000000000001E-2</c:v>
                </c:pt>
                <c:pt idx="19">
                  <c:v>2.3111E-2</c:v>
                </c:pt>
                <c:pt idx="20">
                  <c:v>2.6557999999999998E-2</c:v>
                </c:pt>
                <c:pt idx="21">
                  <c:v>2.0854999999999999E-2</c:v>
                </c:pt>
                <c:pt idx="22">
                  <c:v>3.1304999999999999E-2</c:v>
                </c:pt>
                <c:pt idx="23">
                  <c:v>2.6069999999999999E-2</c:v>
                </c:pt>
                <c:pt idx="24">
                  <c:v>2.7248000000000001E-2</c:v>
                </c:pt>
                <c:pt idx="25">
                  <c:v>4.0545999999999999E-2</c:v>
                </c:pt>
                <c:pt idx="26">
                  <c:v>2.6005E-2</c:v>
                </c:pt>
                <c:pt idx="27">
                  <c:v>3.9099000000000002E-2</c:v>
                </c:pt>
                <c:pt idx="28">
                  <c:v>5.2801000000000001E-2</c:v>
                </c:pt>
                <c:pt idx="29">
                  <c:v>4.7545999999999998E-2</c:v>
                </c:pt>
                <c:pt idx="30">
                  <c:v>5.1367000000000003E-2</c:v>
                </c:pt>
                <c:pt idx="31">
                  <c:v>4.6543000000000001E-2</c:v>
                </c:pt>
                <c:pt idx="32">
                  <c:v>5.0574000000000001E-2</c:v>
                </c:pt>
                <c:pt idx="33">
                  <c:v>5.4900999999999998E-2</c:v>
                </c:pt>
                <c:pt idx="34">
                  <c:v>6.003E-2</c:v>
                </c:pt>
                <c:pt idx="35">
                  <c:v>8.7050000000000002E-2</c:v>
                </c:pt>
                <c:pt idx="36">
                  <c:v>6.8693000000000004E-2</c:v>
                </c:pt>
                <c:pt idx="37">
                  <c:v>7.3120000000000004E-2</c:v>
                </c:pt>
                <c:pt idx="38">
                  <c:v>9.7992999999999997E-2</c:v>
                </c:pt>
                <c:pt idx="39">
                  <c:v>9.2799000000000006E-2</c:v>
                </c:pt>
                <c:pt idx="40">
                  <c:v>8.9081999999999995E-2</c:v>
                </c:pt>
                <c:pt idx="41">
                  <c:v>7.8798000000000007E-2</c:v>
                </c:pt>
                <c:pt idx="42">
                  <c:v>8.6828000000000002E-2</c:v>
                </c:pt>
                <c:pt idx="43">
                  <c:v>0.11402</c:v>
                </c:pt>
                <c:pt idx="44">
                  <c:v>0.11303100000000001</c:v>
                </c:pt>
                <c:pt idx="45">
                  <c:v>0.107641</c:v>
                </c:pt>
                <c:pt idx="46">
                  <c:v>0.115816</c:v>
                </c:pt>
                <c:pt idx="47">
                  <c:v>0.112299</c:v>
                </c:pt>
                <c:pt idx="48">
                  <c:v>0.115193</c:v>
                </c:pt>
                <c:pt idx="49">
                  <c:v>0.124641</c:v>
                </c:pt>
                <c:pt idx="50">
                  <c:v>0.142987</c:v>
                </c:pt>
                <c:pt idx="51">
                  <c:v>0.13395899999999999</c:v>
                </c:pt>
                <c:pt idx="52">
                  <c:v>0.13634199999999999</c:v>
                </c:pt>
                <c:pt idx="53">
                  <c:v>0.143375</c:v>
                </c:pt>
                <c:pt idx="54">
                  <c:v>0.15171699999999999</c:v>
                </c:pt>
                <c:pt idx="55">
                  <c:v>0.17033999999999999</c:v>
                </c:pt>
                <c:pt idx="56">
                  <c:v>0.182558</c:v>
                </c:pt>
                <c:pt idx="57">
                  <c:v>0.18304799999999999</c:v>
                </c:pt>
                <c:pt idx="58">
                  <c:v>0.174263</c:v>
                </c:pt>
                <c:pt idx="59">
                  <c:v>0.179088</c:v>
                </c:pt>
                <c:pt idx="60">
                  <c:v>0.19381699999999999</c:v>
                </c:pt>
                <c:pt idx="61">
                  <c:v>0.201794</c:v>
                </c:pt>
                <c:pt idx="62">
                  <c:v>0.19150700000000001</c:v>
                </c:pt>
                <c:pt idx="63">
                  <c:v>0.20450599999999999</c:v>
                </c:pt>
                <c:pt idx="64">
                  <c:v>0.21601999999999999</c:v>
                </c:pt>
                <c:pt idx="65">
                  <c:v>0.237785</c:v>
                </c:pt>
                <c:pt idx="66">
                  <c:v>0.23191700000000001</c:v>
                </c:pt>
                <c:pt idx="67">
                  <c:v>0.24149200000000001</c:v>
                </c:pt>
                <c:pt idx="68">
                  <c:v>0.23896100000000001</c:v>
                </c:pt>
                <c:pt idx="69">
                  <c:v>0.25364100000000001</c:v>
                </c:pt>
                <c:pt idx="70">
                  <c:v>0.25866800000000001</c:v>
                </c:pt>
                <c:pt idx="71">
                  <c:v>0.26712399999999997</c:v>
                </c:pt>
                <c:pt idx="72">
                  <c:v>0.26544899999999999</c:v>
                </c:pt>
                <c:pt idx="73">
                  <c:v>0.31218899999999999</c:v>
                </c:pt>
                <c:pt idx="74">
                  <c:v>0.29234599999999999</c:v>
                </c:pt>
                <c:pt idx="75">
                  <c:v>0.32764500000000002</c:v>
                </c:pt>
                <c:pt idx="76">
                  <c:v>0.303981</c:v>
                </c:pt>
                <c:pt idx="77">
                  <c:v>0.30186000000000002</c:v>
                </c:pt>
                <c:pt idx="78">
                  <c:v>0.356769</c:v>
                </c:pt>
                <c:pt idx="79">
                  <c:v>0.36682100000000001</c:v>
                </c:pt>
                <c:pt idx="80">
                  <c:v>0.34741100000000003</c:v>
                </c:pt>
                <c:pt idx="81">
                  <c:v>0.44373099999999999</c:v>
                </c:pt>
                <c:pt idx="82">
                  <c:v>0.32436599999999999</c:v>
                </c:pt>
                <c:pt idx="83">
                  <c:v>0.30685400000000002</c:v>
                </c:pt>
                <c:pt idx="84">
                  <c:v>0.32619799999999999</c:v>
                </c:pt>
                <c:pt idx="85">
                  <c:v>0.32226399999999999</c:v>
                </c:pt>
                <c:pt idx="86">
                  <c:v>0.33118700000000001</c:v>
                </c:pt>
                <c:pt idx="87">
                  <c:v>0.34716900000000001</c:v>
                </c:pt>
                <c:pt idx="88">
                  <c:v>0.35181499999999999</c:v>
                </c:pt>
                <c:pt idx="89">
                  <c:v>0.36592799999999998</c:v>
                </c:pt>
                <c:pt idx="90">
                  <c:v>0.41245999999999999</c:v>
                </c:pt>
                <c:pt idx="91">
                  <c:v>0.39502999999999999</c:v>
                </c:pt>
                <c:pt idx="92">
                  <c:v>0.39658300000000002</c:v>
                </c:pt>
                <c:pt idx="93">
                  <c:v>0.421402</c:v>
                </c:pt>
                <c:pt idx="94">
                  <c:v>0.39761000000000002</c:v>
                </c:pt>
                <c:pt idx="95">
                  <c:v>0.47868500000000003</c:v>
                </c:pt>
                <c:pt idx="96">
                  <c:v>0.50126000000000004</c:v>
                </c:pt>
                <c:pt idx="97">
                  <c:v>0.505718</c:v>
                </c:pt>
                <c:pt idx="98">
                  <c:v>0.52115100000000003</c:v>
                </c:pt>
                <c:pt idx="99">
                  <c:v>0.515602</c:v>
                </c:pt>
                <c:pt idx="100">
                  <c:v>0.491317</c:v>
                </c:pt>
                <c:pt idx="101">
                  <c:v>0.51462399999999997</c:v>
                </c:pt>
                <c:pt idx="102">
                  <c:v>0.53321399999999997</c:v>
                </c:pt>
                <c:pt idx="103">
                  <c:v>0.55968899999999999</c:v>
                </c:pt>
                <c:pt idx="104">
                  <c:v>0.56430000000000002</c:v>
                </c:pt>
                <c:pt idx="105">
                  <c:v>0.58325800000000005</c:v>
                </c:pt>
                <c:pt idx="106">
                  <c:v>0.53368099999999996</c:v>
                </c:pt>
                <c:pt idx="107">
                  <c:v>0.63942200000000005</c:v>
                </c:pt>
                <c:pt idx="108">
                  <c:v>0.57174499999999995</c:v>
                </c:pt>
                <c:pt idx="109">
                  <c:v>0.602607</c:v>
                </c:pt>
                <c:pt idx="110">
                  <c:v>0.62565000000000004</c:v>
                </c:pt>
                <c:pt idx="111">
                  <c:v>0.74398900000000001</c:v>
                </c:pt>
                <c:pt idx="112">
                  <c:v>0.68699399999999999</c:v>
                </c:pt>
                <c:pt idx="113">
                  <c:v>0.63615299999999997</c:v>
                </c:pt>
                <c:pt idx="114">
                  <c:v>0.72870800000000002</c:v>
                </c:pt>
                <c:pt idx="115">
                  <c:v>0.73454900000000001</c:v>
                </c:pt>
                <c:pt idx="116">
                  <c:v>0.64986900000000003</c:v>
                </c:pt>
                <c:pt idx="117">
                  <c:v>0.748749</c:v>
                </c:pt>
                <c:pt idx="118">
                  <c:v>0.77440600000000004</c:v>
                </c:pt>
                <c:pt idx="119">
                  <c:v>0.73661399999999999</c:v>
                </c:pt>
                <c:pt idx="120">
                  <c:v>0.79103800000000002</c:v>
                </c:pt>
                <c:pt idx="121">
                  <c:v>0.79961800000000005</c:v>
                </c:pt>
                <c:pt idx="122">
                  <c:v>0.80533299999999997</c:v>
                </c:pt>
                <c:pt idx="123">
                  <c:v>0.718005</c:v>
                </c:pt>
                <c:pt idx="124">
                  <c:v>0.74662200000000001</c:v>
                </c:pt>
                <c:pt idx="125">
                  <c:v>0.75450799999999996</c:v>
                </c:pt>
                <c:pt idx="126">
                  <c:v>0.79516500000000001</c:v>
                </c:pt>
                <c:pt idx="127">
                  <c:v>0.80733299999999997</c:v>
                </c:pt>
                <c:pt idx="128">
                  <c:v>0.89602599999999999</c:v>
                </c:pt>
                <c:pt idx="129">
                  <c:v>0.84573100000000001</c:v>
                </c:pt>
                <c:pt idx="130">
                  <c:v>0.85931599999999997</c:v>
                </c:pt>
                <c:pt idx="131">
                  <c:v>0.86712400000000001</c:v>
                </c:pt>
                <c:pt idx="132">
                  <c:v>0.86774499999999999</c:v>
                </c:pt>
                <c:pt idx="133">
                  <c:v>0.91493000000000002</c:v>
                </c:pt>
                <c:pt idx="134">
                  <c:v>1.000569</c:v>
                </c:pt>
                <c:pt idx="135">
                  <c:v>0.87839800000000001</c:v>
                </c:pt>
                <c:pt idx="136">
                  <c:v>0.95200200000000001</c:v>
                </c:pt>
                <c:pt idx="137">
                  <c:v>0.95305499999999999</c:v>
                </c:pt>
                <c:pt idx="138">
                  <c:v>0.93725400000000003</c:v>
                </c:pt>
                <c:pt idx="139">
                  <c:v>1.0494380000000001</c:v>
                </c:pt>
                <c:pt idx="140">
                  <c:v>1.0941970000000001</c:v>
                </c:pt>
                <c:pt idx="141">
                  <c:v>1.117388</c:v>
                </c:pt>
                <c:pt idx="142">
                  <c:v>1.0300579999999999</c:v>
                </c:pt>
                <c:pt idx="143">
                  <c:v>1.334476</c:v>
                </c:pt>
                <c:pt idx="144">
                  <c:v>1.179738</c:v>
                </c:pt>
                <c:pt idx="145">
                  <c:v>1.138838</c:v>
                </c:pt>
                <c:pt idx="146">
                  <c:v>1.0792550000000001</c:v>
                </c:pt>
                <c:pt idx="147">
                  <c:v>1.211627</c:v>
                </c:pt>
                <c:pt idx="148">
                  <c:v>1.095078</c:v>
                </c:pt>
                <c:pt idx="149">
                  <c:v>1.146177</c:v>
                </c:pt>
                <c:pt idx="150">
                  <c:v>1.198985</c:v>
                </c:pt>
                <c:pt idx="151">
                  <c:v>1.257117</c:v>
                </c:pt>
                <c:pt idx="152">
                  <c:v>1.140274</c:v>
                </c:pt>
                <c:pt idx="153">
                  <c:v>1.3610880000000001</c:v>
                </c:pt>
                <c:pt idx="154">
                  <c:v>1.1092249999999999</c:v>
                </c:pt>
                <c:pt idx="155">
                  <c:v>1.2129490000000001</c:v>
                </c:pt>
                <c:pt idx="156">
                  <c:v>1.2111730000000001</c:v>
                </c:pt>
                <c:pt idx="157">
                  <c:v>1.326559</c:v>
                </c:pt>
                <c:pt idx="158">
                  <c:v>1.400336</c:v>
                </c:pt>
                <c:pt idx="159">
                  <c:v>1.2767679999999999</c:v>
                </c:pt>
                <c:pt idx="160">
                  <c:v>1.459133</c:v>
                </c:pt>
                <c:pt idx="161">
                  <c:v>1.6762379999999999</c:v>
                </c:pt>
                <c:pt idx="162">
                  <c:v>1.438828</c:v>
                </c:pt>
                <c:pt idx="163">
                  <c:v>1.4821770000000001</c:v>
                </c:pt>
                <c:pt idx="164">
                  <c:v>1.1974370000000001</c:v>
                </c:pt>
                <c:pt idx="165">
                  <c:v>1.2232430000000001</c:v>
                </c:pt>
                <c:pt idx="166">
                  <c:v>1.2963499999999999</c:v>
                </c:pt>
                <c:pt idx="167">
                  <c:v>1.260642</c:v>
                </c:pt>
                <c:pt idx="168">
                  <c:v>1.2650950000000001</c:v>
                </c:pt>
                <c:pt idx="169">
                  <c:v>1.2948139999999999</c:v>
                </c:pt>
                <c:pt idx="170">
                  <c:v>1.447778</c:v>
                </c:pt>
                <c:pt idx="171">
                  <c:v>1.307123</c:v>
                </c:pt>
                <c:pt idx="172">
                  <c:v>1.3027550000000001</c:v>
                </c:pt>
                <c:pt idx="173">
                  <c:v>1.406242</c:v>
                </c:pt>
                <c:pt idx="174">
                  <c:v>1.405097</c:v>
                </c:pt>
                <c:pt idx="175">
                  <c:v>1.462372</c:v>
                </c:pt>
                <c:pt idx="176">
                  <c:v>1.44631</c:v>
                </c:pt>
                <c:pt idx="177">
                  <c:v>1.4504779999999999</c:v>
                </c:pt>
                <c:pt idx="178">
                  <c:v>1.5770679999999999</c:v>
                </c:pt>
                <c:pt idx="179">
                  <c:v>1.5608949999999999</c:v>
                </c:pt>
                <c:pt idx="180">
                  <c:v>1.4684729999999999</c:v>
                </c:pt>
                <c:pt idx="181">
                  <c:v>1.6672720000000001</c:v>
                </c:pt>
                <c:pt idx="182">
                  <c:v>1.670909</c:v>
                </c:pt>
                <c:pt idx="183">
                  <c:v>1.561269</c:v>
                </c:pt>
                <c:pt idx="184">
                  <c:v>1.6241730000000001</c:v>
                </c:pt>
                <c:pt idx="185">
                  <c:v>1.6535660000000001</c:v>
                </c:pt>
                <c:pt idx="186">
                  <c:v>1.8530789999999999</c:v>
                </c:pt>
                <c:pt idx="187">
                  <c:v>1.8801319999999999</c:v>
                </c:pt>
                <c:pt idx="188">
                  <c:v>1.643602</c:v>
                </c:pt>
                <c:pt idx="189">
                  <c:v>1.826854</c:v>
                </c:pt>
                <c:pt idx="190">
                  <c:v>1.805113</c:v>
                </c:pt>
                <c:pt idx="191">
                  <c:v>1.874892</c:v>
                </c:pt>
                <c:pt idx="192">
                  <c:v>1.8228629999999999</c:v>
                </c:pt>
                <c:pt idx="193">
                  <c:v>1.9481710000000001</c:v>
                </c:pt>
                <c:pt idx="194">
                  <c:v>1.794486</c:v>
                </c:pt>
                <c:pt idx="195">
                  <c:v>1.833572</c:v>
                </c:pt>
                <c:pt idx="196">
                  <c:v>2.067148</c:v>
                </c:pt>
                <c:pt idx="197">
                  <c:v>1.9826299999999999</c:v>
                </c:pt>
                <c:pt idx="198">
                  <c:v>2.0266220000000001</c:v>
                </c:pt>
                <c:pt idx="199">
                  <c:v>2.0524290000000001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324-754A-BB0C-9CD09730FA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0835871"/>
        <c:axId val="1330837599"/>
      </c:lineChart>
      <c:catAx>
        <c:axId val="1330835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30837599"/>
        <c:crosses val="autoZero"/>
        <c:auto val="1"/>
        <c:lblAlgn val="ctr"/>
        <c:lblOffset val="100"/>
        <c:noMultiLvlLbl val="0"/>
      </c:catAx>
      <c:valAx>
        <c:axId val="1330837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308358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Laufzeitentwicklungen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Schnell mit normaler Matrix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Tabelle1!$A$2:$A$201</c:f>
              <c:numCache>
                <c:formatCode>General</c:formatCode>
                <c:ptCount val="200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  <c:pt idx="21">
                  <c:v>1050</c:v>
                </c:pt>
                <c:pt idx="22">
                  <c:v>1100</c:v>
                </c:pt>
                <c:pt idx="23">
                  <c:v>1150</c:v>
                </c:pt>
                <c:pt idx="24">
                  <c:v>1200</c:v>
                </c:pt>
                <c:pt idx="25">
                  <c:v>1250</c:v>
                </c:pt>
                <c:pt idx="26">
                  <c:v>1300</c:v>
                </c:pt>
                <c:pt idx="27">
                  <c:v>1350</c:v>
                </c:pt>
                <c:pt idx="28">
                  <c:v>1400</c:v>
                </c:pt>
                <c:pt idx="29">
                  <c:v>1450</c:v>
                </c:pt>
                <c:pt idx="30">
                  <c:v>1500</c:v>
                </c:pt>
                <c:pt idx="31">
                  <c:v>1550</c:v>
                </c:pt>
                <c:pt idx="32">
                  <c:v>1600</c:v>
                </c:pt>
                <c:pt idx="33">
                  <c:v>1650</c:v>
                </c:pt>
                <c:pt idx="34">
                  <c:v>1700</c:v>
                </c:pt>
                <c:pt idx="35">
                  <c:v>1750</c:v>
                </c:pt>
                <c:pt idx="36">
                  <c:v>1800</c:v>
                </c:pt>
                <c:pt idx="37">
                  <c:v>1850</c:v>
                </c:pt>
                <c:pt idx="38">
                  <c:v>1900</c:v>
                </c:pt>
                <c:pt idx="39">
                  <c:v>1950</c:v>
                </c:pt>
                <c:pt idx="40">
                  <c:v>2000</c:v>
                </c:pt>
                <c:pt idx="41">
                  <c:v>2050</c:v>
                </c:pt>
                <c:pt idx="42">
                  <c:v>2100</c:v>
                </c:pt>
                <c:pt idx="43">
                  <c:v>2150</c:v>
                </c:pt>
                <c:pt idx="44">
                  <c:v>2200</c:v>
                </c:pt>
                <c:pt idx="45">
                  <c:v>2250</c:v>
                </c:pt>
                <c:pt idx="46">
                  <c:v>2300</c:v>
                </c:pt>
                <c:pt idx="47">
                  <c:v>2350</c:v>
                </c:pt>
                <c:pt idx="48">
                  <c:v>2400</c:v>
                </c:pt>
                <c:pt idx="49">
                  <c:v>2450</c:v>
                </c:pt>
                <c:pt idx="50">
                  <c:v>2500</c:v>
                </c:pt>
                <c:pt idx="51">
                  <c:v>2550</c:v>
                </c:pt>
                <c:pt idx="52">
                  <c:v>2600</c:v>
                </c:pt>
                <c:pt idx="53">
                  <c:v>2650</c:v>
                </c:pt>
                <c:pt idx="54">
                  <c:v>2700</c:v>
                </c:pt>
                <c:pt idx="55">
                  <c:v>2750</c:v>
                </c:pt>
                <c:pt idx="56">
                  <c:v>2800</c:v>
                </c:pt>
                <c:pt idx="57">
                  <c:v>2850</c:v>
                </c:pt>
                <c:pt idx="58">
                  <c:v>2900</c:v>
                </c:pt>
                <c:pt idx="59">
                  <c:v>2950</c:v>
                </c:pt>
                <c:pt idx="60">
                  <c:v>3000</c:v>
                </c:pt>
                <c:pt idx="61">
                  <c:v>3050</c:v>
                </c:pt>
                <c:pt idx="62">
                  <c:v>3100</c:v>
                </c:pt>
                <c:pt idx="63">
                  <c:v>3150</c:v>
                </c:pt>
                <c:pt idx="64">
                  <c:v>3200</c:v>
                </c:pt>
                <c:pt idx="65">
                  <c:v>3250</c:v>
                </c:pt>
                <c:pt idx="66">
                  <c:v>3300</c:v>
                </c:pt>
                <c:pt idx="67">
                  <c:v>3350</c:v>
                </c:pt>
                <c:pt idx="68">
                  <c:v>3400</c:v>
                </c:pt>
                <c:pt idx="69">
                  <c:v>3450</c:v>
                </c:pt>
                <c:pt idx="70">
                  <c:v>3500</c:v>
                </c:pt>
                <c:pt idx="71">
                  <c:v>3550</c:v>
                </c:pt>
                <c:pt idx="72">
                  <c:v>3600</c:v>
                </c:pt>
                <c:pt idx="73">
                  <c:v>3650</c:v>
                </c:pt>
                <c:pt idx="74">
                  <c:v>3700</c:v>
                </c:pt>
                <c:pt idx="75">
                  <c:v>3750</c:v>
                </c:pt>
                <c:pt idx="76">
                  <c:v>3800</c:v>
                </c:pt>
                <c:pt idx="77">
                  <c:v>3850</c:v>
                </c:pt>
                <c:pt idx="78">
                  <c:v>3900</c:v>
                </c:pt>
                <c:pt idx="79">
                  <c:v>3950</c:v>
                </c:pt>
                <c:pt idx="80">
                  <c:v>4000</c:v>
                </c:pt>
                <c:pt idx="81">
                  <c:v>4050</c:v>
                </c:pt>
                <c:pt idx="82">
                  <c:v>4100</c:v>
                </c:pt>
                <c:pt idx="83">
                  <c:v>4150</c:v>
                </c:pt>
                <c:pt idx="84">
                  <c:v>4200</c:v>
                </c:pt>
                <c:pt idx="85">
                  <c:v>4250</c:v>
                </c:pt>
                <c:pt idx="86">
                  <c:v>4300</c:v>
                </c:pt>
                <c:pt idx="87">
                  <c:v>4350</c:v>
                </c:pt>
                <c:pt idx="88">
                  <c:v>4400</c:v>
                </c:pt>
                <c:pt idx="89">
                  <c:v>4450</c:v>
                </c:pt>
                <c:pt idx="90">
                  <c:v>4500</c:v>
                </c:pt>
                <c:pt idx="91">
                  <c:v>4550</c:v>
                </c:pt>
                <c:pt idx="92">
                  <c:v>4600</c:v>
                </c:pt>
                <c:pt idx="93">
                  <c:v>4650</c:v>
                </c:pt>
                <c:pt idx="94">
                  <c:v>4700</c:v>
                </c:pt>
                <c:pt idx="95">
                  <c:v>4750</c:v>
                </c:pt>
                <c:pt idx="96">
                  <c:v>4800</c:v>
                </c:pt>
                <c:pt idx="97">
                  <c:v>4850</c:v>
                </c:pt>
                <c:pt idx="98">
                  <c:v>4900</c:v>
                </c:pt>
                <c:pt idx="99">
                  <c:v>4950</c:v>
                </c:pt>
                <c:pt idx="100">
                  <c:v>5000</c:v>
                </c:pt>
                <c:pt idx="101">
                  <c:v>5050</c:v>
                </c:pt>
                <c:pt idx="102">
                  <c:v>5100</c:v>
                </c:pt>
                <c:pt idx="103">
                  <c:v>5150</c:v>
                </c:pt>
                <c:pt idx="104">
                  <c:v>5200</c:v>
                </c:pt>
                <c:pt idx="105">
                  <c:v>5250</c:v>
                </c:pt>
                <c:pt idx="106">
                  <c:v>5300</c:v>
                </c:pt>
                <c:pt idx="107">
                  <c:v>5350</c:v>
                </c:pt>
                <c:pt idx="108">
                  <c:v>5400</c:v>
                </c:pt>
                <c:pt idx="109">
                  <c:v>5450</c:v>
                </c:pt>
                <c:pt idx="110">
                  <c:v>5500</c:v>
                </c:pt>
                <c:pt idx="111">
                  <c:v>5550</c:v>
                </c:pt>
                <c:pt idx="112">
                  <c:v>5600</c:v>
                </c:pt>
                <c:pt idx="113">
                  <c:v>5650</c:v>
                </c:pt>
                <c:pt idx="114">
                  <c:v>5700</c:v>
                </c:pt>
                <c:pt idx="115">
                  <c:v>5750</c:v>
                </c:pt>
                <c:pt idx="116">
                  <c:v>5800</c:v>
                </c:pt>
                <c:pt idx="117">
                  <c:v>5850</c:v>
                </c:pt>
                <c:pt idx="118">
                  <c:v>5900</c:v>
                </c:pt>
                <c:pt idx="119">
                  <c:v>5950</c:v>
                </c:pt>
                <c:pt idx="120">
                  <c:v>6000</c:v>
                </c:pt>
                <c:pt idx="121">
                  <c:v>6050</c:v>
                </c:pt>
                <c:pt idx="122">
                  <c:v>6100</c:v>
                </c:pt>
                <c:pt idx="123">
                  <c:v>6150</c:v>
                </c:pt>
                <c:pt idx="124">
                  <c:v>6200</c:v>
                </c:pt>
                <c:pt idx="125">
                  <c:v>6250</c:v>
                </c:pt>
                <c:pt idx="126">
                  <c:v>6300</c:v>
                </c:pt>
                <c:pt idx="127">
                  <c:v>6350</c:v>
                </c:pt>
                <c:pt idx="128">
                  <c:v>6400</c:v>
                </c:pt>
                <c:pt idx="129">
                  <c:v>6450</c:v>
                </c:pt>
                <c:pt idx="130">
                  <c:v>6500</c:v>
                </c:pt>
                <c:pt idx="131">
                  <c:v>6550</c:v>
                </c:pt>
                <c:pt idx="132">
                  <c:v>6600</c:v>
                </c:pt>
                <c:pt idx="133">
                  <c:v>6650</c:v>
                </c:pt>
                <c:pt idx="134">
                  <c:v>6700</c:v>
                </c:pt>
                <c:pt idx="135">
                  <c:v>6750</c:v>
                </c:pt>
                <c:pt idx="136">
                  <c:v>6800</c:v>
                </c:pt>
                <c:pt idx="137">
                  <c:v>6850</c:v>
                </c:pt>
                <c:pt idx="138">
                  <c:v>6900</c:v>
                </c:pt>
                <c:pt idx="139">
                  <c:v>6950</c:v>
                </c:pt>
                <c:pt idx="140">
                  <c:v>7000</c:v>
                </c:pt>
                <c:pt idx="141">
                  <c:v>7050</c:v>
                </c:pt>
                <c:pt idx="142">
                  <c:v>7100</c:v>
                </c:pt>
                <c:pt idx="143">
                  <c:v>7150</c:v>
                </c:pt>
                <c:pt idx="144">
                  <c:v>7200</c:v>
                </c:pt>
                <c:pt idx="145">
                  <c:v>7250</c:v>
                </c:pt>
                <c:pt idx="146">
                  <c:v>7300</c:v>
                </c:pt>
                <c:pt idx="147">
                  <c:v>7350</c:v>
                </c:pt>
                <c:pt idx="148">
                  <c:v>7400</c:v>
                </c:pt>
                <c:pt idx="149">
                  <c:v>7450</c:v>
                </c:pt>
                <c:pt idx="150">
                  <c:v>7500</c:v>
                </c:pt>
                <c:pt idx="151">
                  <c:v>7550</c:v>
                </c:pt>
                <c:pt idx="152">
                  <c:v>7600</c:v>
                </c:pt>
                <c:pt idx="153">
                  <c:v>7650</c:v>
                </c:pt>
                <c:pt idx="154">
                  <c:v>7700</c:v>
                </c:pt>
                <c:pt idx="155">
                  <c:v>7750</c:v>
                </c:pt>
                <c:pt idx="156">
                  <c:v>7800</c:v>
                </c:pt>
                <c:pt idx="157">
                  <c:v>7850</c:v>
                </c:pt>
                <c:pt idx="158">
                  <c:v>7900</c:v>
                </c:pt>
                <c:pt idx="159">
                  <c:v>7950</c:v>
                </c:pt>
                <c:pt idx="160">
                  <c:v>8000</c:v>
                </c:pt>
                <c:pt idx="161">
                  <c:v>8050</c:v>
                </c:pt>
                <c:pt idx="162">
                  <c:v>8100</c:v>
                </c:pt>
                <c:pt idx="163">
                  <c:v>8150</c:v>
                </c:pt>
                <c:pt idx="164">
                  <c:v>8200</c:v>
                </c:pt>
                <c:pt idx="165">
                  <c:v>8250</c:v>
                </c:pt>
                <c:pt idx="166">
                  <c:v>8300</c:v>
                </c:pt>
                <c:pt idx="167">
                  <c:v>8350</c:v>
                </c:pt>
                <c:pt idx="168">
                  <c:v>8400</c:v>
                </c:pt>
                <c:pt idx="169">
                  <c:v>8450</c:v>
                </c:pt>
                <c:pt idx="170">
                  <c:v>8500</c:v>
                </c:pt>
                <c:pt idx="171">
                  <c:v>8550</c:v>
                </c:pt>
                <c:pt idx="172">
                  <c:v>8600</c:v>
                </c:pt>
                <c:pt idx="173">
                  <c:v>8650</c:v>
                </c:pt>
                <c:pt idx="174">
                  <c:v>8700</c:v>
                </c:pt>
                <c:pt idx="175">
                  <c:v>8750</c:v>
                </c:pt>
                <c:pt idx="176">
                  <c:v>8800</c:v>
                </c:pt>
                <c:pt idx="177">
                  <c:v>8850</c:v>
                </c:pt>
                <c:pt idx="178">
                  <c:v>8900</c:v>
                </c:pt>
                <c:pt idx="179">
                  <c:v>8950</c:v>
                </c:pt>
                <c:pt idx="180">
                  <c:v>9000</c:v>
                </c:pt>
                <c:pt idx="181">
                  <c:v>9050</c:v>
                </c:pt>
                <c:pt idx="182">
                  <c:v>9100</c:v>
                </c:pt>
                <c:pt idx="183">
                  <c:v>9150</c:v>
                </c:pt>
                <c:pt idx="184">
                  <c:v>9200</c:v>
                </c:pt>
                <c:pt idx="185">
                  <c:v>9250</c:v>
                </c:pt>
                <c:pt idx="186">
                  <c:v>9300</c:v>
                </c:pt>
                <c:pt idx="187">
                  <c:v>9350</c:v>
                </c:pt>
                <c:pt idx="188">
                  <c:v>9400</c:v>
                </c:pt>
                <c:pt idx="189">
                  <c:v>9450</c:v>
                </c:pt>
                <c:pt idx="190">
                  <c:v>9500</c:v>
                </c:pt>
                <c:pt idx="191">
                  <c:v>9550</c:v>
                </c:pt>
                <c:pt idx="192">
                  <c:v>9600</c:v>
                </c:pt>
                <c:pt idx="193">
                  <c:v>9650</c:v>
                </c:pt>
                <c:pt idx="194">
                  <c:v>9700</c:v>
                </c:pt>
                <c:pt idx="195">
                  <c:v>9750</c:v>
                </c:pt>
                <c:pt idx="196">
                  <c:v>9800</c:v>
                </c:pt>
                <c:pt idx="197">
                  <c:v>9850</c:v>
                </c:pt>
                <c:pt idx="198">
                  <c:v>9900</c:v>
                </c:pt>
                <c:pt idx="199">
                  <c:v>9950</c:v>
                </c:pt>
              </c:numCache>
            </c:numRef>
          </c:cat>
          <c:val>
            <c:numRef>
              <c:f>Tabelle1!$B$2:$B$201</c:f>
              <c:numCache>
                <c:formatCode>General</c:formatCode>
                <c:ptCount val="200"/>
                <c:pt idx="0">
                  <c:v>1.56E-4</c:v>
                </c:pt>
                <c:pt idx="1">
                  <c:v>4.4149999999999997E-3</c:v>
                </c:pt>
                <c:pt idx="2">
                  <c:v>5.2700000000000004E-3</c:v>
                </c:pt>
                <c:pt idx="3">
                  <c:v>6.8469999999999998E-3</c:v>
                </c:pt>
                <c:pt idx="4">
                  <c:v>3.6329999999999999E-3</c:v>
                </c:pt>
                <c:pt idx="5">
                  <c:v>5.9909999999999998E-3</c:v>
                </c:pt>
                <c:pt idx="6">
                  <c:v>6.1850000000000004E-3</c:v>
                </c:pt>
                <c:pt idx="7">
                  <c:v>7.6730000000000001E-3</c:v>
                </c:pt>
                <c:pt idx="8">
                  <c:v>9.3439999999999999E-3</c:v>
                </c:pt>
                <c:pt idx="9">
                  <c:v>9.4959999999999992E-3</c:v>
                </c:pt>
                <c:pt idx="10">
                  <c:v>1.7812000000000001E-2</c:v>
                </c:pt>
                <c:pt idx="11">
                  <c:v>1.235E-2</c:v>
                </c:pt>
                <c:pt idx="12">
                  <c:v>1.4035000000000001E-2</c:v>
                </c:pt>
                <c:pt idx="13">
                  <c:v>1.5716999999999998E-2</c:v>
                </c:pt>
                <c:pt idx="14">
                  <c:v>2.5155E-2</c:v>
                </c:pt>
                <c:pt idx="15">
                  <c:v>2.8923999999999998E-2</c:v>
                </c:pt>
                <c:pt idx="16">
                  <c:v>2.8257000000000001E-2</c:v>
                </c:pt>
                <c:pt idx="17">
                  <c:v>3.27E-2</c:v>
                </c:pt>
                <c:pt idx="18">
                  <c:v>3.5874999999999997E-2</c:v>
                </c:pt>
                <c:pt idx="19">
                  <c:v>4.3128E-2</c:v>
                </c:pt>
                <c:pt idx="20">
                  <c:v>4.9153000000000002E-2</c:v>
                </c:pt>
                <c:pt idx="21">
                  <c:v>4.4059000000000001E-2</c:v>
                </c:pt>
                <c:pt idx="22">
                  <c:v>4.5622000000000003E-2</c:v>
                </c:pt>
                <c:pt idx="23">
                  <c:v>6.8667000000000006E-2</c:v>
                </c:pt>
                <c:pt idx="24">
                  <c:v>5.4613000000000002E-2</c:v>
                </c:pt>
                <c:pt idx="25">
                  <c:v>7.2079000000000004E-2</c:v>
                </c:pt>
                <c:pt idx="26">
                  <c:v>8.6546999999999999E-2</c:v>
                </c:pt>
                <c:pt idx="27">
                  <c:v>6.1665999999999999E-2</c:v>
                </c:pt>
                <c:pt idx="28">
                  <c:v>8.8472999999999996E-2</c:v>
                </c:pt>
                <c:pt idx="29">
                  <c:v>9.6769999999999995E-2</c:v>
                </c:pt>
                <c:pt idx="30">
                  <c:v>0.104727</c:v>
                </c:pt>
                <c:pt idx="31">
                  <c:v>0.100411</c:v>
                </c:pt>
                <c:pt idx="32">
                  <c:v>0.100176</c:v>
                </c:pt>
                <c:pt idx="33">
                  <c:v>0.11912200000000001</c:v>
                </c:pt>
                <c:pt idx="34">
                  <c:v>0.119354</c:v>
                </c:pt>
                <c:pt idx="35">
                  <c:v>0.14003599999999999</c:v>
                </c:pt>
                <c:pt idx="36">
                  <c:v>0.15184900000000001</c:v>
                </c:pt>
                <c:pt idx="37">
                  <c:v>0.14161399999999999</c:v>
                </c:pt>
                <c:pt idx="38">
                  <c:v>0.162046</c:v>
                </c:pt>
                <c:pt idx="39">
                  <c:v>0.165965</c:v>
                </c:pt>
                <c:pt idx="40">
                  <c:v>0.19117300000000001</c:v>
                </c:pt>
                <c:pt idx="41">
                  <c:v>0.15470800000000001</c:v>
                </c:pt>
                <c:pt idx="42">
                  <c:v>0.163913</c:v>
                </c:pt>
                <c:pt idx="43">
                  <c:v>0.19168199999999999</c:v>
                </c:pt>
                <c:pt idx="44">
                  <c:v>0.23830599999999999</c:v>
                </c:pt>
                <c:pt idx="45">
                  <c:v>0.21853700000000001</c:v>
                </c:pt>
                <c:pt idx="46">
                  <c:v>0.20208699999999999</c:v>
                </c:pt>
                <c:pt idx="47">
                  <c:v>0.21895899999999999</c:v>
                </c:pt>
                <c:pt idx="48">
                  <c:v>0.22459799999999999</c:v>
                </c:pt>
                <c:pt idx="49">
                  <c:v>0.2417</c:v>
                </c:pt>
                <c:pt idx="50">
                  <c:v>0.25588300000000003</c:v>
                </c:pt>
                <c:pt idx="51">
                  <c:v>0.28885899999999998</c:v>
                </c:pt>
                <c:pt idx="52">
                  <c:v>0.26490799999999998</c:v>
                </c:pt>
                <c:pt idx="53">
                  <c:v>0.287748</c:v>
                </c:pt>
                <c:pt idx="54">
                  <c:v>0.32541599999999998</c:v>
                </c:pt>
                <c:pt idx="55">
                  <c:v>0.30847000000000002</c:v>
                </c:pt>
                <c:pt idx="56">
                  <c:v>0.336951</c:v>
                </c:pt>
                <c:pt idx="57">
                  <c:v>0.36015599999999998</c:v>
                </c:pt>
                <c:pt idx="58">
                  <c:v>0.39236599999999999</c:v>
                </c:pt>
                <c:pt idx="59">
                  <c:v>0.36053299999999999</c:v>
                </c:pt>
                <c:pt idx="60">
                  <c:v>0.35582000000000003</c:v>
                </c:pt>
                <c:pt idx="61">
                  <c:v>0.38483400000000001</c:v>
                </c:pt>
                <c:pt idx="62">
                  <c:v>0.36771399999999999</c:v>
                </c:pt>
                <c:pt idx="63">
                  <c:v>0.38886700000000002</c:v>
                </c:pt>
                <c:pt idx="64">
                  <c:v>0.50262099999999998</c:v>
                </c:pt>
                <c:pt idx="65">
                  <c:v>0.42005799999999999</c:v>
                </c:pt>
                <c:pt idx="66">
                  <c:v>0.48857699999999998</c:v>
                </c:pt>
                <c:pt idx="67">
                  <c:v>0.45215499999999997</c:v>
                </c:pt>
                <c:pt idx="68">
                  <c:v>0.49271500000000001</c:v>
                </c:pt>
                <c:pt idx="69">
                  <c:v>0.49424499999999999</c:v>
                </c:pt>
                <c:pt idx="70">
                  <c:v>0.511208</c:v>
                </c:pt>
                <c:pt idx="71">
                  <c:v>0.52289099999999999</c:v>
                </c:pt>
                <c:pt idx="72">
                  <c:v>0.53439999999999999</c:v>
                </c:pt>
                <c:pt idx="73">
                  <c:v>0.53663400000000006</c:v>
                </c:pt>
                <c:pt idx="74">
                  <c:v>0.62142900000000001</c:v>
                </c:pt>
                <c:pt idx="75">
                  <c:v>0.60025700000000004</c:v>
                </c:pt>
                <c:pt idx="76">
                  <c:v>0.65804600000000002</c:v>
                </c:pt>
                <c:pt idx="77">
                  <c:v>0.56839600000000001</c:v>
                </c:pt>
                <c:pt idx="78">
                  <c:v>0.67577799999999999</c:v>
                </c:pt>
                <c:pt idx="79">
                  <c:v>0.62798600000000004</c:v>
                </c:pt>
                <c:pt idx="80">
                  <c:v>0.63837900000000003</c:v>
                </c:pt>
                <c:pt idx="81">
                  <c:v>0.78119000000000005</c:v>
                </c:pt>
                <c:pt idx="82">
                  <c:v>0.62367099999999998</c:v>
                </c:pt>
                <c:pt idx="83">
                  <c:v>0.63664699999999996</c:v>
                </c:pt>
                <c:pt idx="84">
                  <c:v>0.62719199999999997</c:v>
                </c:pt>
                <c:pt idx="85">
                  <c:v>0.664906</c:v>
                </c:pt>
                <c:pt idx="86">
                  <c:v>0.71536999999999995</c:v>
                </c:pt>
                <c:pt idx="87">
                  <c:v>0.73818300000000003</c:v>
                </c:pt>
                <c:pt idx="88">
                  <c:v>0.69356300000000004</c:v>
                </c:pt>
                <c:pt idx="89">
                  <c:v>0.708592</c:v>
                </c:pt>
                <c:pt idx="90">
                  <c:v>0.99874300000000005</c:v>
                </c:pt>
                <c:pt idx="91">
                  <c:v>0.84116000000000002</c:v>
                </c:pt>
                <c:pt idx="92">
                  <c:v>0.76835699999999996</c:v>
                </c:pt>
                <c:pt idx="93">
                  <c:v>0.78038200000000002</c:v>
                </c:pt>
                <c:pt idx="94">
                  <c:v>0.85375100000000004</c:v>
                </c:pt>
                <c:pt idx="95">
                  <c:v>0.85990500000000003</c:v>
                </c:pt>
                <c:pt idx="96">
                  <c:v>0.932176</c:v>
                </c:pt>
                <c:pt idx="97">
                  <c:v>0.97943400000000003</c:v>
                </c:pt>
                <c:pt idx="98">
                  <c:v>1.001009</c:v>
                </c:pt>
                <c:pt idx="99">
                  <c:v>1.035423</c:v>
                </c:pt>
                <c:pt idx="100">
                  <c:v>1.0125820000000001</c:v>
                </c:pt>
                <c:pt idx="101">
                  <c:v>0.99941999999999998</c:v>
                </c:pt>
                <c:pt idx="102">
                  <c:v>1.1250519999999999</c:v>
                </c:pt>
                <c:pt idx="103">
                  <c:v>1.322303</c:v>
                </c:pt>
                <c:pt idx="104">
                  <c:v>1.1430180000000001</c:v>
                </c:pt>
                <c:pt idx="105">
                  <c:v>1.124665</c:v>
                </c:pt>
                <c:pt idx="106">
                  <c:v>1.128204</c:v>
                </c:pt>
                <c:pt idx="107">
                  <c:v>1.1331979999999999</c:v>
                </c:pt>
                <c:pt idx="108">
                  <c:v>1.184404</c:v>
                </c:pt>
                <c:pt idx="109">
                  <c:v>1.240969</c:v>
                </c:pt>
                <c:pt idx="110">
                  <c:v>1.173163</c:v>
                </c:pt>
                <c:pt idx="111">
                  <c:v>1.2766599999999999</c:v>
                </c:pt>
                <c:pt idx="112">
                  <c:v>1.225762</c:v>
                </c:pt>
                <c:pt idx="113">
                  <c:v>1.3390599999999999</c:v>
                </c:pt>
                <c:pt idx="114">
                  <c:v>1.3317589999999999</c:v>
                </c:pt>
                <c:pt idx="115">
                  <c:v>1.3854930000000001</c:v>
                </c:pt>
                <c:pt idx="116">
                  <c:v>1.4504870000000001</c:v>
                </c:pt>
                <c:pt idx="117">
                  <c:v>1.3675040000000001</c:v>
                </c:pt>
                <c:pt idx="118">
                  <c:v>1.41005</c:v>
                </c:pt>
                <c:pt idx="119">
                  <c:v>1.5745929999999999</c:v>
                </c:pt>
                <c:pt idx="120">
                  <c:v>1.5323370000000001</c:v>
                </c:pt>
                <c:pt idx="121">
                  <c:v>1.8404640000000001</c:v>
                </c:pt>
                <c:pt idx="122">
                  <c:v>1.7406999999999999</c:v>
                </c:pt>
                <c:pt idx="123">
                  <c:v>1.4502729999999999</c:v>
                </c:pt>
                <c:pt idx="124">
                  <c:v>1.490027</c:v>
                </c:pt>
                <c:pt idx="125">
                  <c:v>1.527107</c:v>
                </c:pt>
                <c:pt idx="126">
                  <c:v>1.691918</c:v>
                </c:pt>
                <c:pt idx="127">
                  <c:v>1.596401</c:v>
                </c:pt>
                <c:pt idx="128">
                  <c:v>1.667807</c:v>
                </c:pt>
                <c:pt idx="129">
                  <c:v>1.7797019999999999</c:v>
                </c:pt>
                <c:pt idx="130">
                  <c:v>1.8037859999999999</c:v>
                </c:pt>
                <c:pt idx="131">
                  <c:v>1.8659859999999999</c:v>
                </c:pt>
                <c:pt idx="132">
                  <c:v>1.7953809999999999</c:v>
                </c:pt>
                <c:pt idx="133">
                  <c:v>1.84975</c:v>
                </c:pt>
                <c:pt idx="134">
                  <c:v>1.8735269999999999</c:v>
                </c:pt>
                <c:pt idx="135">
                  <c:v>2.0038969999999998</c:v>
                </c:pt>
                <c:pt idx="136">
                  <c:v>1.8118840000000001</c:v>
                </c:pt>
                <c:pt idx="137">
                  <c:v>2.1048230000000001</c:v>
                </c:pt>
                <c:pt idx="138">
                  <c:v>1.7943389999999999</c:v>
                </c:pt>
                <c:pt idx="139">
                  <c:v>1.9812529999999999</c:v>
                </c:pt>
                <c:pt idx="140">
                  <c:v>2.1436820000000001</c:v>
                </c:pt>
                <c:pt idx="141">
                  <c:v>2.2426219999999999</c:v>
                </c:pt>
                <c:pt idx="142">
                  <c:v>2.5297679999999998</c:v>
                </c:pt>
                <c:pt idx="143">
                  <c:v>2.0043340000000001</c:v>
                </c:pt>
                <c:pt idx="144">
                  <c:v>2.1735630000000001</c:v>
                </c:pt>
                <c:pt idx="145">
                  <c:v>2.072975</c:v>
                </c:pt>
                <c:pt idx="146">
                  <c:v>2.4145910000000002</c:v>
                </c:pt>
                <c:pt idx="147">
                  <c:v>2.1762299999999999</c:v>
                </c:pt>
                <c:pt idx="148">
                  <c:v>2.4335680000000002</c:v>
                </c:pt>
                <c:pt idx="149">
                  <c:v>2.6566550000000002</c:v>
                </c:pt>
                <c:pt idx="150">
                  <c:v>2.4750009999999998</c:v>
                </c:pt>
                <c:pt idx="151">
                  <c:v>2.2310020000000002</c:v>
                </c:pt>
                <c:pt idx="152">
                  <c:v>2.5434329999999998</c:v>
                </c:pt>
                <c:pt idx="153">
                  <c:v>2.5525549999999999</c:v>
                </c:pt>
                <c:pt idx="154">
                  <c:v>2.6847449999999999</c:v>
                </c:pt>
                <c:pt idx="155">
                  <c:v>2.5976469999999998</c:v>
                </c:pt>
                <c:pt idx="156">
                  <c:v>2.5456430000000001</c:v>
                </c:pt>
                <c:pt idx="157">
                  <c:v>2.4154149999999999</c:v>
                </c:pt>
                <c:pt idx="158">
                  <c:v>2.6081970000000001</c:v>
                </c:pt>
                <c:pt idx="159">
                  <c:v>2.8195899999999998</c:v>
                </c:pt>
                <c:pt idx="160">
                  <c:v>2.7222400000000002</c:v>
                </c:pt>
                <c:pt idx="161">
                  <c:v>3.062001</c:v>
                </c:pt>
                <c:pt idx="162">
                  <c:v>3.5432860000000002</c:v>
                </c:pt>
                <c:pt idx="163">
                  <c:v>3.1066630000000002</c:v>
                </c:pt>
                <c:pt idx="164">
                  <c:v>2.4286439999999998</c:v>
                </c:pt>
                <c:pt idx="165">
                  <c:v>2.5172300000000001</c:v>
                </c:pt>
                <c:pt idx="166">
                  <c:v>2.2831269999999999</c:v>
                </c:pt>
                <c:pt idx="167">
                  <c:v>2.6080990000000002</c:v>
                </c:pt>
                <c:pt idx="168">
                  <c:v>2.5925699999999998</c:v>
                </c:pt>
                <c:pt idx="169">
                  <c:v>2.5833740000000001</c:v>
                </c:pt>
                <c:pt idx="170">
                  <c:v>2.751182</c:v>
                </c:pt>
                <c:pt idx="171">
                  <c:v>2.9329019999999999</c:v>
                </c:pt>
                <c:pt idx="172">
                  <c:v>2.8886470000000002</c:v>
                </c:pt>
                <c:pt idx="173">
                  <c:v>2.5823200000000002</c:v>
                </c:pt>
                <c:pt idx="174">
                  <c:v>2.9014310000000001</c:v>
                </c:pt>
                <c:pt idx="175">
                  <c:v>2.7402380000000002</c:v>
                </c:pt>
                <c:pt idx="176">
                  <c:v>2.9449550000000002</c:v>
                </c:pt>
                <c:pt idx="177">
                  <c:v>2.7779349999999998</c:v>
                </c:pt>
                <c:pt idx="178">
                  <c:v>3.3252190000000001</c:v>
                </c:pt>
                <c:pt idx="179">
                  <c:v>2.8752909999999998</c:v>
                </c:pt>
                <c:pt idx="180">
                  <c:v>3.2682120000000001</c:v>
                </c:pt>
                <c:pt idx="181">
                  <c:v>3.1027979999999999</c:v>
                </c:pt>
                <c:pt idx="182">
                  <c:v>3.3357700000000001</c:v>
                </c:pt>
                <c:pt idx="183">
                  <c:v>3.2952699999999999</c:v>
                </c:pt>
                <c:pt idx="184">
                  <c:v>3.0557979999999998</c:v>
                </c:pt>
                <c:pt idx="185">
                  <c:v>3.4861110000000002</c:v>
                </c:pt>
                <c:pt idx="186">
                  <c:v>3.3719929999999998</c:v>
                </c:pt>
                <c:pt idx="187">
                  <c:v>3.5577589999999999</c:v>
                </c:pt>
                <c:pt idx="188">
                  <c:v>3.4369809999999998</c:v>
                </c:pt>
                <c:pt idx="189">
                  <c:v>3.4759639999999998</c:v>
                </c:pt>
                <c:pt idx="190">
                  <c:v>3.6991070000000001</c:v>
                </c:pt>
                <c:pt idx="191">
                  <c:v>3.4662120000000001</c:v>
                </c:pt>
                <c:pt idx="192">
                  <c:v>3.6447349999999998</c:v>
                </c:pt>
                <c:pt idx="193">
                  <c:v>3.6631520000000002</c:v>
                </c:pt>
                <c:pt idx="194">
                  <c:v>3.8592040000000001</c:v>
                </c:pt>
                <c:pt idx="195">
                  <c:v>3.9578790000000001</c:v>
                </c:pt>
                <c:pt idx="196">
                  <c:v>3.8701379999999999</c:v>
                </c:pt>
                <c:pt idx="197">
                  <c:v>3.7428279999999998</c:v>
                </c:pt>
                <c:pt idx="198">
                  <c:v>4.1725589999999997</c:v>
                </c:pt>
                <c:pt idx="199">
                  <c:v>3.9086609999999999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5D-CB4B-9EC2-99EE2941739E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Folge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Tabelle1!$A$2:$A$201</c:f>
              <c:numCache>
                <c:formatCode>General</c:formatCode>
                <c:ptCount val="200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  <c:pt idx="21">
                  <c:v>1050</c:v>
                </c:pt>
                <c:pt idx="22">
                  <c:v>1100</c:v>
                </c:pt>
                <c:pt idx="23">
                  <c:v>1150</c:v>
                </c:pt>
                <c:pt idx="24">
                  <c:v>1200</c:v>
                </c:pt>
                <c:pt idx="25">
                  <c:v>1250</c:v>
                </c:pt>
                <c:pt idx="26">
                  <c:v>1300</c:v>
                </c:pt>
                <c:pt idx="27">
                  <c:v>1350</c:v>
                </c:pt>
                <c:pt idx="28">
                  <c:v>1400</c:v>
                </c:pt>
                <c:pt idx="29">
                  <c:v>1450</c:v>
                </c:pt>
                <c:pt idx="30">
                  <c:v>1500</c:v>
                </c:pt>
                <c:pt idx="31">
                  <c:v>1550</c:v>
                </c:pt>
                <c:pt idx="32">
                  <c:v>1600</c:v>
                </c:pt>
                <c:pt idx="33">
                  <c:v>1650</c:v>
                </c:pt>
                <c:pt idx="34">
                  <c:v>1700</c:v>
                </c:pt>
                <c:pt idx="35">
                  <c:v>1750</c:v>
                </c:pt>
                <c:pt idx="36">
                  <c:v>1800</c:v>
                </c:pt>
                <c:pt idx="37">
                  <c:v>1850</c:v>
                </c:pt>
                <c:pt idx="38">
                  <c:v>1900</c:v>
                </c:pt>
                <c:pt idx="39">
                  <c:v>1950</c:v>
                </c:pt>
                <c:pt idx="40">
                  <c:v>2000</c:v>
                </c:pt>
                <c:pt idx="41">
                  <c:v>2050</c:v>
                </c:pt>
                <c:pt idx="42">
                  <c:v>2100</c:v>
                </c:pt>
                <c:pt idx="43">
                  <c:v>2150</c:v>
                </c:pt>
                <c:pt idx="44">
                  <c:v>2200</c:v>
                </c:pt>
                <c:pt idx="45">
                  <c:v>2250</c:v>
                </c:pt>
                <c:pt idx="46">
                  <c:v>2300</c:v>
                </c:pt>
                <c:pt idx="47">
                  <c:v>2350</c:v>
                </c:pt>
                <c:pt idx="48">
                  <c:v>2400</c:v>
                </c:pt>
                <c:pt idx="49">
                  <c:v>2450</c:v>
                </c:pt>
                <c:pt idx="50">
                  <c:v>2500</c:v>
                </c:pt>
                <c:pt idx="51">
                  <c:v>2550</c:v>
                </c:pt>
                <c:pt idx="52">
                  <c:v>2600</c:v>
                </c:pt>
                <c:pt idx="53">
                  <c:v>2650</c:v>
                </c:pt>
                <c:pt idx="54">
                  <c:v>2700</c:v>
                </c:pt>
                <c:pt idx="55">
                  <c:v>2750</c:v>
                </c:pt>
                <c:pt idx="56">
                  <c:v>2800</c:v>
                </c:pt>
                <c:pt idx="57">
                  <c:v>2850</c:v>
                </c:pt>
                <c:pt idx="58">
                  <c:v>2900</c:v>
                </c:pt>
                <c:pt idx="59">
                  <c:v>2950</c:v>
                </c:pt>
                <c:pt idx="60">
                  <c:v>3000</c:v>
                </c:pt>
                <c:pt idx="61">
                  <c:v>3050</c:v>
                </c:pt>
                <c:pt idx="62">
                  <c:v>3100</c:v>
                </c:pt>
                <c:pt idx="63">
                  <c:v>3150</c:v>
                </c:pt>
                <c:pt idx="64">
                  <c:v>3200</c:v>
                </c:pt>
                <c:pt idx="65">
                  <c:v>3250</c:v>
                </c:pt>
                <c:pt idx="66">
                  <c:v>3300</c:v>
                </c:pt>
                <c:pt idx="67">
                  <c:v>3350</c:v>
                </c:pt>
                <c:pt idx="68">
                  <c:v>3400</c:v>
                </c:pt>
                <c:pt idx="69">
                  <c:v>3450</c:v>
                </c:pt>
                <c:pt idx="70">
                  <c:v>3500</c:v>
                </c:pt>
                <c:pt idx="71">
                  <c:v>3550</c:v>
                </c:pt>
                <c:pt idx="72">
                  <c:v>3600</c:v>
                </c:pt>
                <c:pt idx="73">
                  <c:v>3650</c:v>
                </c:pt>
                <c:pt idx="74">
                  <c:v>3700</c:v>
                </c:pt>
                <c:pt idx="75">
                  <c:v>3750</c:v>
                </c:pt>
                <c:pt idx="76">
                  <c:v>3800</c:v>
                </c:pt>
                <c:pt idx="77">
                  <c:v>3850</c:v>
                </c:pt>
                <c:pt idx="78">
                  <c:v>3900</c:v>
                </c:pt>
                <c:pt idx="79">
                  <c:v>3950</c:v>
                </c:pt>
                <c:pt idx="80">
                  <c:v>4000</c:v>
                </c:pt>
                <c:pt idx="81">
                  <c:v>4050</c:v>
                </c:pt>
                <c:pt idx="82">
                  <c:v>4100</c:v>
                </c:pt>
                <c:pt idx="83">
                  <c:v>4150</c:v>
                </c:pt>
                <c:pt idx="84">
                  <c:v>4200</c:v>
                </c:pt>
                <c:pt idx="85">
                  <c:v>4250</c:v>
                </c:pt>
                <c:pt idx="86">
                  <c:v>4300</c:v>
                </c:pt>
                <c:pt idx="87">
                  <c:v>4350</c:v>
                </c:pt>
                <c:pt idx="88">
                  <c:v>4400</c:v>
                </c:pt>
                <c:pt idx="89">
                  <c:v>4450</c:v>
                </c:pt>
                <c:pt idx="90">
                  <c:v>4500</c:v>
                </c:pt>
                <c:pt idx="91">
                  <c:v>4550</c:v>
                </c:pt>
                <c:pt idx="92">
                  <c:v>4600</c:v>
                </c:pt>
                <c:pt idx="93">
                  <c:v>4650</c:v>
                </c:pt>
                <c:pt idx="94">
                  <c:v>4700</c:v>
                </c:pt>
                <c:pt idx="95">
                  <c:v>4750</c:v>
                </c:pt>
                <c:pt idx="96">
                  <c:v>4800</c:v>
                </c:pt>
                <c:pt idx="97">
                  <c:v>4850</c:v>
                </c:pt>
                <c:pt idx="98">
                  <c:v>4900</c:v>
                </c:pt>
                <c:pt idx="99">
                  <c:v>4950</c:v>
                </c:pt>
                <c:pt idx="100">
                  <c:v>5000</c:v>
                </c:pt>
                <c:pt idx="101">
                  <c:v>5050</c:v>
                </c:pt>
                <c:pt idx="102">
                  <c:v>5100</c:v>
                </c:pt>
                <c:pt idx="103">
                  <c:v>5150</c:v>
                </c:pt>
                <c:pt idx="104">
                  <c:v>5200</c:v>
                </c:pt>
                <c:pt idx="105">
                  <c:v>5250</c:v>
                </c:pt>
                <c:pt idx="106">
                  <c:v>5300</c:v>
                </c:pt>
                <c:pt idx="107">
                  <c:v>5350</c:v>
                </c:pt>
                <c:pt idx="108">
                  <c:v>5400</c:v>
                </c:pt>
                <c:pt idx="109">
                  <c:v>5450</c:v>
                </c:pt>
                <c:pt idx="110">
                  <c:v>5500</c:v>
                </c:pt>
                <c:pt idx="111">
                  <c:v>5550</c:v>
                </c:pt>
                <c:pt idx="112">
                  <c:v>5600</c:v>
                </c:pt>
                <c:pt idx="113">
                  <c:v>5650</c:v>
                </c:pt>
                <c:pt idx="114">
                  <c:v>5700</c:v>
                </c:pt>
                <c:pt idx="115">
                  <c:v>5750</c:v>
                </c:pt>
                <c:pt idx="116">
                  <c:v>5800</c:v>
                </c:pt>
                <c:pt idx="117">
                  <c:v>5850</c:v>
                </c:pt>
                <c:pt idx="118">
                  <c:v>5900</c:v>
                </c:pt>
                <c:pt idx="119">
                  <c:v>5950</c:v>
                </c:pt>
                <c:pt idx="120">
                  <c:v>6000</c:v>
                </c:pt>
                <c:pt idx="121">
                  <c:v>6050</c:v>
                </c:pt>
                <c:pt idx="122">
                  <c:v>6100</c:v>
                </c:pt>
                <c:pt idx="123">
                  <c:v>6150</c:v>
                </c:pt>
                <c:pt idx="124">
                  <c:v>6200</c:v>
                </c:pt>
                <c:pt idx="125">
                  <c:v>6250</c:v>
                </c:pt>
                <c:pt idx="126">
                  <c:v>6300</c:v>
                </c:pt>
                <c:pt idx="127">
                  <c:v>6350</c:v>
                </c:pt>
                <c:pt idx="128">
                  <c:v>6400</c:v>
                </c:pt>
                <c:pt idx="129">
                  <c:v>6450</c:v>
                </c:pt>
                <c:pt idx="130">
                  <c:v>6500</c:v>
                </c:pt>
                <c:pt idx="131">
                  <c:v>6550</c:v>
                </c:pt>
                <c:pt idx="132">
                  <c:v>6600</c:v>
                </c:pt>
                <c:pt idx="133">
                  <c:v>6650</c:v>
                </c:pt>
                <c:pt idx="134">
                  <c:v>6700</c:v>
                </c:pt>
                <c:pt idx="135">
                  <c:v>6750</c:v>
                </c:pt>
                <c:pt idx="136">
                  <c:v>6800</c:v>
                </c:pt>
                <c:pt idx="137">
                  <c:v>6850</c:v>
                </c:pt>
                <c:pt idx="138">
                  <c:v>6900</c:v>
                </c:pt>
                <c:pt idx="139">
                  <c:v>6950</c:v>
                </c:pt>
                <c:pt idx="140">
                  <c:v>7000</c:v>
                </c:pt>
                <c:pt idx="141">
                  <c:v>7050</c:v>
                </c:pt>
                <c:pt idx="142">
                  <c:v>7100</c:v>
                </c:pt>
                <c:pt idx="143">
                  <c:v>7150</c:v>
                </c:pt>
                <c:pt idx="144">
                  <c:v>7200</c:v>
                </c:pt>
                <c:pt idx="145">
                  <c:v>7250</c:v>
                </c:pt>
                <c:pt idx="146">
                  <c:v>7300</c:v>
                </c:pt>
                <c:pt idx="147">
                  <c:v>7350</c:v>
                </c:pt>
                <c:pt idx="148">
                  <c:v>7400</c:v>
                </c:pt>
                <c:pt idx="149">
                  <c:v>7450</c:v>
                </c:pt>
                <c:pt idx="150">
                  <c:v>7500</c:v>
                </c:pt>
                <c:pt idx="151">
                  <c:v>7550</c:v>
                </c:pt>
                <c:pt idx="152">
                  <c:v>7600</c:v>
                </c:pt>
                <c:pt idx="153">
                  <c:v>7650</c:v>
                </c:pt>
                <c:pt idx="154">
                  <c:v>7700</c:v>
                </c:pt>
                <c:pt idx="155">
                  <c:v>7750</c:v>
                </c:pt>
                <c:pt idx="156">
                  <c:v>7800</c:v>
                </c:pt>
                <c:pt idx="157">
                  <c:v>7850</c:v>
                </c:pt>
                <c:pt idx="158">
                  <c:v>7900</c:v>
                </c:pt>
                <c:pt idx="159">
                  <c:v>7950</c:v>
                </c:pt>
                <c:pt idx="160">
                  <c:v>8000</c:v>
                </c:pt>
                <c:pt idx="161">
                  <c:v>8050</c:v>
                </c:pt>
                <c:pt idx="162">
                  <c:v>8100</c:v>
                </c:pt>
                <c:pt idx="163">
                  <c:v>8150</c:v>
                </c:pt>
                <c:pt idx="164">
                  <c:v>8200</c:v>
                </c:pt>
                <c:pt idx="165">
                  <c:v>8250</c:v>
                </c:pt>
                <c:pt idx="166">
                  <c:v>8300</c:v>
                </c:pt>
                <c:pt idx="167">
                  <c:v>8350</c:v>
                </c:pt>
                <c:pt idx="168">
                  <c:v>8400</c:v>
                </c:pt>
                <c:pt idx="169">
                  <c:v>8450</c:v>
                </c:pt>
                <c:pt idx="170">
                  <c:v>8500</c:v>
                </c:pt>
                <c:pt idx="171">
                  <c:v>8550</c:v>
                </c:pt>
                <c:pt idx="172">
                  <c:v>8600</c:v>
                </c:pt>
                <c:pt idx="173">
                  <c:v>8650</c:v>
                </c:pt>
                <c:pt idx="174">
                  <c:v>8700</c:v>
                </c:pt>
                <c:pt idx="175">
                  <c:v>8750</c:v>
                </c:pt>
                <c:pt idx="176">
                  <c:v>8800</c:v>
                </c:pt>
                <c:pt idx="177">
                  <c:v>8850</c:v>
                </c:pt>
                <c:pt idx="178">
                  <c:v>8900</c:v>
                </c:pt>
                <c:pt idx="179">
                  <c:v>8950</c:v>
                </c:pt>
                <c:pt idx="180">
                  <c:v>9000</c:v>
                </c:pt>
                <c:pt idx="181">
                  <c:v>9050</c:v>
                </c:pt>
                <c:pt idx="182">
                  <c:v>9100</c:v>
                </c:pt>
                <c:pt idx="183">
                  <c:v>9150</c:v>
                </c:pt>
                <c:pt idx="184">
                  <c:v>9200</c:v>
                </c:pt>
                <c:pt idx="185">
                  <c:v>9250</c:v>
                </c:pt>
                <c:pt idx="186">
                  <c:v>9300</c:v>
                </c:pt>
                <c:pt idx="187">
                  <c:v>9350</c:v>
                </c:pt>
                <c:pt idx="188">
                  <c:v>9400</c:v>
                </c:pt>
                <c:pt idx="189">
                  <c:v>9450</c:v>
                </c:pt>
                <c:pt idx="190">
                  <c:v>9500</c:v>
                </c:pt>
                <c:pt idx="191">
                  <c:v>9550</c:v>
                </c:pt>
                <c:pt idx="192">
                  <c:v>9600</c:v>
                </c:pt>
                <c:pt idx="193">
                  <c:v>9650</c:v>
                </c:pt>
                <c:pt idx="194">
                  <c:v>9700</c:v>
                </c:pt>
                <c:pt idx="195">
                  <c:v>9750</c:v>
                </c:pt>
                <c:pt idx="196">
                  <c:v>9800</c:v>
                </c:pt>
                <c:pt idx="197">
                  <c:v>9850</c:v>
                </c:pt>
                <c:pt idx="198">
                  <c:v>9900</c:v>
                </c:pt>
                <c:pt idx="199">
                  <c:v>9950</c:v>
                </c:pt>
              </c:numCache>
            </c:numRef>
          </c:cat>
          <c:val>
            <c:numRef>
              <c:f>Tabelle1!$C$2:$C$201</c:f>
              <c:numCache>
                <c:formatCode>General</c:formatCode>
                <c:ptCount val="200"/>
                <c:pt idx="0">
                  <c:v>5.8999999999999998E-5</c:v>
                </c:pt>
                <c:pt idx="1">
                  <c:v>2.323E-3</c:v>
                </c:pt>
                <c:pt idx="2">
                  <c:v>9.0500000000000008E-3</c:v>
                </c:pt>
                <c:pt idx="3">
                  <c:v>1.3008E-2</c:v>
                </c:pt>
                <c:pt idx="4">
                  <c:v>1.37E-2</c:v>
                </c:pt>
                <c:pt idx="5">
                  <c:v>1.8874999999999999E-2</c:v>
                </c:pt>
                <c:pt idx="6">
                  <c:v>2.6898999999999999E-2</c:v>
                </c:pt>
                <c:pt idx="7">
                  <c:v>3.5346000000000002E-2</c:v>
                </c:pt>
                <c:pt idx="8">
                  <c:v>4.5047999999999998E-2</c:v>
                </c:pt>
                <c:pt idx="9">
                  <c:v>5.9818000000000003E-2</c:v>
                </c:pt>
                <c:pt idx="10">
                  <c:v>8.6557999999999996E-2</c:v>
                </c:pt>
                <c:pt idx="11">
                  <c:v>8.4950999999999999E-2</c:v>
                </c:pt>
                <c:pt idx="12">
                  <c:v>9.9376999999999993E-2</c:v>
                </c:pt>
                <c:pt idx="13">
                  <c:v>0.12048200000000001</c:v>
                </c:pt>
                <c:pt idx="14">
                  <c:v>0.16830200000000001</c:v>
                </c:pt>
                <c:pt idx="15">
                  <c:v>0.19018699999999999</c:v>
                </c:pt>
                <c:pt idx="16">
                  <c:v>0.21359</c:v>
                </c:pt>
                <c:pt idx="17">
                  <c:v>0.23755100000000001</c:v>
                </c:pt>
                <c:pt idx="18">
                  <c:v>0.26502599999999998</c:v>
                </c:pt>
                <c:pt idx="19">
                  <c:v>0.29400700000000002</c:v>
                </c:pt>
                <c:pt idx="20">
                  <c:v>0.32207799999999998</c:v>
                </c:pt>
                <c:pt idx="21">
                  <c:v>0.34980899999999998</c:v>
                </c:pt>
                <c:pt idx="22">
                  <c:v>0.39128000000000002</c:v>
                </c:pt>
                <c:pt idx="23">
                  <c:v>0.40166800000000003</c:v>
                </c:pt>
                <c:pt idx="24">
                  <c:v>0.42216700000000001</c:v>
                </c:pt>
                <c:pt idx="25">
                  <c:v>0.58445499999999995</c:v>
                </c:pt>
                <c:pt idx="26">
                  <c:v>0.45138800000000001</c:v>
                </c:pt>
                <c:pt idx="27">
                  <c:v>0.49682999999999999</c:v>
                </c:pt>
                <c:pt idx="28">
                  <c:v>0.64154999999999995</c:v>
                </c:pt>
                <c:pt idx="29">
                  <c:v>0.645926</c:v>
                </c:pt>
                <c:pt idx="30">
                  <c:v>0.68282200000000004</c:v>
                </c:pt>
                <c:pt idx="31">
                  <c:v>0.69001400000000002</c:v>
                </c:pt>
                <c:pt idx="32">
                  <c:v>0.73175599999999996</c:v>
                </c:pt>
                <c:pt idx="33">
                  <c:v>0.83941299999999996</c:v>
                </c:pt>
                <c:pt idx="34">
                  <c:v>0.79130900000000004</c:v>
                </c:pt>
                <c:pt idx="35">
                  <c:v>1.1307590000000001</c:v>
                </c:pt>
                <c:pt idx="36">
                  <c:v>0.91676100000000005</c:v>
                </c:pt>
                <c:pt idx="37">
                  <c:v>0.90987399999999996</c:v>
                </c:pt>
                <c:pt idx="38">
                  <c:v>1.0902799999999999</c:v>
                </c:pt>
                <c:pt idx="39">
                  <c:v>1.0481750000000001</c:v>
                </c:pt>
                <c:pt idx="40">
                  <c:v>1.126954</c:v>
                </c:pt>
                <c:pt idx="41">
                  <c:v>1.1304179999999999</c:v>
                </c:pt>
                <c:pt idx="42">
                  <c:v>1.2474510000000001</c:v>
                </c:pt>
                <c:pt idx="43">
                  <c:v>1.414374</c:v>
                </c:pt>
                <c:pt idx="44">
                  <c:v>1.5378890000000001</c:v>
                </c:pt>
                <c:pt idx="45">
                  <c:v>1.396226</c:v>
                </c:pt>
                <c:pt idx="46">
                  <c:v>1.4037379999999999</c:v>
                </c:pt>
                <c:pt idx="47">
                  <c:v>1.434097</c:v>
                </c:pt>
                <c:pt idx="48">
                  <c:v>1.5144390000000001</c:v>
                </c:pt>
                <c:pt idx="49">
                  <c:v>1.5863290000000001</c:v>
                </c:pt>
                <c:pt idx="50">
                  <c:v>1.813485</c:v>
                </c:pt>
                <c:pt idx="51">
                  <c:v>1.913168</c:v>
                </c:pt>
                <c:pt idx="52">
                  <c:v>1.763072</c:v>
                </c:pt>
                <c:pt idx="53">
                  <c:v>1.9597709999999999</c:v>
                </c:pt>
                <c:pt idx="54">
                  <c:v>1.891416</c:v>
                </c:pt>
                <c:pt idx="55">
                  <c:v>2.0283579999999999</c:v>
                </c:pt>
                <c:pt idx="56">
                  <c:v>2.0484230000000001</c:v>
                </c:pt>
                <c:pt idx="57">
                  <c:v>2.3373620000000002</c:v>
                </c:pt>
                <c:pt idx="58">
                  <c:v>2.3018740000000002</c:v>
                </c:pt>
                <c:pt idx="59">
                  <c:v>2.2699850000000001</c:v>
                </c:pt>
                <c:pt idx="60">
                  <c:v>2.4844560000000002</c:v>
                </c:pt>
                <c:pt idx="61">
                  <c:v>2.307064</c:v>
                </c:pt>
                <c:pt idx="62">
                  <c:v>2.532969</c:v>
                </c:pt>
                <c:pt idx="63">
                  <c:v>2.5681509999999999</c:v>
                </c:pt>
                <c:pt idx="64">
                  <c:v>2.5691470000000001</c:v>
                </c:pt>
                <c:pt idx="65">
                  <c:v>2.9055149999999998</c:v>
                </c:pt>
                <c:pt idx="66">
                  <c:v>2.8414799999999998</c:v>
                </c:pt>
                <c:pt idx="67">
                  <c:v>2.983803</c:v>
                </c:pt>
                <c:pt idx="68">
                  <c:v>3.294975</c:v>
                </c:pt>
                <c:pt idx="69">
                  <c:v>3.2340249999999999</c:v>
                </c:pt>
                <c:pt idx="70">
                  <c:v>3.2169789999999998</c:v>
                </c:pt>
                <c:pt idx="71">
                  <c:v>3.2071610000000002</c:v>
                </c:pt>
                <c:pt idx="72">
                  <c:v>3.483606</c:v>
                </c:pt>
                <c:pt idx="73">
                  <c:v>3.7967439999999999</c:v>
                </c:pt>
                <c:pt idx="74">
                  <c:v>3.4760900000000001</c:v>
                </c:pt>
                <c:pt idx="75">
                  <c:v>3.9883860000000002</c:v>
                </c:pt>
                <c:pt idx="76">
                  <c:v>3.5775549999999998</c:v>
                </c:pt>
                <c:pt idx="77">
                  <c:v>3.8854199999999999</c:v>
                </c:pt>
                <c:pt idx="78">
                  <c:v>4.0494760000000003</c:v>
                </c:pt>
                <c:pt idx="79">
                  <c:v>4.5646610000000001</c:v>
                </c:pt>
                <c:pt idx="80">
                  <c:v>4.1183129999999997</c:v>
                </c:pt>
                <c:pt idx="81">
                  <c:v>4.3912319999999996</c:v>
                </c:pt>
                <c:pt idx="82">
                  <c:v>4.6101570000000001</c:v>
                </c:pt>
                <c:pt idx="83">
                  <c:v>4.6086169999999997</c:v>
                </c:pt>
                <c:pt idx="84">
                  <c:v>4.6199190000000003</c:v>
                </c:pt>
                <c:pt idx="85">
                  <c:v>4.7307360000000003</c:v>
                </c:pt>
                <c:pt idx="86">
                  <c:v>4.9743630000000003</c:v>
                </c:pt>
                <c:pt idx="87">
                  <c:v>4.9189189999999998</c:v>
                </c:pt>
                <c:pt idx="88">
                  <c:v>4.9076409999999999</c:v>
                </c:pt>
                <c:pt idx="89">
                  <c:v>4.9922589999999998</c:v>
                </c:pt>
                <c:pt idx="90">
                  <c:v>5.3138160000000001</c:v>
                </c:pt>
                <c:pt idx="91">
                  <c:v>5.3117520000000003</c:v>
                </c:pt>
                <c:pt idx="92">
                  <c:v>5.3926069999999999</c:v>
                </c:pt>
                <c:pt idx="93">
                  <c:v>5.6632189999999998</c:v>
                </c:pt>
                <c:pt idx="94">
                  <c:v>6.300224</c:v>
                </c:pt>
                <c:pt idx="95">
                  <c:v>6.4015370000000003</c:v>
                </c:pt>
                <c:pt idx="96">
                  <c:v>6.3126319999999998</c:v>
                </c:pt>
                <c:pt idx="97">
                  <c:v>6.1272690000000001</c:v>
                </c:pt>
                <c:pt idx="98">
                  <c:v>6.2378130000000001</c:v>
                </c:pt>
                <c:pt idx="99">
                  <c:v>6.3662929999999998</c:v>
                </c:pt>
                <c:pt idx="100">
                  <c:v>6.6138279999999998</c:v>
                </c:pt>
                <c:pt idx="101">
                  <c:v>6.6941579999999998</c:v>
                </c:pt>
                <c:pt idx="102">
                  <c:v>6.8851909999999998</c:v>
                </c:pt>
                <c:pt idx="103">
                  <c:v>6.9429090000000002</c:v>
                </c:pt>
                <c:pt idx="104">
                  <c:v>7.1800649999999999</c:v>
                </c:pt>
                <c:pt idx="105">
                  <c:v>7.1203070000000004</c:v>
                </c:pt>
                <c:pt idx="106">
                  <c:v>7.2726129999999998</c:v>
                </c:pt>
                <c:pt idx="107">
                  <c:v>7.0348379999999997</c:v>
                </c:pt>
                <c:pt idx="108">
                  <c:v>7.9021480000000004</c:v>
                </c:pt>
                <c:pt idx="109">
                  <c:v>8.3109219999999997</c:v>
                </c:pt>
                <c:pt idx="110">
                  <c:v>7.6795730000000004</c:v>
                </c:pt>
                <c:pt idx="111">
                  <c:v>7.9666959999999998</c:v>
                </c:pt>
                <c:pt idx="112">
                  <c:v>8.2196800000000003</c:v>
                </c:pt>
                <c:pt idx="113">
                  <c:v>8.370514</c:v>
                </c:pt>
                <c:pt idx="114">
                  <c:v>8.7052040000000002</c:v>
                </c:pt>
                <c:pt idx="115">
                  <c:v>8.5531520000000008</c:v>
                </c:pt>
                <c:pt idx="116">
                  <c:v>9.5470349999999993</c:v>
                </c:pt>
                <c:pt idx="117">
                  <c:v>8.7095909999999996</c:v>
                </c:pt>
                <c:pt idx="118">
                  <c:v>9.5701180000000008</c:v>
                </c:pt>
                <c:pt idx="119">
                  <c:v>9.5886220000000009</c:v>
                </c:pt>
                <c:pt idx="120">
                  <c:v>9.3545979999999993</c:v>
                </c:pt>
                <c:pt idx="121">
                  <c:v>9.5669170000000001</c:v>
                </c:pt>
                <c:pt idx="122">
                  <c:v>9.0741270000000007</c:v>
                </c:pt>
                <c:pt idx="123">
                  <c:v>9.8550590000000007</c:v>
                </c:pt>
                <c:pt idx="124">
                  <c:v>10.276249999999999</c:v>
                </c:pt>
                <c:pt idx="125">
                  <c:v>9.9473830000000003</c:v>
                </c:pt>
                <c:pt idx="126">
                  <c:v>10.490990999999999</c:v>
                </c:pt>
                <c:pt idx="127">
                  <c:v>10.458945</c:v>
                </c:pt>
                <c:pt idx="128">
                  <c:v>10.273788</c:v>
                </c:pt>
                <c:pt idx="129">
                  <c:v>11.191015999999999</c:v>
                </c:pt>
                <c:pt idx="130">
                  <c:v>10.962821</c:v>
                </c:pt>
                <c:pt idx="131">
                  <c:v>10.64941</c:v>
                </c:pt>
                <c:pt idx="132">
                  <c:v>10.846562</c:v>
                </c:pt>
                <c:pt idx="133">
                  <c:v>11.365389</c:v>
                </c:pt>
                <c:pt idx="134">
                  <c:v>11.512597</c:v>
                </c:pt>
                <c:pt idx="135">
                  <c:v>12.278826</c:v>
                </c:pt>
                <c:pt idx="136">
                  <c:v>11.942596999999999</c:v>
                </c:pt>
                <c:pt idx="137">
                  <c:v>12.079848999999999</c:v>
                </c:pt>
                <c:pt idx="138">
                  <c:v>12.065248</c:v>
                </c:pt>
                <c:pt idx="139">
                  <c:v>12.68627</c:v>
                </c:pt>
                <c:pt idx="140">
                  <c:v>12.646387000000001</c:v>
                </c:pt>
                <c:pt idx="141">
                  <c:v>12.892925999999999</c:v>
                </c:pt>
                <c:pt idx="142">
                  <c:v>13.670908000000001</c:v>
                </c:pt>
                <c:pt idx="143">
                  <c:v>13.194822</c:v>
                </c:pt>
                <c:pt idx="144">
                  <c:v>13.458422000000001</c:v>
                </c:pt>
                <c:pt idx="145">
                  <c:v>14.164288000000001</c:v>
                </c:pt>
                <c:pt idx="146">
                  <c:v>14.003515</c:v>
                </c:pt>
                <c:pt idx="147">
                  <c:v>13.576053999999999</c:v>
                </c:pt>
                <c:pt idx="148">
                  <c:v>13.730130000000001</c:v>
                </c:pt>
                <c:pt idx="149">
                  <c:v>14.811028</c:v>
                </c:pt>
                <c:pt idx="150">
                  <c:v>14.340781</c:v>
                </c:pt>
                <c:pt idx="151">
                  <c:v>15.111452</c:v>
                </c:pt>
                <c:pt idx="152">
                  <c:v>14.800141999999999</c:v>
                </c:pt>
                <c:pt idx="153">
                  <c:v>14.853904999999999</c:v>
                </c:pt>
                <c:pt idx="154">
                  <c:v>15.583411999999999</c:v>
                </c:pt>
                <c:pt idx="155">
                  <c:v>14.738377</c:v>
                </c:pt>
                <c:pt idx="156">
                  <c:v>15.662592999999999</c:v>
                </c:pt>
                <c:pt idx="157">
                  <c:v>15.688890000000001</c:v>
                </c:pt>
                <c:pt idx="158">
                  <c:v>16.440995999999998</c:v>
                </c:pt>
                <c:pt idx="159">
                  <c:v>16.126042000000002</c:v>
                </c:pt>
                <c:pt idx="160">
                  <c:v>17.506622</c:v>
                </c:pt>
                <c:pt idx="161">
                  <c:v>16.492327</c:v>
                </c:pt>
                <c:pt idx="162">
                  <c:v>16.961483999999999</c:v>
                </c:pt>
                <c:pt idx="163">
                  <c:v>16.697838999999998</c:v>
                </c:pt>
                <c:pt idx="164">
                  <c:v>17.513076999999999</c:v>
                </c:pt>
                <c:pt idx="165">
                  <c:v>17.392120999999999</c:v>
                </c:pt>
                <c:pt idx="166">
                  <c:v>17.626239000000002</c:v>
                </c:pt>
                <c:pt idx="167">
                  <c:v>18.262146000000001</c:v>
                </c:pt>
                <c:pt idx="168">
                  <c:v>18.297640000000001</c:v>
                </c:pt>
                <c:pt idx="169">
                  <c:v>18.341894</c:v>
                </c:pt>
                <c:pt idx="170">
                  <c:v>18.956291</c:v>
                </c:pt>
                <c:pt idx="171">
                  <c:v>18.534327000000001</c:v>
                </c:pt>
                <c:pt idx="172">
                  <c:v>18.563489000000001</c:v>
                </c:pt>
                <c:pt idx="173">
                  <c:v>19.490424999999998</c:v>
                </c:pt>
                <c:pt idx="174">
                  <c:v>20.217963999999998</c:v>
                </c:pt>
                <c:pt idx="175">
                  <c:v>19.070723000000001</c:v>
                </c:pt>
                <c:pt idx="176">
                  <c:v>19.966540999999999</c:v>
                </c:pt>
                <c:pt idx="177">
                  <c:v>19.843202000000002</c:v>
                </c:pt>
                <c:pt idx="178">
                  <c:v>20.898661000000001</c:v>
                </c:pt>
                <c:pt idx="179">
                  <c:v>20.092151000000001</c:v>
                </c:pt>
                <c:pt idx="180">
                  <c:v>20.356653999999999</c:v>
                </c:pt>
                <c:pt idx="181">
                  <c:v>21.634737000000001</c:v>
                </c:pt>
                <c:pt idx="182">
                  <c:v>22.388055999999999</c:v>
                </c:pt>
                <c:pt idx="183">
                  <c:v>20.906817</c:v>
                </c:pt>
                <c:pt idx="184">
                  <c:v>20.743445999999999</c:v>
                </c:pt>
                <c:pt idx="185">
                  <c:v>22.444198</c:v>
                </c:pt>
                <c:pt idx="186">
                  <c:v>22.484383999999999</c:v>
                </c:pt>
                <c:pt idx="187">
                  <c:v>24.043095000000001</c:v>
                </c:pt>
                <c:pt idx="188">
                  <c:v>23.385743999999999</c:v>
                </c:pt>
                <c:pt idx="189">
                  <c:v>23.380821000000001</c:v>
                </c:pt>
                <c:pt idx="190">
                  <c:v>23.489729000000001</c:v>
                </c:pt>
                <c:pt idx="191">
                  <c:v>23.789421999999998</c:v>
                </c:pt>
                <c:pt idx="192">
                  <c:v>25.841698000000001</c:v>
                </c:pt>
                <c:pt idx="193">
                  <c:v>24.585591999999998</c:v>
                </c:pt>
                <c:pt idx="194">
                  <c:v>24.223234999999999</c:v>
                </c:pt>
                <c:pt idx="195">
                  <c:v>28.241761</c:v>
                </c:pt>
                <c:pt idx="196">
                  <c:v>25.830929999999999</c:v>
                </c:pt>
                <c:pt idx="197">
                  <c:v>25.726897999999998</c:v>
                </c:pt>
                <c:pt idx="198">
                  <c:v>24.941106000000001</c:v>
                </c:pt>
                <c:pt idx="199">
                  <c:v>25.947392000000001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5D-CB4B-9EC2-99EE2941739E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Schnell mit kompakter Matrix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Tabelle1!$A$2:$A$201</c:f>
              <c:numCache>
                <c:formatCode>General</c:formatCode>
                <c:ptCount val="200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  <c:pt idx="21">
                  <c:v>1050</c:v>
                </c:pt>
                <c:pt idx="22">
                  <c:v>1100</c:v>
                </c:pt>
                <c:pt idx="23">
                  <c:v>1150</c:v>
                </c:pt>
                <c:pt idx="24">
                  <c:v>1200</c:v>
                </c:pt>
                <c:pt idx="25">
                  <c:v>1250</c:v>
                </c:pt>
                <c:pt idx="26">
                  <c:v>1300</c:v>
                </c:pt>
                <c:pt idx="27">
                  <c:v>1350</c:v>
                </c:pt>
                <c:pt idx="28">
                  <c:v>1400</c:v>
                </c:pt>
                <c:pt idx="29">
                  <c:v>1450</c:v>
                </c:pt>
                <c:pt idx="30">
                  <c:v>1500</c:v>
                </c:pt>
                <c:pt idx="31">
                  <c:v>1550</c:v>
                </c:pt>
                <c:pt idx="32">
                  <c:v>1600</c:v>
                </c:pt>
                <c:pt idx="33">
                  <c:v>1650</c:v>
                </c:pt>
                <c:pt idx="34">
                  <c:v>1700</c:v>
                </c:pt>
                <c:pt idx="35">
                  <c:v>1750</c:v>
                </c:pt>
                <c:pt idx="36">
                  <c:v>1800</c:v>
                </c:pt>
                <c:pt idx="37">
                  <c:v>1850</c:v>
                </c:pt>
                <c:pt idx="38">
                  <c:v>1900</c:v>
                </c:pt>
                <c:pt idx="39">
                  <c:v>1950</c:v>
                </c:pt>
                <c:pt idx="40">
                  <c:v>2000</c:v>
                </c:pt>
                <c:pt idx="41">
                  <c:v>2050</c:v>
                </c:pt>
                <c:pt idx="42">
                  <c:v>2100</c:v>
                </c:pt>
                <c:pt idx="43">
                  <c:v>2150</c:v>
                </c:pt>
                <c:pt idx="44">
                  <c:v>2200</c:v>
                </c:pt>
                <c:pt idx="45">
                  <c:v>2250</c:v>
                </c:pt>
                <c:pt idx="46">
                  <c:v>2300</c:v>
                </c:pt>
                <c:pt idx="47">
                  <c:v>2350</c:v>
                </c:pt>
                <c:pt idx="48">
                  <c:v>2400</c:v>
                </c:pt>
                <c:pt idx="49">
                  <c:v>2450</c:v>
                </c:pt>
                <c:pt idx="50">
                  <c:v>2500</c:v>
                </c:pt>
                <c:pt idx="51">
                  <c:v>2550</c:v>
                </c:pt>
                <c:pt idx="52">
                  <c:v>2600</c:v>
                </c:pt>
                <c:pt idx="53">
                  <c:v>2650</c:v>
                </c:pt>
                <c:pt idx="54">
                  <c:v>2700</c:v>
                </c:pt>
                <c:pt idx="55">
                  <c:v>2750</c:v>
                </c:pt>
                <c:pt idx="56">
                  <c:v>2800</c:v>
                </c:pt>
                <c:pt idx="57">
                  <c:v>2850</c:v>
                </c:pt>
                <c:pt idx="58">
                  <c:v>2900</c:v>
                </c:pt>
                <c:pt idx="59">
                  <c:v>2950</c:v>
                </c:pt>
                <c:pt idx="60">
                  <c:v>3000</c:v>
                </c:pt>
                <c:pt idx="61">
                  <c:v>3050</c:v>
                </c:pt>
                <c:pt idx="62">
                  <c:v>3100</c:v>
                </c:pt>
                <c:pt idx="63">
                  <c:v>3150</c:v>
                </c:pt>
                <c:pt idx="64">
                  <c:v>3200</c:v>
                </c:pt>
                <c:pt idx="65">
                  <c:v>3250</c:v>
                </c:pt>
                <c:pt idx="66">
                  <c:v>3300</c:v>
                </c:pt>
                <c:pt idx="67">
                  <c:v>3350</c:v>
                </c:pt>
                <c:pt idx="68">
                  <c:v>3400</c:v>
                </c:pt>
                <c:pt idx="69">
                  <c:v>3450</c:v>
                </c:pt>
                <c:pt idx="70">
                  <c:v>3500</c:v>
                </c:pt>
                <c:pt idx="71">
                  <c:v>3550</c:v>
                </c:pt>
                <c:pt idx="72">
                  <c:v>3600</c:v>
                </c:pt>
                <c:pt idx="73">
                  <c:v>3650</c:v>
                </c:pt>
                <c:pt idx="74">
                  <c:v>3700</c:v>
                </c:pt>
                <c:pt idx="75">
                  <c:v>3750</c:v>
                </c:pt>
                <c:pt idx="76">
                  <c:v>3800</c:v>
                </c:pt>
                <c:pt idx="77">
                  <c:v>3850</c:v>
                </c:pt>
                <c:pt idx="78">
                  <c:v>3900</c:v>
                </c:pt>
                <c:pt idx="79">
                  <c:v>3950</c:v>
                </c:pt>
                <c:pt idx="80">
                  <c:v>4000</c:v>
                </c:pt>
                <c:pt idx="81">
                  <c:v>4050</c:v>
                </c:pt>
                <c:pt idx="82">
                  <c:v>4100</c:v>
                </c:pt>
                <c:pt idx="83">
                  <c:v>4150</c:v>
                </c:pt>
                <c:pt idx="84">
                  <c:v>4200</c:v>
                </c:pt>
                <c:pt idx="85">
                  <c:v>4250</c:v>
                </c:pt>
                <c:pt idx="86">
                  <c:v>4300</c:v>
                </c:pt>
                <c:pt idx="87">
                  <c:v>4350</c:v>
                </c:pt>
                <c:pt idx="88">
                  <c:v>4400</c:v>
                </c:pt>
                <c:pt idx="89">
                  <c:v>4450</c:v>
                </c:pt>
                <c:pt idx="90">
                  <c:v>4500</c:v>
                </c:pt>
                <c:pt idx="91">
                  <c:v>4550</c:v>
                </c:pt>
                <c:pt idx="92">
                  <c:v>4600</c:v>
                </c:pt>
                <c:pt idx="93">
                  <c:v>4650</c:v>
                </c:pt>
                <c:pt idx="94">
                  <c:v>4700</c:v>
                </c:pt>
                <c:pt idx="95">
                  <c:v>4750</c:v>
                </c:pt>
                <c:pt idx="96">
                  <c:v>4800</c:v>
                </c:pt>
                <c:pt idx="97">
                  <c:v>4850</c:v>
                </c:pt>
                <c:pt idx="98">
                  <c:v>4900</c:v>
                </c:pt>
                <c:pt idx="99">
                  <c:v>4950</c:v>
                </c:pt>
                <c:pt idx="100">
                  <c:v>5000</c:v>
                </c:pt>
                <c:pt idx="101">
                  <c:v>5050</c:v>
                </c:pt>
                <c:pt idx="102">
                  <c:v>5100</c:v>
                </c:pt>
                <c:pt idx="103">
                  <c:v>5150</c:v>
                </c:pt>
                <c:pt idx="104">
                  <c:v>5200</c:v>
                </c:pt>
                <c:pt idx="105">
                  <c:v>5250</c:v>
                </c:pt>
                <c:pt idx="106">
                  <c:v>5300</c:v>
                </c:pt>
                <c:pt idx="107">
                  <c:v>5350</c:v>
                </c:pt>
                <c:pt idx="108">
                  <c:v>5400</c:v>
                </c:pt>
                <c:pt idx="109">
                  <c:v>5450</c:v>
                </c:pt>
                <c:pt idx="110">
                  <c:v>5500</c:v>
                </c:pt>
                <c:pt idx="111">
                  <c:v>5550</c:v>
                </c:pt>
                <c:pt idx="112">
                  <c:v>5600</c:v>
                </c:pt>
                <c:pt idx="113">
                  <c:v>5650</c:v>
                </c:pt>
                <c:pt idx="114">
                  <c:v>5700</c:v>
                </c:pt>
                <c:pt idx="115">
                  <c:v>5750</c:v>
                </c:pt>
                <c:pt idx="116">
                  <c:v>5800</c:v>
                </c:pt>
                <c:pt idx="117">
                  <c:v>5850</c:v>
                </c:pt>
                <c:pt idx="118">
                  <c:v>5900</c:v>
                </c:pt>
                <c:pt idx="119">
                  <c:v>5950</c:v>
                </c:pt>
                <c:pt idx="120">
                  <c:v>6000</c:v>
                </c:pt>
                <c:pt idx="121">
                  <c:v>6050</c:v>
                </c:pt>
                <c:pt idx="122">
                  <c:v>6100</c:v>
                </c:pt>
                <c:pt idx="123">
                  <c:v>6150</c:v>
                </c:pt>
                <c:pt idx="124">
                  <c:v>6200</c:v>
                </c:pt>
                <c:pt idx="125">
                  <c:v>6250</c:v>
                </c:pt>
                <c:pt idx="126">
                  <c:v>6300</c:v>
                </c:pt>
                <c:pt idx="127">
                  <c:v>6350</c:v>
                </c:pt>
                <c:pt idx="128">
                  <c:v>6400</c:v>
                </c:pt>
                <c:pt idx="129">
                  <c:v>6450</c:v>
                </c:pt>
                <c:pt idx="130">
                  <c:v>6500</c:v>
                </c:pt>
                <c:pt idx="131">
                  <c:v>6550</c:v>
                </c:pt>
                <c:pt idx="132">
                  <c:v>6600</c:v>
                </c:pt>
                <c:pt idx="133">
                  <c:v>6650</c:v>
                </c:pt>
                <c:pt idx="134">
                  <c:v>6700</c:v>
                </c:pt>
                <c:pt idx="135">
                  <c:v>6750</c:v>
                </c:pt>
                <c:pt idx="136">
                  <c:v>6800</c:v>
                </c:pt>
                <c:pt idx="137">
                  <c:v>6850</c:v>
                </c:pt>
                <c:pt idx="138">
                  <c:v>6900</c:v>
                </c:pt>
                <c:pt idx="139">
                  <c:v>6950</c:v>
                </c:pt>
                <c:pt idx="140">
                  <c:v>7000</c:v>
                </c:pt>
                <c:pt idx="141">
                  <c:v>7050</c:v>
                </c:pt>
                <c:pt idx="142">
                  <c:v>7100</c:v>
                </c:pt>
                <c:pt idx="143">
                  <c:v>7150</c:v>
                </c:pt>
                <c:pt idx="144">
                  <c:v>7200</c:v>
                </c:pt>
                <c:pt idx="145">
                  <c:v>7250</c:v>
                </c:pt>
                <c:pt idx="146">
                  <c:v>7300</c:v>
                </c:pt>
                <c:pt idx="147">
                  <c:v>7350</c:v>
                </c:pt>
                <c:pt idx="148">
                  <c:v>7400</c:v>
                </c:pt>
                <c:pt idx="149">
                  <c:v>7450</c:v>
                </c:pt>
                <c:pt idx="150">
                  <c:v>7500</c:v>
                </c:pt>
                <c:pt idx="151">
                  <c:v>7550</c:v>
                </c:pt>
                <c:pt idx="152">
                  <c:v>7600</c:v>
                </c:pt>
                <c:pt idx="153">
                  <c:v>7650</c:v>
                </c:pt>
                <c:pt idx="154">
                  <c:v>7700</c:v>
                </c:pt>
                <c:pt idx="155">
                  <c:v>7750</c:v>
                </c:pt>
                <c:pt idx="156">
                  <c:v>7800</c:v>
                </c:pt>
                <c:pt idx="157">
                  <c:v>7850</c:v>
                </c:pt>
                <c:pt idx="158">
                  <c:v>7900</c:v>
                </c:pt>
                <c:pt idx="159">
                  <c:v>7950</c:v>
                </c:pt>
                <c:pt idx="160">
                  <c:v>8000</c:v>
                </c:pt>
                <c:pt idx="161">
                  <c:v>8050</c:v>
                </c:pt>
                <c:pt idx="162">
                  <c:v>8100</c:v>
                </c:pt>
                <c:pt idx="163">
                  <c:v>8150</c:v>
                </c:pt>
                <c:pt idx="164">
                  <c:v>8200</c:v>
                </c:pt>
                <c:pt idx="165">
                  <c:v>8250</c:v>
                </c:pt>
                <c:pt idx="166">
                  <c:v>8300</c:v>
                </c:pt>
                <c:pt idx="167">
                  <c:v>8350</c:v>
                </c:pt>
                <c:pt idx="168">
                  <c:v>8400</c:v>
                </c:pt>
                <c:pt idx="169">
                  <c:v>8450</c:v>
                </c:pt>
                <c:pt idx="170">
                  <c:v>8500</c:v>
                </c:pt>
                <c:pt idx="171">
                  <c:v>8550</c:v>
                </c:pt>
                <c:pt idx="172">
                  <c:v>8600</c:v>
                </c:pt>
                <c:pt idx="173">
                  <c:v>8650</c:v>
                </c:pt>
                <c:pt idx="174">
                  <c:v>8700</c:v>
                </c:pt>
                <c:pt idx="175">
                  <c:v>8750</c:v>
                </c:pt>
                <c:pt idx="176">
                  <c:v>8800</c:v>
                </c:pt>
                <c:pt idx="177">
                  <c:v>8850</c:v>
                </c:pt>
                <c:pt idx="178">
                  <c:v>8900</c:v>
                </c:pt>
                <c:pt idx="179">
                  <c:v>8950</c:v>
                </c:pt>
                <c:pt idx="180">
                  <c:v>9000</c:v>
                </c:pt>
                <c:pt idx="181">
                  <c:v>9050</c:v>
                </c:pt>
                <c:pt idx="182">
                  <c:v>9100</c:v>
                </c:pt>
                <c:pt idx="183">
                  <c:v>9150</c:v>
                </c:pt>
                <c:pt idx="184">
                  <c:v>9200</c:v>
                </c:pt>
                <c:pt idx="185">
                  <c:v>9250</c:v>
                </c:pt>
                <c:pt idx="186">
                  <c:v>9300</c:v>
                </c:pt>
                <c:pt idx="187">
                  <c:v>9350</c:v>
                </c:pt>
                <c:pt idx="188">
                  <c:v>9400</c:v>
                </c:pt>
                <c:pt idx="189">
                  <c:v>9450</c:v>
                </c:pt>
                <c:pt idx="190">
                  <c:v>9500</c:v>
                </c:pt>
                <c:pt idx="191">
                  <c:v>9550</c:v>
                </c:pt>
                <c:pt idx="192">
                  <c:v>9600</c:v>
                </c:pt>
                <c:pt idx="193">
                  <c:v>9650</c:v>
                </c:pt>
                <c:pt idx="194">
                  <c:v>9700</c:v>
                </c:pt>
                <c:pt idx="195">
                  <c:v>9750</c:v>
                </c:pt>
                <c:pt idx="196">
                  <c:v>9800</c:v>
                </c:pt>
                <c:pt idx="197">
                  <c:v>9850</c:v>
                </c:pt>
                <c:pt idx="198">
                  <c:v>9900</c:v>
                </c:pt>
                <c:pt idx="199">
                  <c:v>9950</c:v>
                </c:pt>
              </c:numCache>
            </c:numRef>
          </c:cat>
          <c:val>
            <c:numRef>
              <c:f>Tabelle1!$D$2:$D$201</c:f>
              <c:numCache>
                <c:formatCode>General</c:formatCode>
                <c:ptCount val="200"/>
                <c:pt idx="0">
                  <c:v>1.0900000000000001E-4</c:v>
                </c:pt>
                <c:pt idx="1">
                  <c:v>1.572E-3</c:v>
                </c:pt>
                <c:pt idx="2">
                  <c:v>3.6970000000000002E-3</c:v>
                </c:pt>
                <c:pt idx="3">
                  <c:v>4.052E-3</c:v>
                </c:pt>
                <c:pt idx="4">
                  <c:v>2.5790000000000001E-3</c:v>
                </c:pt>
                <c:pt idx="5">
                  <c:v>4.8609999999999999E-3</c:v>
                </c:pt>
                <c:pt idx="6">
                  <c:v>3.712E-3</c:v>
                </c:pt>
                <c:pt idx="7">
                  <c:v>4.4180000000000001E-3</c:v>
                </c:pt>
                <c:pt idx="8">
                  <c:v>4.5030000000000001E-3</c:v>
                </c:pt>
                <c:pt idx="9">
                  <c:v>6.4130000000000003E-3</c:v>
                </c:pt>
                <c:pt idx="10">
                  <c:v>6.9129999999999999E-3</c:v>
                </c:pt>
                <c:pt idx="11">
                  <c:v>7.1219999999999999E-3</c:v>
                </c:pt>
                <c:pt idx="12">
                  <c:v>7.6540000000000002E-3</c:v>
                </c:pt>
                <c:pt idx="13">
                  <c:v>9.9810000000000003E-3</c:v>
                </c:pt>
                <c:pt idx="14">
                  <c:v>1.4807000000000001E-2</c:v>
                </c:pt>
                <c:pt idx="15">
                  <c:v>1.5880999999999999E-2</c:v>
                </c:pt>
                <c:pt idx="16">
                  <c:v>1.5769999999999999E-2</c:v>
                </c:pt>
                <c:pt idx="17">
                  <c:v>1.8119E-2</c:v>
                </c:pt>
                <c:pt idx="18">
                  <c:v>1.9650000000000001E-2</c:v>
                </c:pt>
                <c:pt idx="19">
                  <c:v>2.3111E-2</c:v>
                </c:pt>
                <c:pt idx="20">
                  <c:v>2.6557999999999998E-2</c:v>
                </c:pt>
                <c:pt idx="21">
                  <c:v>2.0854999999999999E-2</c:v>
                </c:pt>
                <c:pt idx="22">
                  <c:v>3.1304999999999999E-2</c:v>
                </c:pt>
                <c:pt idx="23">
                  <c:v>2.6069999999999999E-2</c:v>
                </c:pt>
                <c:pt idx="24">
                  <c:v>2.7248000000000001E-2</c:v>
                </c:pt>
                <c:pt idx="25">
                  <c:v>4.0545999999999999E-2</c:v>
                </c:pt>
                <c:pt idx="26">
                  <c:v>2.6005E-2</c:v>
                </c:pt>
                <c:pt idx="27">
                  <c:v>3.9099000000000002E-2</c:v>
                </c:pt>
                <c:pt idx="28">
                  <c:v>5.2801000000000001E-2</c:v>
                </c:pt>
                <c:pt idx="29">
                  <c:v>4.7545999999999998E-2</c:v>
                </c:pt>
                <c:pt idx="30">
                  <c:v>5.1367000000000003E-2</c:v>
                </c:pt>
                <c:pt idx="31">
                  <c:v>4.6543000000000001E-2</c:v>
                </c:pt>
                <c:pt idx="32">
                  <c:v>5.0574000000000001E-2</c:v>
                </c:pt>
                <c:pt idx="33">
                  <c:v>5.4900999999999998E-2</c:v>
                </c:pt>
                <c:pt idx="34">
                  <c:v>6.003E-2</c:v>
                </c:pt>
                <c:pt idx="35">
                  <c:v>8.7050000000000002E-2</c:v>
                </c:pt>
                <c:pt idx="36">
                  <c:v>6.8693000000000004E-2</c:v>
                </c:pt>
                <c:pt idx="37">
                  <c:v>7.3120000000000004E-2</c:v>
                </c:pt>
                <c:pt idx="38">
                  <c:v>9.7992999999999997E-2</c:v>
                </c:pt>
                <c:pt idx="39">
                  <c:v>9.2799000000000006E-2</c:v>
                </c:pt>
                <c:pt idx="40">
                  <c:v>8.9081999999999995E-2</c:v>
                </c:pt>
                <c:pt idx="41">
                  <c:v>7.8798000000000007E-2</c:v>
                </c:pt>
                <c:pt idx="42">
                  <c:v>8.6828000000000002E-2</c:v>
                </c:pt>
                <c:pt idx="43">
                  <c:v>0.11402</c:v>
                </c:pt>
                <c:pt idx="44">
                  <c:v>0.11303100000000001</c:v>
                </c:pt>
                <c:pt idx="45">
                  <c:v>0.107641</c:v>
                </c:pt>
                <c:pt idx="46">
                  <c:v>0.115816</c:v>
                </c:pt>
                <c:pt idx="47">
                  <c:v>0.112299</c:v>
                </c:pt>
                <c:pt idx="48">
                  <c:v>0.115193</c:v>
                </c:pt>
                <c:pt idx="49">
                  <c:v>0.124641</c:v>
                </c:pt>
                <c:pt idx="50">
                  <c:v>0.142987</c:v>
                </c:pt>
                <c:pt idx="51">
                  <c:v>0.13395899999999999</c:v>
                </c:pt>
                <c:pt idx="52">
                  <c:v>0.13634199999999999</c:v>
                </c:pt>
                <c:pt idx="53">
                  <c:v>0.143375</c:v>
                </c:pt>
                <c:pt idx="54">
                  <c:v>0.15171699999999999</c:v>
                </c:pt>
                <c:pt idx="55">
                  <c:v>0.17033999999999999</c:v>
                </c:pt>
                <c:pt idx="56">
                  <c:v>0.182558</c:v>
                </c:pt>
                <c:pt idx="57">
                  <c:v>0.18304799999999999</c:v>
                </c:pt>
                <c:pt idx="58">
                  <c:v>0.174263</c:v>
                </c:pt>
                <c:pt idx="59">
                  <c:v>0.179088</c:v>
                </c:pt>
                <c:pt idx="60">
                  <c:v>0.19381699999999999</c:v>
                </c:pt>
                <c:pt idx="61">
                  <c:v>0.201794</c:v>
                </c:pt>
                <c:pt idx="62">
                  <c:v>0.19150700000000001</c:v>
                </c:pt>
                <c:pt idx="63">
                  <c:v>0.20450599999999999</c:v>
                </c:pt>
                <c:pt idx="64">
                  <c:v>0.21601999999999999</c:v>
                </c:pt>
                <c:pt idx="65">
                  <c:v>0.237785</c:v>
                </c:pt>
                <c:pt idx="66">
                  <c:v>0.23191700000000001</c:v>
                </c:pt>
                <c:pt idx="67">
                  <c:v>0.24149200000000001</c:v>
                </c:pt>
                <c:pt idx="68">
                  <c:v>0.23896100000000001</c:v>
                </c:pt>
                <c:pt idx="69">
                  <c:v>0.25364100000000001</c:v>
                </c:pt>
                <c:pt idx="70">
                  <c:v>0.25866800000000001</c:v>
                </c:pt>
                <c:pt idx="71">
                  <c:v>0.26712399999999997</c:v>
                </c:pt>
                <c:pt idx="72">
                  <c:v>0.26544899999999999</c:v>
                </c:pt>
                <c:pt idx="73">
                  <c:v>0.31218899999999999</c:v>
                </c:pt>
                <c:pt idx="74">
                  <c:v>0.29234599999999999</c:v>
                </c:pt>
                <c:pt idx="75">
                  <c:v>0.32764500000000002</c:v>
                </c:pt>
                <c:pt idx="76">
                  <c:v>0.303981</c:v>
                </c:pt>
                <c:pt idx="77">
                  <c:v>0.30186000000000002</c:v>
                </c:pt>
                <c:pt idx="78">
                  <c:v>0.356769</c:v>
                </c:pt>
                <c:pt idx="79">
                  <c:v>0.36682100000000001</c:v>
                </c:pt>
                <c:pt idx="80">
                  <c:v>0.34741100000000003</c:v>
                </c:pt>
                <c:pt idx="81">
                  <c:v>0.44373099999999999</c:v>
                </c:pt>
                <c:pt idx="82">
                  <c:v>0.32436599999999999</c:v>
                </c:pt>
                <c:pt idx="83">
                  <c:v>0.30685400000000002</c:v>
                </c:pt>
                <c:pt idx="84">
                  <c:v>0.32619799999999999</c:v>
                </c:pt>
                <c:pt idx="85">
                  <c:v>0.32226399999999999</c:v>
                </c:pt>
                <c:pt idx="86">
                  <c:v>0.33118700000000001</c:v>
                </c:pt>
                <c:pt idx="87">
                  <c:v>0.34716900000000001</c:v>
                </c:pt>
                <c:pt idx="88">
                  <c:v>0.35181499999999999</c:v>
                </c:pt>
                <c:pt idx="89">
                  <c:v>0.36592799999999998</c:v>
                </c:pt>
                <c:pt idx="90">
                  <c:v>0.41245999999999999</c:v>
                </c:pt>
                <c:pt idx="91">
                  <c:v>0.39502999999999999</c:v>
                </c:pt>
                <c:pt idx="92">
                  <c:v>0.39658300000000002</c:v>
                </c:pt>
                <c:pt idx="93">
                  <c:v>0.421402</c:v>
                </c:pt>
                <c:pt idx="94">
                  <c:v>0.39761000000000002</c:v>
                </c:pt>
                <c:pt idx="95">
                  <c:v>0.47868500000000003</c:v>
                </c:pt>
                <c:pt idx="96">
                  <c:v>0.50126000000000004</c:v>
                </c:pt>
                <c:pt idx="97">
                  <c:v>0.505718</c:v>
                </c:pt>
                <c:pt idx="98">
                  <c:v>0.52115100000000003</c:v>
                </c:pt>
                <c:pt idx="99">
                  <c:v>0.515602</c:v>
                </c:pt>
                <c:pt idx="100">
                  <c:v>0.491317</c:v>
                </c:pt>
                <c:pt idx="101">
                  <c:v>0.51462399999999997</c:v>
                </c:pt>
                <c:pt idx="102">
                  <c:v>0.53321399999999997</c:v>
                </c:pt>
                <c:pt idx="103">
                  <c:v>0.55968899999999999</c:v>
                </c:pt>
                <c:pt idx="104">
                  <c:v>0.56430000000000002</c:v>
                </c:pt>
                <c:pt idx="105">
                  <c:v>0.58325800000000005</c:v>
                </c:pt>
                <c:pt idx="106">
                  <c:v>0.53368099999999996</c:v>
                </c:pt>
                <c:pt idx="107">
                  <c:v>0.63942200000000005</c:v>
                </c:pt>
                <c:pt idx="108">
                  <c:v>0.57174499999999995</c:v>
                </c:pt>
                <c:pt idx="109">
                  <c:v>0.602607</c:v>
                </c:pt>
                <c:pt idx="110">
                  <c:v>0.62565000000000004</c:v>
                </c:pt>
                <c:pt idx="111">
                  <c:v>0.74398900000000001</c:v>
                </c:pt>
                <c:pt idx="112">
                  <c:v>0.68699399999999999</c:v>
                </c:pt>
                <c:pt idx="113">
                  <c:v>0.63615299999999997</c:v>
                </c:pt>
                <c:pt idx="114">
                  <c:v>0.72870800000000002</c:v>
                </c:pt>
                <c:pt idx="115">
                  <c:v>0.73454900000000001</c:v>
                </c:pt>
                <c:pt idx="116">
                  <c:v>0.64986900000000003</c:v>
                </c:pt>
                <c:pt idx="117">
                  <c:v>0.748749</c:v>
                </c:pt>
                <c:pt idx="118">
                  <c:v>0.77440600000000004</c:v>
                </c:pt>
                <c:pt idx="119">
                  <c:v>0.73661399999999999</c:v>
                </c:pt>
                <c:pt idx="120">
                  <c:v>0.79103800000000002</c:v>
                </c:pt>
                <c:pt idx="121">
                  <c:v>0.79961800000000005</c:v>
                </c:pt>
                <c:pt idx="122">
                  <c:v>0.80533299999999997</c:v>
                </c:pt>
                <c:pt idx="123">
                  <c:v>0.718005</c:v>
                </c:pt>
                <c:pt idx="124">
                  <c:v>0.74662200000000001</c:v>
                </c:pt>
                <c:pt idx="125">
                  <c:v>0.75450799999999996</c:v>
                </c:pt>
                <c:pt idx="126">
                  <c:v>0.79516500000000001</c:v>
                </c:pt>
                <c:pt idx="127">
                  <c:v>0.80733299999999997</c:v>
                </c:pt>
                <c:pt idx="128">
                  <c:v>0.89602599999999999</c:v>
                </c:pt>
                <c:pt idx="129">
                  <c:v>0.84573100000000001</c:v>
                </c:pt>
                <c:pt idx="130">
                  <c:v>0.85931599999999997</c:v>
                </c:pt>
                <c:pt idx="131">
                  <c:v>0.86712400000000001</c:v>
                </c:pt>
                <c:pt idx="132">
                  <c:v>0.86774499999999999</c:v>
                </c:pt>
                <c:pt idx="133">
                  <c:v>0.91493000000000002</c:v>
                </c:pt>
                <c:pt idx="134">
                  <c:v>1.000569</c:v>
                </c:pt>
                <c:pt idx="135">
                  <c:v>0.87839800000000001</c:v>
                </c:pt>
                <c:pt idx="136">
                  <c:v>0.95200200000000001</c:v>
                </c:pt>
                <c:pt idx="137">
                  <c:v>0.95305499999999999</c:v>
                </c:pt>
                <c:pt idx="138">
                  <c:v>0.93725400000000003</c:v>
                </c:pt>
                <c:pt idx="139">
                  <c:v>1.0494380000000001</c:v>
                </c:pt>
                <c:pt idx="140">
                  <c:v>1.0941970000000001</c:v>
                </c:pt>
                <c:pt idx="141">
                  <c:v>1.117388</c:v>
                </c:pt>
                <c:pt idx="142">
                  <c:v>1.0300579999999999</c:v>
                </c:pt>
                <c:pt idx="143">
                  <c:v>1.334476</c:v>
                </c:pt>
                <c:pt idx="144">
                  <c:v>1.179738</c:v>
                </c:pt>
                <c:pt idx="145">
                  <c:v>1.138838</c:v>
                </c:pt>
                <c:pt idx="146">
                  <c:v>1.0792550000000001</c:v>
                </c:pt>
                <c:pt idx="147">
                  <c:v>1.211627</c:v>
                </c:pt>
                <c:pt idx="148">
                  <c:v>1.095078</c:v>
                </c:pt>
                <c:pt idx="149">
                  <c:v>1.146177</c:v>
                </c:pt>
                <c:pt idx="150">
                  <c:v>1.198985</c:v>
                </c:pt>
                <c:pt idx="151">
                  <c:v>1.257117</c:v>
                </c:pt>
                <c:pt idx="152">
                  <c:v>1.140274</c:v>
                </c:pt>
                <c:pt idx="153">
                  <c:v>1.3610880000000001</c:v>
                </c:pt>
                <c:pt idx="154">
                  <c:v>1.1092249999999999</c:v>
                </c:pt>
                <c:pt idx="155">
                  <c:v>1.2129490000000001</c:v>
                </c:pt>
                <c:pt idx="156">
                  <c:v>1.2111730000000001</c:v>
                </c:pt>
                <c:pt idx="157">
                  <c:v>1.326559</c:v>
                </c:pt>
                <c:pt idx="158">
                  <c:v>1.400336</c:v>
                </c:pt>
                <c:pt idx="159">
                  <c:v>1.2767679999999999</c:v>
                </c:pt>
                <c:pt idx="160">
                  <c:v>1.459133</c:v>
                </c:pt>
                <c:pt idx="161">
                  <c:v>1.6762379999999999</c:v>
                </c:pt>
                <c:pt idx="162">
                  <c:v>1.438828</c:v>
                </c:pt>
                <c:pt idx="163">
                  <c:v>1.4821770000000001</c:v>
                </c:pt>
                <c:pt idx="164">
                  <c:v>1.1974370000000001</c:v>
                </c:pt>
                <c:pt idx="165">
                  <c:v>1.2232430000000001</c:v>
                </c:pt>
                <c:pt idx="166">
                  <c:v>1.2963499999999999</c:v>
                </c:pt>
                <c:pt idx="167">
                  <c:v>1.260642</c:v>
                </c:pt>
                <c:pt idx="168">
                  <c:v>1.2650950000000001</c:v>
                </c:pt>
                <c:pt idx="169">
                  <c:v>1.2948139999999999</c:v>
                </c:pt>
                <c:pt idx="170">
                  <c:v>1.447778</c:v>
                </c:pt>
                <c:pt idx="171">
                  <c:v>1.307123</c:v>
                </c:pt>
                <c:pt idx="172">
                  <c:v>1.3027550000000001</c:v>
                </c:pt>
                <c:pt idx="173">
                  <c:v>1.406242</c:v>
                </c:pt>
                <c:pt idx="174">
                  <c:v>1.405097</c:v>
                </c:pt>
                <c:pt idx="175">
                  <c:v>1.462372</c:v>
                </c:pt>
                <c:pt idx="176">
                  <c:v>1.44631</c:v>
                </c:pt>
                <c:pt idx="177">
                  <c:v>1.4504779999999999</c:v>
                </c:pt>
                <c:pt idx="178">
                  <c:v>1.5770679999999999</c:v>
                </c:pt>
                <c:pt idx="179">
                  <c:v>1.5608949999999999</c:v>
                </c:pt>
                <c:pt idx="180">
                  <c:v>1.4684729999999999</c:v>
                </c:pt>
                <c:pt idx="181">
                  <c:v>1.6672720000000001</c:v>
                </c:pt>
                <c:pt idx="182">
                  <c:v>1.670909</c:v>
                </c:pt>
                <c:pt idx="183">
                  <c:v>1.561269</c:v>
                </c:pt>
                <c:pt idx="184">
                  <c:v>1.6241730000000001</c:v>
                </c:pt>
                <c:pt idx="185">
                  <c:v>1.6535660000000001</c:v>
                </c:pt>
                <c:pt idx="186">
                  <c:v>1.8530789999999999</c:v>
                </c:pt>
                <c:pt idx="187">
                  <c:v>1.8801319999999999</c:v>
                </c:pt>
                <c:pt idx="188">
                  <c:v>1.643602</c:v>
                </c:pt>
                <c:pt idx="189">
                  <c:v>1.826854</c:v>
                </c:pt>
                <c:pt idx="190">
                  <c:v>1.805113</c:v>
                </c:pt>
                <c:pt idx="191">
                  <c:v>1.874892</c:v>
                </c:pt>
                <c:pt idx="192">
                  <c:v>1.8228629999999999</c:v>
                </c:pt>
                <c:pt idx="193">
                  <c:v>1.9481710000000001</c:v>
                </c:pt>
                <c:pt idx="194">
                  <c:v>1.794486</c:v>
                </c:pt>
                <c:pt idx="195">
                  <c:v>1.833572</c:v>
                </c:pt>
                <c:pt idx="196">
                  <c:v>2.067148</c:v>
                </c:pt>
                <c:pt idx="197">
                  <c:v>1.9826299999999999</c:v>
                </c:pt>
                <c:pt idx="198">
                  <c:v>2.0266220000000001</c:v>
                </c:pt>
                <c:pt idx="199">
                  <c:v>2.0524290000000001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5D-CB4B-9EC2-99EE294173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0835871"/>
        <c:axId val="1330837599"/>
      </c:lineChart>
      <c:catAx>
        <c:axId val="1330835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30837599"/>
        <c:crosses val="autoZero"/>
        <c:auto val="1"/>
        <c:lblAlgn val="ctr"/>
        <c:lblOffset val="100"/>
        <c:noMultiLvlLbl val="0"/>
      </c:catAx>
      <c:valAx>
        <c:axId val="1330837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308358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82955-D74C-4403-9EC5-699BBDFEDB28}" type="datetimeFigureOut">
              <a:rPr lang="de-DE" smtClean="0"/>
              <a:t>15.07.23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F9C1E-7100-4E6B-9E05-C1C263F1D4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8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30682-0535-85C6-7045-B2985FC41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53D71A-6C47-EA72-357C-C59AB8061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324F55-DD47-9F55-C974-AFA05A2B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554CA0-F986-EED5-0D8C-E719A0E5B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9522E3-A75C-17DF-C5B7-43FE1D8D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28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6D25D-1BEC-FC6D-2DE4-8ACCA665B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31EA00-FF4C-04D3-AD5F-DC95BA4C5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8702D0-165F-E00A-95FB-7D4AD34A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6C4353-40B1-6244-E193-D8B76D54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A665B3-7228-C98E-E37D-202EA191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489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B29BC45-BC78-BBCD-C3E7-15EB9E575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18AA76-6E77-F198-A7B7-AED2A6D1E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61EB82-39E1-1DCC-1170-04DC443C5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E13A07-030E-A6D6-1209-EDD15877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8231EF-88F7-E9AF-8A91-72E54F65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18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F2AEF-0A69-1ED2-7992-811AA75DE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83AA3E-2F7C-7C94-4748-659492CFC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DC0C1B-DC5B-0FF9-7D85-870EE7F60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9A9002-42CE-C49E-36C4-6CF171AD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AC5FA8-3AAE-6944-5147-4E098FDB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90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47CA7-0E65-49A7-5691-426B42D02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3F854C-DF44-CD4A-67DC-A4233883E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DA800C-211F-E7C4-DCFE-9F7CE3402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A8D14E-1703-C748-67CF-B4648AD5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E928A3-9AE8-6A26-661C-90CE1831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DF70C-FC9A-5F70-A24B-5770295C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AD8FA8-3266-B469-089B-3BE529A94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067C4E-2411-3E5F-C4C7-A76B5ED94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FB5332-2493-1567-3BEA-E206ADE5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CE2598-EC39-9038-60D6-579A866C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CC7E0C-3F9E-7D75-AC0C-F6BDF663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61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FC996-7DE5-0B28-13A6-302537F0B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4B466C-C102-7265-33AA-D95A78BAB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813D62-F28D-5451-60EA-342DF0231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4771B3-FB51-C100-3F21-12529D368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5E9170-92D3-13BD-E6DC-BD27F1165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ADBFD5-97F1-04B3-AE7E-6711CF69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A4F0CDA-4077-E37B-D8A9-8998CA3E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E7D6FF-566E-6B4E-76DF-00918054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30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C45D1-C493-51AE-CA21-F8F78208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829BF6-6001-6B8E-D263-1FDA4B486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9C687F-8893-B232-2411-DDA535CC5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083D94-4B20-2BF8-E068-3887996F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52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9FFB1CB-7679-145C-B024-4586D8E0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5627CFC-C0A0-25FE-80F9-C4DFEA60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E7EFAA-9AB1-D92D-475F-D95B0D5F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83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A6B1A-E17F-E31F-FC02-021896D60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DA91EA-158B-7718-26AE-FB8A1369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5E4A5D-C6B9-2D3C-58F6-5D6C2AB3D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CC0623-B748-84E3-B707-7B3A4EA2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768E50-9FD6-F0EA-FD05-4396B264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7534D5-7272-72D6-F64A-F686FC9A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51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8C9E8C-76CF-C937-2380-0429E9B9C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E9AE88C-C540-5EE3-45ED-41D0158E4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793612-68A1-9648-E84B-16C15BBCD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DD2871-6540-5019-987D-2B5DBFF1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C753A8-DC4F-12BC-4478-7929662D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3EF216-9D46-26CE-4015-9045E8A5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2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B3198F-FC86-B9A7-6F6D-C22642A0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AD2673-A0C7-B63F-23F3-7DE3E6B1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871DD1-7A35-77D9-7B6E-B11D7CAF2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FB1E0F-AFA7-C960-0735-8137510EC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DACA09-9FF5-D293-07C2-ED63F6A5B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45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2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2F4F58E-BDAC-0AC4-2C71-C2EDC084826A}"/>
              </a:ext>
            </a:extLst>
          </p:cNvPr>
          <p:cNvSpPr txBox="1"/>
          <p:nvPr/>
        </p:nvSpPr>
        <p:spPr>
          <a:xfrm>
            <a:off x="0" y="0"/>
            <a:ext cx="121920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95000"/>
                  </a:schemeClr>
                </a:solidFill>
                <a:effectLst/>
                <a:latin typeface="Menlo" panose="020B0609030804020204" pitchFamily="49" charset="0"/>
              </a:rPr>
              <a:t>1.41421356237309504880168872420969807856967187537694807317667973799073247846210703885038753432764157273501384623091229702492483605585073721264412149709993583141322266592750559275579995050115278206057147010955997160597027453459686201472851741864088919860955232923048430871432145083976260362799525140798968725339654633180882964062061525835239505474575028775996172983557522033753185701135437460340849884716038689997069900481503054402779031645424782306849293691862158057846311159666871301301561856898723723528850926486124949771542183342042856860601468247207714358548741556570696776537202264854470158588016207584749226572260020855844665214583988939443709265918003113882464681570826301005948587040031864803421948972782906410450726368813137398552561173220402450912277002269411275736272804957381089675040183698683684507257993647290607629969413804756548237289971803268024744206292691248590521810044598421505911202494413417285314781058036033710773091828693147101711116839165817268894197587165821521282295184884720896946338628915628827659526351405422676532396946175112916024087155101351504553812875600526314680171274026539694702403005174953188629256313851881634780015693691768818523786840522878376293892143006558695686859645951555016447245098368960368873231143894155766510408839142923381132060524336294853170499157717562285497414389991880217624309652065642118273167262575395947172559346372386322614827426222086711558395999265211762526989175409881593486400834570851814722318142040704265090565323333984364578657967965192672923998753666172159825788602633636178274959942194037777536814262177387991945513972312740668983299898953867288228563786977496625199665835257761989393228453447356947949629521688914854925389047558288345260965240965428893945386466257449275563819644103169798330618520193793849400571563337205480685405758679996701213722394758214263065851322174088323829472876173936474678374319600015921888073478576172522118674904249773669292073110963697216089337086611567345853348332952546758516447107578486024636008344491148185876555542864551233142199263113325179706084365597043528564100879185007603610091594656706768836055717400767569050961367194013249356052401859991050621081635977264313806054670102935699710424251057817495310572559349844511269227803449135066375687477602831628296055324224269575345290288387684464291732827708883180870253398523381227499908123718925407264753678503048215918018861671089728692292011975998807038185433325364602110822992792930728717807998880991767417741089830608003263118164279882311715436386966170299993416161487868601804550555398691311518601038637532500455818604480407502411951843056745336836136745973744239885532851793089603738989151731958741344288178421250219169518755934443873961893145499999061075870490902608835176362247497578588583680374579311573398020999866221869499225959132764236194105921003280261498745665996888740679561673918595728886424734635858868644968223860069833526427990562831656139139425576490620651860216472630333629750756978706066068564981600927187092921531323682813569889370974165044745909605374727965244770940992412387106144705439867436473384774548191008728862221495895295911878921491798339810837882781530655623158103606486758730360145022732088293513413872276841766784369052942869849083845574457940959862607424995491680285307739893829603621335398753205091998936075139064444957684569934712763645071632791547015977335486389394232572775400382602747856741725809514163071595978498180094435603793909855901682721540345815815210049366629534488271072923966023216382382666126268305025727811694510353793715688233659322978231929860646797898640920856095581426143636310046155943325504744939759339991254195323009321753044765339647066276116617535187546462096763455873861648801988484974792640450654448969100407942118169257968575637848814989864168549949163576144840470210339892153423770372333531156459443897036531667219490493518829058063074013468626416724701106534634939164071462855679801779338144240452691370666097776387848662380033923243704741153318725319060191659964553811578884138084332321053376746181217801429609283241136275254088737290512940733947943306194395693670207942951587822834932193166641113015495946983789776743444353933770995713498840789085081589236607008865810547094979046572298888089246128281601313370102908029099974564784958154561464871551639050241985790613109345878330620026220737247167668545549990499408571080992575992889323661543827195500578162513303815314657790792686850080698442847915242427544102680575632156532206188575122511306393702536292716196825125919202521605870118959673224423926742373449076464672737534796459881914980793171800242385545388603836831080077918246646275411744425001872777951816438345146346129902076334301796855438563166772351838933666704222211093914493028796381283988931173130843004212555018549850652945563776603146125590910461138476828235959247</a:t>
            </a:r>
            <a:endParaRPr lang="de-DE" sz="12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18D0B8AC-A701-792E-1E63-F3FDAF18D78A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18D0B8AC-A701-792E-1E63-F3FDAF18D7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b="-5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Untertitel 2">
            <a:extLst>
              <a:ext uri="{FF2B5EF4-FFF2-40B4-BE49-F238E27FC236}">
                <a16:creationId xmlns:a16="http://schemas.microsoft.com/office/drawing/2014/main" id="{AAB6C3D9-FD29-5C12-52FD-BCA4F385BF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de-DE" b="0" i="0" u="none" strike="noStrike" dirty="0">
                <a:effectLst/>
                <a:latin typeface="Arial" panose="020B0604020202020204" pitchFamily="34" charset="0"/>
              </a:rPr>
              <a:t>Noah Schlenker         Leon Baptist Kniffki         Christian </a:t>
            </a:r>
            <a:r>
              <a:rPr lang="de-DE" b="0" i="0" u="none" strike="noStrike" dirty="0" err="1">
                <a:effectLst/>
                <a:latin typeface="Arial" panose="020B0604020202020204" pitchFamily="34" charset="0"/>
              </a:rPr>
              <a:t>Krinitsin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5073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53F22B-23D6-83E9-C8CC-1381A8C1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Arithmetik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elle 7">
                <a:extLst>
                  <a:ext uri="{FF2B5EF4-FFF2-40B4-BE49-F238E27FC236}">
                    <a16:creationId xmlns:a16="http://schemas.microsoft.com/office/drawing/2014/main" id="{1D620688-278A-8970-5E20-5E7CBB56348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79309506"/>
                  </p:ext>
                </p:extLst>
              </p:nvPr>
            </p:nvGraphicFramePr>
            <p:xfrm>
              <a:off x="221382" y="1825624"/>
              <a:ext cx="11970618" cy="391103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383892">
                      <a:extLst>
                        <a:ext uri="{9D8B030D-6E8A-4147-A177-3AD203B41FA5}">
                          <a16:colId xmlns:a16="http://schemas.microsoft.com/office/drawing/2014/main" val="3467056871"/>
                        </a:ext>
                      </a:extLst>
                    </a:gridCol>
                    <a:gridCol w="3775348">
                      <a:extLst>
                        <a:ext uri="{9D8B030D-6E8A-4147-A177-3AD203B41FA5}">
                          <a16:colId xmlns:a16="http://schemas.microsoft.com/office/drawing/2014/main" val="1201333690"/>
                        </a:ext>
                      </a:extLst>
                    </a:gridCol>
                    <a:gridCol w="5811378">
                      <a:extLst>
                        <a:ext uri="{9D8B030D-6E8A-4147-A177-3AD203B41FA5}">
                          <a16:colId xmlns:a16="http://schemas.microsoft.com/office/drawing/2014/main" val="1993540366"/>
                        </a:ext>
                      </a:extLst>
                    </a:gridCol>
                  </a:tblGrid>
                  <a:tr h="849678">
                    <a:tc>
                      <a:txBody>
                        <a:bodyPr/>
                        <a:lstStyle/>
                        <a:p>
                          <a:pPr algn="ctr"/>
                          <a:endParaRPr lang="de-DE" sz="2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Einfach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Mit SIMD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4689841"/>
                      </a:ext>
                    </a:extLst>
                  </a:tr>
                  <a:tr h="1530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Addition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𝑠𝑖𝑧𝑒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⌊"/>
                                        <m:endChr m:val="⌋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𝑠𝑖𝑧𝑒</m:t>
                                            </m:r>
                                          </m:num>
                                          <m:den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128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𝑠𝑖𝑧𝑒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𝑠𝑖𝑧𝑒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%4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𝑠𝑖𝑧𝑒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de-DE" dirty="0"/>
                        </a:p>
                        <a:p>
                          <a:pPr algn="ctr"/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39584035"/>
                      </a:ext>
                    </a:extLst>
                  </a:tr>
                  <a:tr h="1530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Multiplikation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𝑠𝑖𝑧𝑒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p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32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=0</m:t>
                                            </m:r>
                                          </m:sub>
                                          <m:sup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𝑠𝑖𝑧𝑒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32</m:t>
                                                </m:r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p>
                                            </m:sSup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⌊"/>
                                        <m:endChr m:val="⌋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𝑠𝑖𝑧𝑒</m:t>
                                            </m:r>
                                          </m:num>
                                          <m:den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p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64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=0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begChr m:val="⌊"/>
                                                <m:endChr m:val="⌋"/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de-DE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de-DE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𝑠𝑖𝑧𝑒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de-DE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64</m:t>
                                                </m:r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p>
                                            </m:sSup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𝑠𝑖𝑧𝑒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𝑠𝑖𝑧𝑒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%2</m:t>
                                            </m:r>
                                          </m:sub>
                                          <m:sup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𝑠𝑖𝑧𝑒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nary>
                                      </m:e>
                                    </m:d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+⋯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875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elle 7">
                <a:extLst>
                  <a:ext uri="{FF2B5EF4-FFF2-40B4-BE49-F238E27FC236}">
                    <a16:creationId xmlns:a16="http://schemas.microsoft.com/office/drawing/2014/main" id="{1D620688-278A-8970-5E20-5E7CBB56348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79309506"/>
                  </p:ext>
                </p:extLst>
              </p:nvPr>
            </p:nvGraphicFramePr>
            <p:xfrm>
              <a:off x="221382" y="1825624"/>
              <a:ext cx="11970618" cy="391103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383892">
                      <a:extLst>
                        <a:ext uri="{9D8B030D-6E8A-4147-A177-3AD203B41FA5}">
                          <a16:colId xmlns:a16="http://schemas.microsoft.com/office/drawing/2014/main" val="3467056871"/>
                        </a:ext>
                      </a:extLst>
                    </a:gridCol>
                    <a:gridCol w="3775348">
                      <a:extLst>
                        <a:ext uri="{9D8B030D-6E8A-4147-A177-3AD203B41FA5}">
                          <a16:colId xmlns:a16="http://schemas.microsoft.com/office/drawing/2014/main" val="1201333690"/>
                        </a:ext>
                      </a:extLst>
                    </a:gridCol>
                    <a:gridCol w="5811378">
                      <a:extLst>
                        <a:ext uri="{9D8B030D-6E8A-4147-A177-3AD203B41FA5}">
                          <a16:colId xmlns:a16="http://schemas.microsoft.com/office/drawing/2014/main" val="1993540366"/>
                        </a:ext>
                      </a:extLst>
                    </a:gridCol>
                  </a:tblGrid>
                  <a:tr h="849678">
                    <a:tc>
                      <a:txBody>
                        <a:bodyPr/>
                        <a:lstStyle/>
                        <a:p>
                          <a:pPr algn="ctr"/>
                          <a:endParaRPr lang="de-DE" sz="2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Einfach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Mit SIMD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4689841"/>
                      </a:ext>
                    </a:extLst>
                  </a:tr>
                  <a:tr h="1530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Addition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3300" t="-55372" r="-154545" b="-169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5895" t="-55372" r="-218" b="-169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84035"/>
                      </a:ext>
                    </a:extLst>
                  </a:tr>
                  <a:tr h="1530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Multiplikation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3300" t="-155372" r="-154545" b="-69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5895" t="-155372" r="-218" b="-69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75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87F494-C20A-7A51-5911-048DE12E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19AC41-29F6-7399-68EF-EACC8F37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048" y="6356350"/>
            <a:ext cx="5297905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99A4C7-EB29-E573-DC81-04A3AF5A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984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7FDF1-989E-81E6-E612-98507D58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Karazuba</a:t>
            </a:r>
            <a:r>
              <a:rPr lang="de-DE" dirty="0"/>
              <a:t> – Eine bessere Multiplikation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B818D9E-5DAB-9002-3A64-1E68174235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20100"/>
              </a:xfrm>
            </p:spPr>
            <p:txBody>
              <a:bodyPr>
                <a:normAutofit/>
              </a:bodyPr>
              <a:lstStyle/>
              <a:p>
                <a:r>
                  <a:rPr lang="de-DE" dirty="0"/>
                  <a:t>Russische Bauernmultiplikation liegt in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r>
                  <a:rPr lang="de-DE" dirty="0"/>
                  <a:t>Eine bessere Methode:</a:t>
                </a:r>
              </a:p>
              <a:p>
                <a:pPr lvl="1"/>
                <a:r>
                  <a:rPr lang="de-DE" dirty="0"/>
                  <a:t>Divide and </a:t>
                </a:r>
                <a:r>
                  <a:rPr lang="de-DE" dirty="0" err="1"/>
                  <a:t>conquer</a:t>
                </a:r>
                <a:endParaRPr lang="de-DE" dirty="0"/>
              </a:p>
              <a:p>
                <a:pPr lvl="1"/>
                <a:r>
                  <a:rPr lang="de-DE" dirty="0"/>
                  <a:t>Wähle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, sodass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B818D9E-5DAB-9002-3A64-1E68174235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20100"/>
              </a:xfrm>
              <a:blipFill>
                <a:blip r:embed="rId2"/>
                <a:stretch>
                  <a:fillRect l="-1086" t="-5517" b="-48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5E06DA-E602-C558-E09C-DF252C8A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E995D8-6B9C-E0F3-6CA3-D06D7773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3498" y="6356350"/>
            <a:ext cx="5225005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8012DE-845E-4717-BCED-1B2464D2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11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414DB7F-9B9E-B197-9054-25F5FBF6FDCA}"/>
                  </a:ext>
                </a:extLst>
              </p:cNvPr>
              <p:cNvSpPr txBox="1"/>
              <p:nvPr/>
            </p:nvSpPr>
            <p:spPr>
              <a:xfrm>
                <a:off x="3197686" y="4146921"/>
                <a:ext cx="244925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n>
                            <a:solidFill>
                              <a:schemeClr val="tx1"/>
                            </a:solidFill>
                          </a:ln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414DB7F-9B9E-B197-9054-25F5FBF6F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686" y="4146921"/>
                <a:ext cx="24492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8483A30-F02C-4948-0670-488AF8F35132}"/>
                  </a:ext>
                </a:extLst>
              </p:cNvPr>
              <p:cNvSpPr txBox="1"/>
              <p:nvPr/>
            </p:nvSpPr>
            <p:spPr>
              <a:xfrm>
                <a:off x="6545058" y="4146921"/>
                <a:ext cx="244925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n>
                            <a:solidFill>
                              <a:schemeClr val="tx1"/>
                            </a:solidFill>
                          </a:ln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8483A30-F02C-4948-0670-488AF8F35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058" y="4146921"/>
                <a:ext cx="24492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F46071B-B3D6-863B-B72A-81D5A62F3247}"/>
                  </a:ext>
                </a:extLst>
              </p:cNvPr>
              <p:cNvSpPr txBox="1"/>
              <p:nvPr/>
            </p:nvSpPr>
            <p:spPr>
              <a:xfrm>
                <a:off x="5982984" y="4146921"/>
                <a:ext cx="226031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F46071B-B3D6-863B-B72A-81D5A62F3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984" y="4146921"/>
                <a:ext cx="22603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A724207-B18E-6D90-A192-9660C4B48F4C}"/>
                  </a:ext>
                </a:extLst>
              </p:cNvPr>
              <p:cNvSpPr txBox="1"/>
              <p:nvPr/>
            </p:nvSpPr>
            <p:spPr>
              <a:xfrm>
                <a:off x="3197686" y="4880106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A724207-B18E-6D90-A192-9660C4B48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686" y="4880106"/>
                <a:ext cx="1224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878C870-CC90-E376-4207-9926FAB0DD86}"/>
                  </a:ext>
                </a:extLst>
              </p:cNvPr>
              <p:cNvSpPr txBox="1"/>
              <p:nvPr/>
            </p:nvSpPr>
            <p:spPr>
              <a:xfrm>
                <a:off x="4422942" y="4879091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878C870-CC90-E376-4207-9926FAB0D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942" y="4879091"/>
                <a:ext cx="1224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9F1D9F7-8B38-1839-6D08-0F09813C73B5}"/>
                  </a:ext>
                </a:extLst>
              </p:cNvPr>
              <p:cNvSpPr txBox="1"/>
              <p:nvPr/>
            </p:nvSpPr>
            <p:spPr>
              <a:xfrm>
                <a:off x="6545058" y="4873186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9F1D9F7-8B38-1839-6D08-0F09813C7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058" y="4873186"/>
                <a:ext cx="12240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5D6DCFC-FFE1-6607-98BF-FF0442602D41}"/>
                  </a:ext>
                </a:extLst>
              </p:cNvPr>
              <p:cNvSpPr txBox="1"/>
              <p:nvPr/>
            </p:nvSpPr>
            <p:spPr>
              <a:xfrm>
                <a:off x="7770314" y="4872171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5D6DCFC-FFE1-6607-98BF-FF0442602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314" y="4872171"/>
                <a:ext cx="1224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BF21535-3AFF-BDFA-5C59-8E0451EFA3F8}"/>
                  </a:ext>
                </a:extLst>
              </p:cNvPr>
              <p:cNvSpPr txBox="1"/>
              <p:nvPr/>
            </p:nvSpPr>
            <p:spPr>
              <a:xfrm>
                <a:off x="5984979" y="4879091"/>
                <a:ext cx="226031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BF21535-3AFF-BDFA-5C59-8E0451EFA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979" y="4879091"/>
                <a:ext cx="22603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9DD393C-5658-9F3A-4DF6-0B46285BEE16}"/>
              </a:ext>
            </a:extLst>
          </p:cNvPr>
          <p:cNvCxnSpPr/>
          <p:nvPr/>
        </p:nvCxnSpPr>
        <p:spPr>
          <a:xfrm flipV="1">
            <a:off x="4421686" y="5248423"/>
            <a:ext cx="0" cy="35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AC10546-3A6E-7113-6A8E-9E1E724FFA91}"/>
                  </a:ext>
                </a:extLst>
              </p:cNvPr>
              <p:cNvSpPr txBox="1"/>
              <p:nvPr/>
            </p:nvSpPr>
            <p:spPr>
              <a:xfrm>
                <a:off x="4200156" y="5598507"/>
                <a:ext cx="44305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AC10546-3A6E-7113-6A8E-9E1E724FF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156" y="5598507"/>
                <a:ext cx="44305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4B3AC40-F76D-3180-7BAB-5E23ED84CD1A}"/>
              </a:ext>
            </a:extLst>
          </p:cNvPr>
          <p:cNvCxnSpPr/>
          <p:nvPr/>
        </p:nvCxnSpPr>
        <p:spPr>
          <a:xfrm flipV="1">
            <a:off x="7769058" y="5241503"/>
            <a:ext cx="0" cy="35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44F4A43-76E0-5D93-A841-DFE469CA2CBB}"/>
                  </a:ext>
                </a:extLst>
              </p:cNvPr>
              <p:cNvSpPr txBox="1"/>
              <p:nvPr/>
            </p:nvSpPr>
            <p:spPr>
              <a:xfrm>
                <a:off x="7547528" y="5591587"/>
                <a:ext cx="44305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44F4A43-76E0-5D93-A841-DFE469CA2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528" y="5591587"/>
                <a:ext cx="44305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223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7FDF1-989E-81E6-E612-98507D58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Karazuba</a:t>
            </a:r>
            <a:r>
              <a:rPr lang="de-DE" dirty="0"/>
              <a:t> – Eine bessere Multiplikation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B818D9E-5DAB-9002-3A64-1E68174235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86890"/>
                <a:ext cx="10515600" cy="18201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B818D9E-5DAB-9002-3A64-1E68174235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86890"/>
                <a:ext cx="10515600" cy="18201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5E06DA-E602-C558-E09C-DF252C8A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E995D8-6B9C-E0F3-6CA3-D06D7773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3498" y="6356350"/>
            <a:ext cx="5225005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8012DE-845E-4717-BCED-1B2464D2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A724207-B18E-6D90-A192-9660C4B48F4C}"/>
                  </a:ext>
                </a:extLst>
              </p:cNvPr>
              <p:cNvSpPr txBox="1"/>
              <p:nvPr/>
            </p:nvSpPr>
            <p:spPr>
              <a:xfrm>
                <a:off x="3197686" y="1998007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A724207-B18E-6D90-A192-9660C4B48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686" y="1998007"/>
                <a:ext cx="1224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878C870-CC90-E376-4207-9926FAB0DD86}"/>
                  </a:ext>
                </a:extLst>
              </p:cNvPr>
              <p:cNvSpPr txBox="1"/>
              <p:nvPr/>
            </p:nvSpPr>
            <p:spPr>
              <a:xfrm>
                <a:off x="4422942" y="1996992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878C870-CC90-E376-4207-9926FAB0D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942" y="1996992"/>
                <a:ext cx="1224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9F1D9F7-8B38-1839-6D08-0F09813C73B5}"/>
                  </a:ext>
                </a:extLst>
              </p:cNvPr>
              <p:cNvSpPr txBox="1"/>
              <p:nvPr/>
            </p:nvSpPr>
            <p:spPr>
              <a:xfrm>
                <a:off x="6545058" y="1991087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9F1D9F7-8B38-1839-6D08-0F09813C7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058" y="1991087"/>
                <a:ext cx="1224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5D6DCFC-FFE1-6607-98BF-FF0442602D41}"/>
                  </a:ext>
                </a:extLst>
              </p:cNvPr>
              <p:cNvSpPr txBox="1"/>
              <p:nvPr/>
            </p:nvSpPr>
            <p:spPr>
              <a:xfrm>
                <a:off x="7770314" y="1990072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5D6DCFC-FFE1-6607-98BF-FF0442602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314" y="1990072"/>
                <a:ext cx="1224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BF21535-3AFF-BDFA-5C59-8E0451EFA3F8}"/>
                  </a:ext>
                </a:extLst>
              </p:cNvPr>
              <p:cNvSpPr txBox="1"/>
              <p:nvPr/>
            </p:nvSpPr>
            <p:spPr>
              <a:xfrm>
                <a:off x="5984979" y="1996992"/>
                <a:ext cx="226031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BF21535-3AFF-BDFA-5C59-8E0451EFA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979" y="1996992"/>
                <a:ext cx="22603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9DD393C-5658-9F3A-4DF6-0B46285BEE16}"/>
              </a:ext>
            </a:extLst>
          </p:cNvPr>
          <p:cNvCxnSpPr/>
          <p:nvPr/>
        </p:nvCxnSpPr>
        <p:spPr>
          <a:xfrm flipV="1">
            <a:off x="4421686" y="2366324"/>
            <a:ext cx="0" cy="35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AC10546-3A6E-7113-6A8E-9E1E724FFA91}"/>
                  </a:ext>
                </a:extLst>
              </p:cNvPr>
              <p:cNvSpPr txBox="1"/>
              <p:nvPr/>
            </p:nvSpPr>
            <p:spPr>
              <a:xfrm>
                <a:off x="4200156" y="2716408"/>
                <a:ext cx="44305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AC10546-3A6E-7113-6A8E-9E1E724FF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156" y="2716408"/>
                <a:ext cx="4430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4B3AC40-F76D-3180-7BAB-5E23ED84CD1A}"/>
              </a:ext>
            </a:extLst>
          </p:cNvPr>
          <p:cNvCxnSpPr/>
          <p:nvPr/>
        </p:nvCxnSpPr>
        <p:spPr>
          <a:xfrm flipV="1">
            <a:off x="7769058" y="2359404"/>
            <a:ext cx="0" cy="35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44F4A43-76E0-5D93-A841-DFE469CA2CBB}"/>
                  </a:ext>
                </a:extLst>
              </p:cNvPr>
              <p:cNvSpPr txBox="1"/>
              <p:nvPr/>
            </p:nvSpPr>
            <p:spPr>
              <a:xfrm>
                <a:off x="7547528" y="2709488"/>
                <a:ext cx="44305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44F4A43-76E0-5D93-A841-DFE469CA2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528" y="2709488"/>
                <a:ext cx="4430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017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7FDF1-989E-81E6-E612-98507D58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Karazuba</a:t>
            </a:r>
            <a:r>
              <a:rPr lang="de-DE" dirty="0"/>
              <a:t> – Eine bessere Multiplikation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5E06DA-E602-C558-E09C-DF252C8A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E995D8-6B9C-E0F3-6CA3-D06D7773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3498" y="6356350"/>
            <a:ext cx="5225005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8012DE-845E-4717-BCED-1B2464D2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13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A724207-B18E-6D90-A192-9660C4B48F4C}"/>
                  </a:ext>
                </a:extLst>
              </p:cNvPr>
              <p:cNvSpPr txBox="1"/>
              <p:nvPr/>
            </p:nvSpPr>
            <p:spPr>
              <a:xfrm>
                <a:off x="3197686" y="1998007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A724207-B18E-6D90-A192-9660C4B48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686" y="1998007"/>
                <a:ext cx="1224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878C870-CC90-E376-4207-9926FAB0DD86}"/>
                  </a:ext>
                </a:extLst>
              </p:cNvPr>
              <p:cNvSpPr txBox="1"/>
              <p:nvPr/>
            </p:nvSpPr>
            <p:spPr>
              <a:xfrm>
                <a:off x="4422942" y="1996992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878C870-CC90-E376-4207-9926FAB0D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942" y="1996992"/>
                <a:ext cx="1224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9F1D9F7-8B38-1839-6D08-0F09813C73B5}"/>
                  </a:ext>
                </a:extLst>
              </p:cNvPr>
              <p:cNvSpPr txBox="1"/>
              <p:nvPr/>
            </p:nvSpPr>
            <p:spPr>
              <a:xfrm>
                <a:off x="6545058" y="1991087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9F1D9F7-8B38-1839-6D08-0F09813C7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058" y="1991087"/>
                <a:ext cx="1224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5D6DCFC-FFE1-6607-98BF-FF0442602D41}"/>
                  </a:ext>
                </a:extLst>
              </p:cNvPr>
              <p:cNvSpPr txBox="1"/>
              <p:nvPr/>
            </p:nvSpPr>
            <p:spPr>
              <a:xfrm>
                <a:off x="7770314" y="1990072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5D6DCFC-FFE1-6607-98BF-FF0442602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314" y="1990072"/>
                <a:ext cx="1224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BF21535-3AFF-BDFA-5C59-8E0451EFA3F8}"/>
                  </a:ext>
                </a:extLst>
              </p:cNvPr>
              <p:cNvSpPr txBox="1"/>
              <p:nvPr/>
            </p:nvSpPr>
            <p:spPr>
              <a:xfrm>
                <a:off x="5984979" y="1996992"/>
                <a:ext cx="226031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BF21535-3AFF-BDFA-5C59-8E0451EFA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979" y="1996992"/>
                <a:ext cx="2260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9DD393C-5658-9F3A-4DF6-0B46285BEE16}"/>
              </a:ext>
            </a:extLst>
          </p:cNvPr>
          <p:cNvCxnSpPr/>
          <p:nvPr/>
        </p:nvCxnSpPr>
        <p:spPr>
          <a:xfrm flipV="1">
            <a:off x="4421686" y="2366324"/>
            <a:ext cx="0" cy="35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AC10546-3A6E-7113-6A8E-9E1E724FFA91}"/>
                  </a:ext>
                </a:extLst>
              </p:cNvPr>
              <p:cNvSpPr txBox="1"/>
              <p:nvPr/>
            </p:nvSpPr>
            <p:spPr>
              <a:xfrm>
                <a:off x="4200156" y="2716408"/>
                <a:ext cx="44305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AC10546-3A6E-7113-6A8E-9E1E724FF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156" y="2716408"/>
                <a:ext cx="44305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4B3AC40-F76D-3180-7BAB-5E23ED84CD1A}"/>
              </a:ext>
            </a:extLst>
          </p:cNvPr>
          <p:cNvCxnSpPr/>
          <p:nvPr/>
        </p:nvCxnSpPr>
        <p:spPr>
          <a:xfrm flipV="1">
            <a:off x="7769058" y="2359404"/>
            <a:ext cx="0" cy="35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44F4A43-76E0-5D93-A841-DFE469CA2CBB}"/>
                  </a:ext>
                </a:extLst>
              </p:cNvPr>
              <p:cNvSpPr txBox="1"/>
              <p:nvPr/>
            </p:nvSpPr>
            <p:spPr>
              <a:xfrm>
                <a:off x="7547528" y="2709488"/>
                <a:ext cx="44305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44F4A43-76E0-5D93-A841-DFE469CA2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528" y="2709488"/>
                <a:ext cx="4430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F0330B79-7CF5-548C-0BDF-C6F1AE497E1C}"/>
                  </a:ext>
                </a:extLst>
              </p:cNvPr>
              <p:cNvSpPr txBox="1"/>
              <p:nvPr/>
            </p:nvSpPr>
            <p:spPr>
              <a:xfrm>
                <a:off x="3581400" y="3617058"/>
                <a:ext cx="244925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F0330B79-7CF5-548C-0BDF-C6F1AE497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617058"/>
                <a:ext cx="244925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D0B6643A-01CC-A80A-0F7E-05C808D0DD92}"/>
                  </a:ext>
                </a:extLst>
              </p:cNvPr>
              <p:cNvSpPr txBox="1"/>
              <p:nvPr/>
            </p:nvSpPr>
            <p:spPr>
              <a:xfrm>
                <a:off x="6030656" y="3617058"/>
                <a:ext cx="244925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D0B6643A-01CC-A80A-0F7E-05C808D0D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656" y="3617058"/>
                <a:ext cx="244925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363E14E-EED7-175B-4D74-DF11E3100FB8}"/>
                  </a:ext>
                </a:extLst>
              </p:cNvPr>
              <p:cNvSpPr txBox="1"/>
              <p:nvPr/>
            </p:nvSpPr>
            <p:spPr>
              <a:xfrm>
                <a:off x="2209800" y="3617058"/>
                <a:ext cx="44306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363E14E-EED7-175B-4D74-DF11E3100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617058"/>
                <a:ext cx="44306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79BE56A3-022E-B8DB-3C79-5CBB450D4D97}"/>
                  </a:ext>
                </a:extLst>
              </p:cNvPr>
              <p:cNvSpPr txBox="1"/>
              <p:nvPr/>
            </p:nvSpPr>
            <p:spPr>
              <a:xfrm>
                <a:off x="4806028" y="3986390"/>
                <a:ext cx="244925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b="1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79BE56A3-022E-B8DB-3C79-5CBB450D4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028" y="3986390"/>
                <a:ext cx="244925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6E742E1A-9FD9-54E8-2830-D42E13E1F8CF}"/>
                  </a:ext>
                </a:extLst>
              </p:cNvPr>
              <p:cNvSpPr txBox="1"/>
              <p:nvPr/>
            </p:nvSpPr>
            <p:spPr>
              <a:xfrm>
                <a:off x="4806028" y="4356258"/>
                <a:ext cx="244925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6E742E1A-9FD9-54E8-2830-D42E13E1F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028" y="4356258"/>
                <a:ext cx="244925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D8CB8DC8-C790-53D6-7E5E-78BB2201CFFC}"/>
                  </a:ext>
                </a:extLst>
              </p:cNvPr>
              <p:cNvSpPr txBox="1"/>
              <p:nvPr/>
            </p:nvSpPr>
            <p:spPr>
              <a:xfrm>
                <a:off x="4806028" y="4725054"/>
                <a:ext cx="244925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D8CB8DC8-C790-53D6-7E5E-78BB2201C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028" y="4725054"/>
                <a:ext cx="244925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2C30A197-A9F6-F73D-95C0-801D029C2A00}"/>
                  </a:ext>
                </a:extLst>
              </p:cNvPr>
              <p:cNvSpPr txBox="1"/>
              <p:nvPr/>
            </p:nvSpPr>
            <p:spPr>
              <a:xfrm>
                <a:off x="3138340" y="3986390"/>
                <a:ext cx="44306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2C30A197-A9F6-F73D-95C0-801D029C2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40" y="3986390"/>
                <a:ext cx="44306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E2094C2-8AD7-5B69-94D6-3892A016EB29}"/>
                  </a:ext>
                </a:extLst>
              </p:cNvPr>
              <p:cNvSpPr txBox="1"/>
              <p:nvPr/>
            </p:nvSpPr>
            <p:spPr>
              <a:xfrm>
                <a:off x="3138340" y="4356258"/>
                <a:ext cx="44306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E2094C2-8AD7-5B69-94D6-3892A016E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40" y="4356258"/>
                <a:ext cx="44306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DD3F4825-BD45-16A9-3D4F-37072874D13B}"/>
                  </a:ext>
                </a:extLst>
              </p:cNvPr>
              <p:cNvSpPr txBox="1"/>
              <p:nvPr/>
            </p:nvSpPr>
            <p:spPr>
              <a:xfrm>
                <a:off x="3138340" y="4725054"/>
                <a:ext cx="44306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DD3F4825-BD45-16A9-3D4F-37072874D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40" y="4725054"/>
                <a:ext cx="44306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A3D75CC4-7475-A283-3B3F-018C133DC73C}"/>
              </a:ext>
            </a:extLst>
          </p:cNvPr>
          <p:cNvCxnSpPr/>
          <p:nvPr/>
        </p:nvCxnSpPr>
        <p:spPr>
          <a:xfrm flipV="1">
            <a:off x="7255284" y="5082400"/>
            <a:ext cx="0" cy="35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C43EC0E-77EE-DCF1-35EE-DFB18E2BE93A}"/>
                  </a:ext>
                </a:extLst>
              </p:cNvPr>
              <p:cNvSpPr txBox="1"/>
              <p:nvPr/>
            </p:nvSpPr>
            <p:spPr>
              <a:xfrm>
                <a:off x="7033754" y="5432484"/>
                <a:ext cx="44305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C43EC0E-77EE-DCF1-35EE-DFB18E2BE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754" y="5432484"/>
                <a:ext cx="44305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1AB6A91-F281-9085-7434-FD3FA880EE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32153" y="3265959"/>
            <a:ext cx="0" cy="35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0590DE03-7B8F-820E-42B2-C5F38E01CE35}"/>
                  </a:ext>
                </a:extLst>
              </p:cNvPr>
              <p:cNvSpPr txBox="1"/>
              <p:nvPr/>
            </p:nvSpPr>
            <p:spPr>
              <a:xfrm>
                <a:off x="5767951" y="2938801"/>
                <a:ext cx="44305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0590DE03-7B8F-820E-42B2-C5F38E01C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951" y="2938801"/>
                <a:ext cx="443059" cy="369332"/>
              </a:xfrm>
              <a:prstGeom prst="rect">
                <a:avLst/>
              </a:prstGeom>
              <a:blipFill>
                <a:blip r:embed="rId19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034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BFEB1-A380-ADF4-28F1-6184EC29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Die Matrixmultiplikation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79B8B37-8223-C932-B133-60DD5BE628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de-DE" sz="2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2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2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2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2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de-DE" sz="2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600" dirty="0"/>
              </a:p>
              <a:p>
                <a:pPr marL="0" indent="0" algn="ctr">
                  <a:buNone/>
                </a:pPr>
                <a:endParaRPr lang="de-DE" sz="2600" dirty="0"/>
              </a:p>
              <a:p>
                <a:pPr marL="0" indent="0" algn="ctr">
                  <a:buNone/>
                </a:pPr>
                <a:r>
                  <a:rPr lang="de-DE" sz="2600" dirty="0"/>
                  <a:t>Acht teure Multiplikationen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79B8B37-8223-C932-B133-60DD5BE628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57705E-6408-94FD-573F-4E010B2F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C28518-7D07-806E-B40F-E702C81D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2543" y="6356350"/>
            <a:ext cx="5246914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C2D911-B162-6E01-9B35-0590D962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146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BFEB1-A380-ADF4-28F1-6184EC29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Die Matrixmultiplikation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79B8B37-8223-C932-B133-60DD5BE628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:r>
                  <a:rPr lang="de-DE" dirty="0"/>
                  <a:t>Acht teure Multiplikationen</a:t>
                </a:r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:r>
                  <a:rPr lang="de-DE" dirty="0"/>
                  <a:t>Nur noch fünf Multiplikationen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79B8B37-8223-C932-B133-60DD5BE628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57705E-6408-94FD-573F-4E010B2F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C28518-7D07-806E-B40F-E702C81D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2543" y="6356350"/>
            <a:ext cx="5246914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C2D911-B162-6E01-9B35-0590D962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875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2D2BFEB1-A380-ADF4-28F1-6184EC290B1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 anchor="ctr">
                <a:normAutofit/>
              </a:bodyPr>
              <a:lstStyle/>
              <a:p>
                <a:pPr algn="ctr"/>
                <a:r>
                  <a:rPr lang="de-DE" dirty="0"/>
                  <a:t>Mit</a:t>
                </a:r>
                <a:r>
                  <a:rPr lang="de-DE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sz="2800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2D2BFEB1-A380-ADF4-28F1-6184EC290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79B8B37-8223-C932-B133-60DD5BE628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:r>
                  <a:rPr lang="de-DE" dirty="0"/>
                  <a:t>Durch </a:t>
                </a:r>
                <a:r>
                  <a:rPr lang="de-DE" dirty="0" err="1"/>
                  <a:t>Bitshifts</a:t>
                </a:r>
                <a:r>
                  <a:rPr lang="de-DE" dirty="0"/>
                  <a:t> und Addition realisierbar</a:t>
                </a:r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:r>
                  <a:rPr lang="de-DE" dirty="0"/>
                  <a:t>Vier Multiplikationen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79B8B37-8223-C932-B133-60DD5BE628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57705E-6408-94FD-573F-4E010B2F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C28518-7D07-806E-B40F-E702C81D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2543" y="6356350"/>
            <a:ext cx="5246914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C2D911-B162-6E01-9B35-0590D962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051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A315F6-76F9-0021-927F-B2680D66C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Die Matrixmultiplikation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4E8075-B677-8E6E-8E12-D41A4AB1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36D77A-1638-EA8F-4C9F-A0F93F478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0736" y="6356350"/>
            <a:ext cx="5230528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CA56CA-BB10-94F3-3D06-70CB33FF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17</a:t>
            </a:fld>
            <a:endParaRPr lang="de-DE"/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E5D8A2F3-7AC6-001D-499C-6A01C5795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7614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8786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045C1-7814-84F5-5ED9-5632D068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schnelle </a:t>
            </a:r>
            <a:r>
              <a:rPr lang="de-DE" dirty="0" err="1"/>
              <a:t>Exponentiation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A568593-5623-4010-EFE2-542B647D24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Iteratives </a:t>
                </a:r>
                <a:r>
                  <a:rPr lang="de-DE" dirty="0" err="1"/>
                  <a:t>Aufmultiplizieren</a:t>
                </a:r>
                <a:r>
                  <a:rPr lang="de-DE" dirty="0"/>
                  <a:t> benötigt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de-DE" dirty="0"/>
                  <a:t> Matrixmultiplikationen</a:t>
                </a:r>
              </a:p>
              <a:p>
                <a:r>
                  <a:rPr lang="de-DE" dirty="0"/>
                  <a:t>Schneller: Wiederholtes quadrieren der Basis</a:t>
                </a:r>
              </a:p>
              <a:p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A568593-5623-4010-EFE2-542B647D24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40B916-0859-40E7-ABBB-978ED49D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392AE1-4DD1-3DBF-65BB-DF1406C5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183" y="6356350"/>
            <a:ext cx="5851635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8CC5AC-63EA-23C0-7CDA-733176F59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209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045C1-7814-84F5-5ED9-5632D068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schnelle </a:t>
            </a:r>
            <a:r>
              <a:rPr lang="de-DE" dirty="0" err="1"/>
              <a:t>Exponentiation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A568593-5623-4010-EFE2-542B647D24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A568593-5623-4010-EFE2-542B647D24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40B916-0859-40E7-ABBB-978ED49D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392AE1-4DD1-3DBF-65BB-DF1406C5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183" y="6356350"/>
            <a:ext cx="5851635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8CC5AC-63EA-23C0-7CDA-733176F59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75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519672" y="1676400"/>
                <a:ext cx="4861560" cy="44526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de-DE" dirty="0"/>
                  <a:t>Gesucht: Seitenverhältnis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𝑥𝑥𝑐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1=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2=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de-DE" dirty="0"/>
              </a:p>
              <a:p>
                <a:r>
                  <a:rPr lang="de-DE" dirty="0"/>
                  <a:t>Durch das Seitenverhältnis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1: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de-DE" dirty="0"/>
                  <a:t> bleibt das Format beim Halbieren erhalten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19672" y="1676400"/>
                <a:ext cx="4861560" cy="4452600"/>
              </a:xfrm>
              <a:blipFill>
                <a:blip r:embed="rId2"/>
                <a:stretch>
                  <a:fillRect l="-1563" t="-3134" r="-15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/>
          <p:cNvSpPr/>
          <p:nvPr/>
        </p:nvSpPr>
        <p:spPr>
          <a:xfrm>
            <a:off x="1060704" y="729000"/>
            <a:ext cx="3819600" cy="5400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/>
          <p:cNvCxnSpPr>
            <a:stCxn id="4" idx="1"/>
            <a:endCxn id="4" idx="3"/>
          </p:cNvCxnSpPr>
          <p:nvPr/>
        </p:nvCxnSpPr>
        <p:spPr>
          <a:xfrm>
            <a:off x="1060704" y="3429000"/>
            <a:ext cx="3819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eschweifte Klammer links 8"/>
          <p:cNvSpPr/>
          <p:nvPr/>
        </p:nvSpPr>
        <p:spPr>
          <a:xfrm rot="5400000">
            <a:off x="2847197" y="-1304106"/>
            <a:ext cx="246608" cy="38196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eschweifte Klammer links 9"/>
          <p:cNvSpPr/>
          <p:nvPr/>
        </p:nvSpPr>
        <p:spPr>
          <a:xfrm rot="10800000">
            <a:off x="4880302" y="729000"/>
            <a:ext cx="246608" cy="54000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eschweifte Klammer links 10"/>
          <p:cNvSpPr/>
          <p:nvPr/>
        </p:nvSpPr>
        <p:spPr>
          <a:xfrm>
            <a:off x="814098" y="3429001"/>
            <a:ext cx="246608" cy="27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2732757" y="113056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757" y="113056"/>
                <a:ext cx="4754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5146775" y="3244333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775" y="3244333"/>
                <a:ext cx="4754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357407" y="4594335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07" y="4594335"/>
                <a:ext cx="47548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3223260" y="6356350"/>
            <a:ext cx="5745480" cy="365125"/>
          </a:xfrm>
        </p:spPr>
        <p:txBody>
          <a:bodyPr/>
          <a:lstStyle/>
          <a:p>
            <a:r>
              <a:rPr lang="de-DE" dirty="0"/>
              <a:t>Aufgabe A326 – Team 213 – Noah Schlenker – Leon B. </a:t>
            </a:r>
            <a:r>
              <a:rPr lang="de-DE" dirty="0" err="1"/>
              <a:t>Kniffki</a:t>
            </a:r>
            <a:r>
              <a:rPr lang="de-DE" dirty="0"/>
              <a:t>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el 1">
                <a:extLst>
                  <a:ext uri="{FF2B5EF4-FFF2-40B4-BE49-F238E27FC236}">
                    <a16:creationId xmlns:a16="http://schemas.microsoft.com/office/drawing/2014/main" id="{BF6D661C-24FB-7388-6411-B53F731B23A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51676" y="605694"/>
                <a:ext cx="4834128" cy="932364"/>
              </a:xfrm>
            </p:spPr>
            <p:txBody>
              <a:bodyPr/>
              <a:lstStyle/>
              <a:p>
                <a:r>
                  <a:rPr lang="de-DE" dirty="0"/>
                  <a:t>Wofür ist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de-DE" dirty="0"/>
                  <a:t> nötig?</a:t>
                </a:r>
              </a:p>
            </p:txBody>
          </p:sp>
        </mc:Choice>
        <mc:Fallback xmlns="">
          <p:sp>
            <p:nvSpPr>
              <p:cNvPr id="6" name="Titel 1">
                <a:extLst>
                  <a:ext uri="{FF2B5EF4-FFF2-40B4-BE49-F238E27FC236}">
                    <a16:creationId xmlns:a16="http://schemas.microsoft.com/office/drawing/2014/main" id="{BF6D661C-24FB-7388-6411-B53F731B23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51676" y="605694"/>
                <a:ext cx="4834128" cy="932364"/>
              </a:xfrm>
              <a:blipFill>
                <a:blip r:embed="rId6"/>
                <a:stretch>
                  <a:fillRect l="-5249" t="-4054" b="-243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651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Inhaltsplatzhalter 6">
            <a:extLst>
              <a:ext uri="{FF2B5EF4-FFF2-40B4-BE49-F238E27FC236}">
                <a16:creationId xmlns:a16="http://schemas.microsoft.com/office/drawing/2014/main" id="{269D3016-221A-B885-4FBE-7D1296E060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5117614"/>
              </p:ext>
            </p:extLst>
          </p:nvPr>
        </p:nvGraphicFramePr>
        <p:xfrm>
          <a:off x="6129338" y="1844675"/>
          <a:ext cx="5219700" cy="4449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C5F30BEF-D553-B950-3E21-B8FF89E02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Die schnelle Exponentiation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4721D28F-C8FB-7D35-5B46-212FF83085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339521"/>
              </p:ext>
            </p:extLst>
          </p:nvPr>
        </p:nvGraphicFramePr>
        <p:xfrm>
          <a:off x="838200" y="1844675"/>
          <a:ext cx="5219700" cy="4449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FA9DC0-1E67-9DDD-BEDA-B4276CBFCD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507A4E-3FB4-5E49-453B-33B4FDF8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Aufgabe A326 – Team 213 – Noah Schlenker – Leon B. Kniffki – Christian Krinitsin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299332-DDF2-DD30-769D-DF27537D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E07E6DF-0E1A-AC44-B689-ED3A3483D2F3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82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C5710-ACB5-7C05-D71F-E6EE1C8D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Division von </a:t>
            </a:r>
            <a:r>
              <a:rPr lang="de-DE" dirty="0" err="1"/>
              <a:t>Bignums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027477-67BC-6D4B-CB95-AAA6B0F7E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E636D6-938B-5E0A-24ED-AD68643FB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C50C41-7373-4EA2-936A-78116F34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3B81DD-D50B-E417-B9D8-4F850144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368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5121604B-50F5-CFDA-A663-BBCC0A3B15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Berechnung von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5121604B-50F5-CFDA-A663-BBCC0A3B15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b="-19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66AFFE-7521-995D-28C6-09E8A69FB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525DE8-A7D4-0CE8-8224-BD46120D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396" y="6356350"/>
            <a:ext cx="5463209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8E7966-D94D-FEF1-F155-54BF8716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22</a:t>
            </a:fld>
            <a:endParaRPr lang="de-DE"/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3104E854-1D5A-D80A-F042-8CD8863E6BBC}"/>
              </a:ext>
            </a:extLst>
          </p:cNvPr>
          <p:cNvSpPr/>
          <p:nvPr/>
        </p:nvSpPr>
        <p:spPr>
          <a:xfrm>
            <a:off x="838200" y="3430753"/>
            <a:ext cx="1616765" cy="6957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Bignum</a:t>
            </a:r>
            <a:endParaRPr lang="de-DE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218FA16-B1A8-2D88-BCFA-A274A9679EB1}"/>
              </a:ext>
            </a:extLst>
          </p:cNvPr>
          <p:cNvGrpSpPr/>
          <p:nvPr/>
        </p:nvGrpSpPr>
        <p:grpSpPr>
          <a:xfrm>
            <a:off x="2960204" y="2488364"/>
            <a:ext cx="1616765" cy="2580517"/>
            <a:chOff x="2960204" y="2138741"/>
            <a:chExt cx="1616765" cy="2580517"/>
          </a:xfrm>
        </p:grpSpPr>
        <p:sp>
          <p:nvSpPr>
            <p:cNvPr id="16" name="Abgerundetes Rechteck 15">
              <a:extLst>
                <a:ext uri="{FF2B5EF4-FFF2-40B4-BE49-F238E27FC236}">
                  <a16:creationId xmlns:a16="http://schemas.microsoft.com/office/drawing/2014/main" id="{5A77A177-D3E8-4320-4D0F-0E1826072DAF}"/>
                </a:ext>
              </a:extLst>
            </p:cNvPr>
            <p:cNvSpPr/>
            <p:nvPr/>
          </p:nvSpPr>
          <p:spPr>
            <a:xfrm>
              <a:off x="2960204" y="2138741"/>
              <a:ext cx="1616765" cy="6957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Einfach</a:t>
              </a:r>
              <a:br>
                <a:rPr lang="de-DE" dirty="0"/>
              </a:br>
              <a:r>
                <a:rPr lang="de-DE" dirty="0"/>
                <a:t>Arithmetik</a:t>
              </a:r>
            </a:p>
          </p:txBody>
        </p:sp>
        <p:sp>
          <p:nvSpPr>
            <p:cNvPr id="17" name="Abgerundetes Rechteck 16">
              <a:extLst>
                <a:ext uri="{FF2B5EF4-FFF2-40B4-BE49-F238E27FC236}">
                  <a16:creationId xmlns:a16="http://schemas.microsoft.com/office/drawing/2014/main" id="{80FE1154-FFC4-EA2B-5E3D-ED6599A9E502}"/>
                </a:ext>
              </a:extLst>
            </p:cNvPr>
            <p:cNvSpPr/>
            <p:nvPr/>
          </p:nvSpPr>
          <p:spPr>
            <a:xfrm>
              <a:off x="2960204" y="3081130"/>
              <a:ext cx="1616765" cy="6957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SIMD</a:t>
              </a:r>
              <a:br>
                <a:rPr lang="de-DE" dirty="0"/>
              </a:br>
              <a:r>
                <a:rPr lang="de-DE" dirty="0"/>
                <a:t>Arithmetik</a:t>
              </a:r>
            </a:p>
          </p:txBody>
        </p:sp>
        <p:sp>
          <p:nvSpPr>
            <p:cNvPr id="18" name="Abgerundetes Rechteck 17">
              <a:extLst>
                <a:ext uri="{FF2B5EF4-FFF2-40B4-BE49-F238E27FC236}">
                  <a16:creationId xmlns:a16="http://schemas.microsoft.com/office/drawing/2014/main" id="{F0C3AD1D-3815-D975-CFD2-DB30448EFF67}"/>
                </a:ext>
              </a:extLst>
            </p:cNvPr>
            <p:cNvSpPr/>
            <p:nvPr/>
          </p:nvSpPr>
          <p:spPr>
            <a:xfrm>
              <a:off x="2960204" y="4023519"/>
              <a:ext cx="1616765" cy="6957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Karazuba</a:t>
              </a:r>
              <a:br>
                <a:rPr lang="de-DE" dirty="0"/>
              </a:br>
              <a:r>
                <a:rPr lang="de-DE" dirty="0"/>
                <a:t>Multiplikation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965C0F0-DD63-C7FA-4C57-CCBA35924AA4}"/>
              </a:ext>
            </a:extLst>
          </p:cNvPr>
          <p:cNvGrpSpPr/>
          <p:nvPr/>
        </p:nvGrpSpPr>
        <p:grpSpPr>
          <a:xfrm>
            <a:off x="5082208" y="2959558"/>
            <a:ext cx="1616765" cy="1638128"/>
            <a:chOff x="4861891" y="2609418"/>
            <a:chExt cx="1616765" cy="1638128"/>
          </a:xfrm>
        </p:grpSpPr>
        <p:sp>
          <p:nvSpPr>
            <p:cNvPr id="19" name="Abgerundetes Rechteck 18">
              <a:extLst>
                <a:ext uri="{FF2B5EF4-FFF2-40B4-BE49-F238E27FC236}">
                  <a16:creationId xmlns:a16="http://schemas.microsoft.com/office/drawing/2014/main" id="{776F7597-A7FA-11AA-D92D-2F0E02C1F717}"/>
                </a:ext>
              </a:extLst>
            </p:cNvPr>
            <p:cNvSpPr/>
            <p:nvPr/>
          </p:nvSpPr>
          <p:spPr>
            <a:xfrm>
              <a:off x="4861891" y="2609418"/>
              <a:ext cx="1616765" cy="6957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Normale</a:t>
              </a:r>
              <a:br>
                <a:rPr lang="de-DE" dirty="0"/>
              </a:br>
              <a:r>
                <a:rPr lang="de-DE" dirty="0"/>
                <a:t>Matrizen</a:t>
              </a:r>
            </a:p>
          </p:txBody>
        </p:sp>
        <p:sp>
          <p:nvSpPr>
            <p:cNvPr id="20" name="Abgerundetes Rechteck 19">
              <a:extLst>
                <a:ext uri="{FF2B5EF4-FFF2-40B4-BE49-F238E27FC236}">
                  <a16:creationId xmlns:a16="http://schemas.microsoft.com/office/drawing/2014/main" id="{859D64E6-7115-A55F-A930-CC59E2C2ABB1}"/>
                </a:ext>
              </a:extLst>
            </p:cNvPr>
            <p:cNvSpPr/>
            <p:nvPr/>
          </p:nvSpPr>
          <p:spPr>
            <a:xfrm>
              <a:off x="4861891" y="3551807"/>
              <a:ext cx="1616765" cy="6957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Kompakte</a:t>
              </a:r>
              <a:br>
                <a:rPr lang="de-DE" dirty="0"/>
              </a:br>
              <a:r>
                <a:rPr lang="de-DE" dirty="0"/>
                <a:t>Matrizen</a:t>
              </a:r>
            </a:p>
          </p:txBody>
        </p:sp>
      </p:grp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6DD8E5CB-DDFE-8958-25A6-E99EA4627D04}"/>
              </a:ext>
            </a:extLst>
          </p:cNvPr>
          <p:cNvSpPr/>
          <p:nvPr/>
        </p:nvSpPr>
        <p:spPr>
          <a:xfrm>
            <a:off x="7204212" y="3430752"/>
            <a:ext cx="1616765" cy="6957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Schnelle</a:t>
            </a:r>
          </a:p>
          <a:p>
            <a:pPr algn="ctr"/>
            <a:r>
              <a:rPr lang="de-DE" sz="1600" dirty="0" err="1"/>
              <a:t>Exponentiation</a:t>
            </a:r>
            <a:endParaRPr lang="de-DE" sz="1600" dirty="0"/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EAA4A697-4E3F-B643-C878-BA79AED95A73}"/>
              </a:ext>
            </a:extLst>
          </p:cNvPr>
          <p:cNvSpPr/>
          <p:nvPr/>
        </p:nvSpPr>
        <p:spPr>
          <a:xfrm>
            <a:off x="9326216" y="3430752"/>
            <a:ext cx="1616765" cy="6957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Bignum</a:t>
            </a:r>
            <a:endParaRPr lang="de-DE" dirty="0"/>
          </a:p>
          <a:p>
            <a:pPr algn="ctr"/>
            <a:r>
              <a:rPr lang="de-DE" dirty="0"/>
              <a:t>Division</a:t>
            </a:r>
          </a:p>
        </p:txBody>
      </p:sp>
      <p:cxnSp>
        <p:nvCxnSpPr>
          <p:cNvPr id="44" name="Gewinkelte Verbindung 43">
            <a:extLst>
              <a:ext uri="{FF2B5EF4-FFF2-40B4-BE49-F238E27FC236}">
                <a16:creationId xmlns:a16="http://schemas.microsoft.com/office/drawing/2014/main" id="{8C08BA17-859B-3976-D1FE-10FA246DCEA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2454965" y="2836234"/>
            <a:ext cx="505239" cy="942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winkelte Verbindung 45">
            <a:extLst>
              <a:ext uri="{FF2B5EF4-FFF2-40B4-BE49-F238E27FC236}">
                <a16:creationId xmlns:a16="http://schemas.microsoft.com/office/drawing/2014/main" id="{08319CCD-4597-12AA-000C-3898A536E97A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>
            <a:off x="2454965" y="3778623"/>
            <a:ext cx="505239" cy="942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25F034-2802-64FC-DFD6-4EFFED65F2FF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2454965" y="3778623"/>
            <a:ext cx="505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winkelte Verbindung 49">
            <a:extLst>
              <a:ext uri="{FF2B5EF4-FFF2-40B4-BE49-F238E27FC236}">
                <a16:creationId xmlns:a16="http://schemas.microsoft.com/office/drawing/2014/main" id="{8356880E-6DBA-2C65-0396-D59824846639}"/>
              </a:ext>
            </a:extLst>
          </p:cNvPr>
          <p:cNvCxnSpPr>
            <a:stCxn id="16" idx="3"/>
            <a:endCxn id="20" idx="1"/>
          </p:cNvCxnSpPr>
          <p:nvPr/>
        </p:nvCxnSpPr>
        <p:spPr>
          <a:xfrm>
            <a:off x="4576969" y="2836234"/>
            <a:ext cx="505239" cy="14135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winkelte Verbindung 51">
            <a:extLst>
              <a:ext uri="{FF2B5EF4-FFF2-40B4-BE49-F238E27FC236}">
                <a16:creationId xmlns:a16="http://schemas.microsoft.com/office/drawing/2014/main" id="{7662B3A3-44B8-AE49-83CF-7406EF2A21D1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4576969" y="3307428"/>
            <a:ext cx="505239" cy="14135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53">
            <a:extLst>
              <a:ext uri="{FF2B5EF4-FFF2-40B4-BE49-F238E27FC236}">
                <a16:creationId xmlns:a16="http://schemas.microsoft.com/office/drawing/2014/main" id="{D0435062-D8C4-FA6A-C438-E539CEB2738F}"/>
              </a:ext>
            </a:extLst>
          </p:cNvPr>
          <p:cNvCxnSpPr>
            <a:stCxn id="17" idx="3"/>
          </p:cNvCxnSpPr>
          <p:nvPr/>
        </p:nvCxnSpPr>
        <p:spPr>
          <a:xfrm flipV="1">
            <a:off x="4576969" y="3778621"/>
            <a:ext cx="252619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winkelte Verbindung 55">
            <a:extLst>
              <a:ext uri="{FF2B5EF4-FFF2-40B4-BE49-F238E27FC236}">
                <a16:creationId xmlns:a16="http://schemas.microsoft.com/office/drawing/2014/main" id="{DC3E8E73-2F74-DC6F-81F4-E8FE1DCF1D20}"/>
              </a:ext>
            </a:extLst>
          </p:cNvPr>
          <p:cNvCxnSpPr>
            <a:stCxn id="20" idx="3"/>
            <a:endCxn id="23" idx="1"/>
          </p:cNvCxnSpPr>
          <p:nvPr/>
        </p:nvCxnSpPr>
        <p:spPr>
          <a:xfrm flipV="1">
            <a:off x="6698973" y="3778622"/>
            <a:ext cx="505239" cy="4711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winkelte Verbindung 57">
            <a:extLst>
              <a:ext uri="{FF2B5EF4-FFF2-40B4-BE49-F238E27FC236}">
                <a16:creationId xmlns:a16="http://schemas.microsoft.com/office/drawing/2014/main" id="{98392851-997F-02F4-E345-16734559A70D}"/>
              </a:ext>
            </a:extLst>
          </p:cNvPr>
          <p:cNvCxnSpPr>
            <a:stCxn id="19" idx="3"/>
            <a:endCxn id="23" idx="1"/>
          </p:cNvCxnSpPr>
          <p:nvPr/>
        </p:nvCxnSpPr>
        <p:spPr>
          <a:xfrm>
            <a:off x="6698973" y="3307428"/>
            <a:ext cx="505239" cy="4711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063F58AD-5675-8C06-E802-21450877F043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8820977" y="3778622"/>
            <a:ext cx="505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112F7371-BE21-1BA9-0E0E-D673E4BDD355}"/>
              </a:ext>
            </a:extLst>
          </p:cNvPr>
          <p:cNvSpPr txBox="1"/>
          <p:nvPr/>
        </p:nvSpPr>
        <p:spPr>
          <a:xfrm>
            <a:off x="4252120" y="1613796"/>
            <a:ext cx="32769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400" dirty="0"/>
              <a:t>Beliebige Genauigkeit</a:t>
            </a:r>
          </a:p>
        </p:txBody>
      </p:sp>
      <p:sp>
        <p:nvSpPr>
          <p:cNvPr id="62" name="Pfeil nach unten 61">
            <a:extLst>
              <a:ext uri="{FF2B5EF4-FFF2-40B4-BE49-F238E27FC236}">
                <a16:creationId xmlns:a16="http://schemas.microsoft.com/office/drawing/2014/main" id="{A303E910-6321-D868-2582-42CB906C9491}"/>
              </a:ext>
            </a:extLst>
          </p:cNvPr>
          <p:cNvSpPr/>
          <p:nvPr/>
        </p:nvSpPr>
        <p:spPr>
          <a:xfrm>
            <a:off x="5670685" y="2198785"/>
            <a:ext cx="439809" cy="558653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Pfeil nach unten 63">
            <a:extLst>
              <a:ext uri="{FF2B5EF4-FFF2-40B4-BE49-F238E27FC236}">
                <a16:creationId xmlns:a16="http://schemas.microsoft.com/office/drawing/2014/main" id="{790316F2-FCA3-AA25-C908-B67CCF74E801}"/>
              </a:ext>
            </a:extLst>
          </p:cNvPr>
          <p:cNvSpPr/>
          <p:nvPr/>
        </p:nvSpPr>
        <p:spPr>
          <a:xfrm>
            <a:off x="5659779" y="4844336"/>
            <a:ext cx="439809" cy="558653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103599D-7852-FDE3-EF0C-87E7DC125D29}"/>
              </a:ext>
            </a:extLst>
          </p:cNvPr>
          <p:cNvSpPr/>
          <p:nvPr/>
        </p:nvSpPr>
        <p:spPr>
          <a:xfrm>
            <a:off x="3803232" y="5560770"/>
            <a:ext cx="900046" cy="58213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Binär</a:t>
            </a:r>
            <a:endParaRPr lang="de-DE" dirty="0"/>
          </a:p>
        </p:txBody>
      </p:sp>
      <p:sp>
        <p:nvSpPr>
          <p:cNvPr id="66" name="Sechseck 65">
            <a:extLst>
              <a:ext uri="{FF2B5EF4-FFF2-40B4-BE49-F238E27FC236}">
                <a16:creationId xmlns:a16="http://schemas.microsoft.com/office/drawing/2014/main" id="{AA2E72ED-4F18-2B6F-DA17-BE45EFF99520}"/>
              </a:ext>
            </a:extLst>
          </p:cNvPr>
          <p:cNvSpPr/>
          <p:nvPr/>
        </p:nvSpPr>
        <p:spPr>
          <a:xfrm>
            <a:off x="5074470" y="5560770"/>
            <a:ext cx="1616765" cy="558653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Hexadezimal</a:t>
            </a:r>
          </a:p>
        </p:txBody>
      </p:sp>
      <p:sp>
        <p:nvSpPr>
          <p:cNvPr id="67" name="Zehneck 66">
            <a:extLst>
              <a:ext uri="{FF2B5EF4-FFF2-40B4-BE49-F238E27FC236}">
                <a16:creationId xmlns:a16="http://schemas.microsoft.com/office/drawing/2014/main" id="{5132CB26-6626-88E0-BE80-A6D002C736D6}"/>
              </a:ext>
            </a:extLst>
          </p:cNvPr>
          <p:cNvSpPr/>
          <p:nvPr/>
        </p:nvSpPr>
        <p:spPr>
          <a:xfrm>
            <a:off x="7056097" y="5560770"/>
            <a:ext cx="1414546" cy="570396"/>
          </a:xfrm>
          <a:prstGeom prst="decag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Dezimal</a:t>
            </a:r>
          </a:p>
        </p:txBody>
      </p:sp>
    </p:spTree>
    <p:extLst>
      <p:ext uri="{BB962C8B-B14F-4D97-AF65-F5344CB8AC3E}">
        <p14:creationId xmlns:p14="http://schemas.microsoft.com/office/powerpoint/2010/main" val="138225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A161E9DB-2D80-98DC-892C-DEA9728AF5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Wie bestimmt man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de-DE" dirty="0"/>
                  <a:t>?</a:t>
                </a:r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A161E9DB-2D80-98DC-892C-DEA9728AF5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b="-19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E321ABA-405B-568E-F853-A4D682A067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br>
                  <a:rPr lang="de-DE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E321ABA-405B-568E-F853-A4D682A067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B5B41B-B4B8-042D-A728-4C625519A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3FC7B8-A005-3FBA-616E-D423A307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0271" y="6356350"/>
            <a:ext cx="5671458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3F6F9-ED30-61D1-9476-2F261C86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34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A161E9DB-2D80-98DC-892C-DEA9728AF5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Wie bestimmt man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de-DE" dirty="0"/>
                  <a:t>?</a:t>
                </a:r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A161E9DB-2D80-98DC-892C-DEA9728AF5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b="-19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E321ABA-405B-568E-F853-A4D682A067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br>
                  <a:rPr lang="de-DE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func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Probleme:</a:t>
                </a:r>
              </a:p>
              <a:p>
                <a:pPr lvl="1"/>
                <a:r>
                  <a:rPr lang="de-DE" dirty="0"/>
                  <a:t>Beliebig große Zahlen</a:t>
                </a:r>
              </a:p>
              <a:p>
                <a:pPr lvl="1"/>
                <a:r>
                  <a:rPr lang="de-DE" dirty="0" err="1"/>
                  <a:t>Exponentiationen</a:t>
                </a:r>
                <a:r>
                  <a:rPr lang="de-DE" dirty="0"/>
                  <a:t> dauern lange</a:t>
                </a:r>
              </a:p>
              <a:p>
                <a:pPr lvl="1"/>
                <a:r>
                  <a:rPr lang="de-DE" dirty="0"/>
                  <a:t>Division beliebig genauer Zahlen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E321ABA-405B-568E-F853-A4D682A067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B5B41B-B4B8-042D-A728-4C625519A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3FC7B8-A005-3FBA-616E-D423A307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0271" y="6356350"/>
            <a:ext cx="5671458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3F6F9-ED30-61D1-9476-2F261C86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83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D21D45-D842-D572-6A64-7F26226BF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/>
          <a:lstStyle/>
          <a:p>
            <a:r>
              <a:rPr lang="de-DE" dirty="0"/>
              <a:t>Die Fixkommazahl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28E363-8D7D-0401-E0CC-3B42ADD3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Zahlen mit beliebiger Genauigkeit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6E35D0-0B85-1428-B851-14C9A68D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9A3700-7A70-6816-F7A2-AD04139D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7956" y="6356350"/>
            <a:ext cx="5256088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90AC4D-5832-BF5E-D625-24F1C98B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5</a:t>
            </a:fld>
            <a:endParaRPr lang="de-DE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EC971243-1EA8-26C1-62CE-BBD18FD0877D}"/>
              </a:ext>
            </a:extLst>
          </p:cNvPr>
          <p:cNvGrpSpPr/>
          <p:nvPr/>
        </p:nvGrpSpPr>
        <p:grpSpPr>
          <a:xfrm>
            <a:off x="2996048" y="2357102"/>
            <a:ext cx="6199904" cy="623453"/>
            <a:chOff x="1136077" y="2357102"/>
            <a:chExt cx="6199904" cy="623453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F9EEA24-6AD7-7A2C-C4B9-3305B23AEC84}"/>
                </a:ext>
              </a:extLst>
            </p:cNvPr>
            <p:cNvSpPr txBox="1"/>
            <p:nvPr/>
          </p:nvSpPr>
          <p:spPr>
            <a:xfrm>
              <a:off x="1136077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4ac8.27bf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3FF5421B-4E93-96DF-0A2A-06145CBE3C03}"/>
                </a:ext>
              </a:extLst>
            </p:cNvPr>
            <p:cNvSpPr txBox="1"/>
            <p:nvPr/>
          </p:nvSpPr>
          <p:spPr>
            <a:xfrm>
              <a:off x="2376058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8cd3.0421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190F8FA8-6F0E-0A4A-461D-24052D0E4556}"/>
                </a:ext>
              </a:extLst>
            </p:cNvPr>
            <p:cNvSpPr txBox="1"/>
            <p:nvPr/>
          </p:nvSpPr>
          <p:spPr>
            <a:xfrm>
              <a:off x="3616039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d52e.810a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615A6D3-3639-A4E5-12D8-DBF46BBBF2B5}"/>
                </a:ext>
              </a:extLst>
            </p:cNvPr>
            <p:cNvSpPr txBox="1"/>
            <p:nvPr/>
          </p:nvSpPr>
          <p:spPr>
            <a:xfrm>
              <a:off x="4856019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10c4.e8bd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55D48B39-AA04-FCBD-8DEC-13DB4D6DA758}"/>
                </a:ext>
              </a:extLst>
            </p:cNvPr>
            <p:cNvSpPr txBox="1"/>
            <p:nvPr/>
          </p:nvSpPr>
          <p:spPr>
            <a:xfrm>
              <a:off x="6096000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9a7f.c83c</a:t>
              </a:r>
            </a:p>
          </p:txBody>
        </p:sp>
        <p:sp>
          <p:nvSpPr>
            <p:cNvPr id="18" name="Geschweifte Klammer links 17">
              <a:extLst>
                <a:ext uri="{FF2B5EF4-FFF2-40B4-BE49-F238E27FC236}">
                  <a16:creationId xmlns:a16="http://schemas.microsoft.com/office/drawing/2014/main" id="{4395C87C-0597-D957-3CEB-AC500E80CEA0}"/>
                </a:ext>
              </a:extLst>
            </p:cNvPr>
            <p:cNvSpPr/>
            <p:nvPr/>
          </p:nvSpPr>
          <p:spPr>
            <a:xfrm rot="16200000">
              <a:off x="4110727" y="-244698"/>
              <a:ext cx="250603" cy="619990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8D47EF94-8C61-D356-2135-664F8D90F0A4}"/>
              </a:ext>
            </a:extLst>
          </p:cNvPr>
          <p:cNvSpPr txBox="1"/>
          <p:nvPr/>
        </p:nvSpPr>
        <p:spPr>
          <a:xfrm>
            <a:off x="5802758" y="2964673"/>
            <a:ext cx="5864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size</a:t>
            </a:r>
            <a:endParaRPr lang="de-DE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9BBFA5E-05DE-CEF3-582D-84F28AC1E214}"/>
              </a:ext>
            </a:extLst>
          </p:cNvPr>
          <p:cNvCxnSpPr/>
          <p:nvPr/>
        </p:nvCxnSpPr>
        <p:spPr>
          <a:xfrm flipV="1">
            <a:off x="2996048" y="2760822"/>
            <a:ext cx="0" cy="573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0CE03226-4819-213A-08A7-90665A4DC0B5}"/>
              </a:ext>
            </a:extLst>
          </p:cNvPr>
          <p:cNvSpPr txBox="1"/>
          <p:nvPr/>
        </p:nvSpPr>
        <p:spPr>
          <a:xfrm>
            <a:off x="2523435" y="3328726"/>
            <a:ext cx="94522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fracSize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94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D21D45-D842-D572-6A64-7F26226BF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/>
          <a:lstStyle/>
          <a:p>
            <a:r>
              <a:rPr lang="de-DE" dirty="0"/>
              <a:t>Die Fixkommazahl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Implementierung in C:</a:t>
            </a:r>
          </a:p>
          <a:p>
            <a:pPr lvl="1"/>
            <a:r>
              <a:rPr lang="de-DE" dirty="0"/>
              <a:t>Little-</a:t>
            </a:r>
            <a:r>
              <a:rPr lang="de-DE" dirty="0" err="1"/>
              <a:t>Endian</a:t>
            </a:r>
            <a:r>
              <a:rPr lang="de-DE" dirty="0"/>
              <a:t> wie in x86-64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28E363-8D7D-0401-E0CC-3B42ADD3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Zahlen mit beliebiger Genauigkeit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6E35D0-0B85-1428-B851-14C9A68D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9A3700-7A70-6816-F7A2-AD04139D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7956" y="6356350"/>
            <a:ext cx="5256088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90AC4D-5832-BF5E-D625-24F1C98B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6</a:t>
            </a:fld>
            <a:endParaRPr lang="de-DE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EC971243-1EA8-26C1-62CE-BBD18FD0877D}"/>
              </a:ext>
            </a:extLst>
          </p:cNvPr>
          <p:cNvGrpSpPr/>
          <p:nvPr/>
        </p:nvGrpSpPr>
        <p:grpSpPr>
          <a:xfrm>
            <a:off x="2996048" y="2357102"/>
            <a:ext cx="6199904" cy="623453"/>
            <a:chOff x="1136077" y="2357102"/>
            <a:chExt cx="6199904" cy="623453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F9EEA24-6AD7-7A2C-C4B9-3305B23AEC84}"/>
                </a:ext>
              </a:extLst>
            </p:cNvPr>
            <p:cNvSpPr txBox="1"/>
            <p:nvPr/>
          </p:nvSpPr>
          <p:spPr>
            <a:xfrm>
              <a:off x="1136077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4ac8.27bf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3FF5421B-4E93-96DF-0A2A-06145CBE3C03}"/>
                </a:ext>
              </a:extLst>
            </p:cNvPr>
            <p:cNvSpPr txBox="1"/>
            <p:nvPr/>
          </p:nvSpPr>
          <p:spPr>
            <a:xfrm>
              <a:off x="2376058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8cd3.0421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190F8FA8-6F0E-0A4A-461D-24052D0E4556}"/>
                </a:ext>
              </a:extLst>
            </p:cNvPr>
            <p:cNvSpPr txBox="1"/>
            <p:nvPr/>
          </p:nvSpPr>
          <p:spPr>
            <a:xfrm>
              <a:off x="3616039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d52e.810a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615A6D3-3639-A4E5-12D8-DBF46BBBF2B5}"/>
                </a:ext>
              </a:extLst>
            </p:cNvPr>
            <p:cNvSpPr txBox="1"/>
            <p:nvPr/>
          </p:nvSpPr>
          <p:spPr>
            <a:xfrm>
              <a:off x="4856019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10c4.e8bd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55D48B39-AA04-FCBD-8DEC-13DB4D6DA758}"/>
                </a:ext>
              </a:extLst>
            </p:cNvPr>
            <p:cNvSpPr txBox="1"/>
            <p:nvPr/>
          </p:nvSpPr>
          <p:spPr>
            <a:xfrm>
              <a:off x="6096000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9a7f.c83c</a:t>
              </a:r>
            </a:p>
          </p:txBody>
        </p:sp>
        <p:sp>
          <p:nvSpPr>
            <p:cNvPr id="18" name="Geschweifte Klammer links 17">
              <a:extLst>
                <a:ext uri="{FF2B5EF4-FFF2-40B4-BE49-F238E27FC236}">
                  <a16:creationId xmlns:a16="http://schemas.microsoft.com/office/drawing/2014/main" id="{4395C87C-0597-D957-3CEB-AC500E80CEA0}"/>
                </a:ext>
              </a:extLst>
            </p:cNvPr>
            <p:cNvSpPr/>
            <p:nvPr/>
          </p:nvSpPr>
          <p:spPr>
            <a:xfrm rot="16200000">
              <a:off x="4110727" y="-244698"/>
              <a:ext cx="250603" cy="619990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8D47EF94-8C61-D356-2135-664F8D90F0A4}"/>
              </a:ext>
            </a:extLst>
          </p:cNvPr>
          <p:cNvSpPr txBox="1"/>
          <p:nvPr/>
        </p:nvSpPr>
        <p:spPr>
          <a:xfrm>
            <a:off x="5802758" y="2964673"/>
            <a:ext cx="5864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size</a:t>
            </a:r>
            <a:endParaRPr lang="de-DE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9BBFA5E-05DE-CEF3-582D-84F28AC1E214}"/>
              </a:ext>
            </a:extLst>
          </p:cNvPr>
          <p:cNvCxnSpPr/>
          <p:nvPr/>
        </p:nvCxnSpPr>
        <p:spPr>
          <a:xfrm flipV="1">
            <a:off x="2996048" y="2760822"/>
            <a:ext cx="0" cy="573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0CE03226-4819-213A-08A7-90665A4DC0B5}"/>
              </a:ext>
            </a:extLst>
          </p:cNvPr>
          <p:cNvSpPr txBox="1"/>
          <p:nvPr/>
        </p:nvSpPr>
        <p:spPr>
          <a:xfrm>
            <a:off x="2523435" y="3328726"/>
            <a:ext cx="94522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fracSize</a:t>
            </a:r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18AE603-2BEF-4FED-3B5D-A6EDB115DA7D}"/>
              </a:ext>
            </a:extLst>
          </p:cNvPr>
          <p:cNvSpPr txBox="1"/>
          <p:nvPr/>
        </p:nvSpPr>
        <p:spPr>
          <a:xfrm>
            <a:off x="6715990" y="3687145"/>
            <a:ext cx="32300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rgbClr val="0033B3"/>
                </a:solidFill>
                <a:effectLst/>
                <a:latin typeface="JetBrains Mono"/>
              </a:rPr>
              <a:t>struct</a:t>
            </a:r>
            <a:r>
              <a:rPr lang="de-DE" sz="28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de-DE" sz="2800" dirty="0" err="1">
                <a:solidFill>
                  <a:srgbClr val="008080"/>
                </a:solidFill>
                <a:effectLst/>
                <a:latin typeface="JetBrains Mono"/>
              </a:rPr>
              <a:t>bignum</a:t>
            </a:r>
            <a:r>
              <a:rPr lang="de-DE" sz="2800" dirty="0"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lang="de-DE" sz="2800" dirty="0">
                <a:solidFill>
                  <a:srgbClr val="371F80"/>
                </a:solidFill>
                <a:effectLst/>
                <a:latin typeface="JetBrains Mono"/>
              </a:rPr>
              <a:t>uint32_t </a:t>
            </a: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de-DE" sz="2800" dirty="0" err="1">
                <a:solidFill>
                  <a:srgbClr val="660E7A"/>
                </a:solidFill>
                <a:effectLst/>
                <a:latin typeface="JetBrains Mono"/>
              </a:rPr>
              <a:t>digits</a:t>
            </a: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lang="de-DE" sz="2800" dirty="0" err="1">
                <a:solidFill>
                  <a:srgbClr val="371F80"/>
                </a:solidFill>
                <a:effectLst/>
                <a:latin typeface="JetBrains Mono"/>
              </a:rPr>
              <a:t>size_t</a:t>
            </a:r>
            <a:r>
              <a:rPr lang="de-DE" sz="2800" dirty="0">
                <a:solidFill>
                  <a:srgbClr val="371F80"/>
                </a:solidFill>
                <a:effectLst/>
                <a:latin typeface="JetBrains Mono"/>
              </a:rPr>
              <a:t> </a:t>
            </a:r>
            <a:r>
              <a:rPr lang="de-DE" sz="2800" dirty="0" err="1">
                <a:solidFill>
                  <a:srgbClr val="660E7A"/>
                </a:solidFill>
                <a:effectLst/>
                <a:latin typeface="JetBrains Mono"/>
              </a:rPr>
              <a:t>size</a:t>
            </a: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lang="de-DE" sz="2800" dirty="0" err="1">
                <a:solidFill>
                  <a:srgbClr val="371F80"/>
                </a:solidFill>
                <a:effectLst/>
                <a:latin typeface="JetBrains Mono"/>
              </a:rPr>
              <a:t>size_t</a:t>
            </a:r>
            <a:r>
              <a:rPr lang="de-DE" sz="2800" dirty="0">
                <a:solidFill>
                  <a:srgbClr val="371F80"/>
                </a:solidFill>
                <a:effectLst/>
                <a:latin typeface="JetBrains Mono"/>
              </a:rPr>
              <a:t> </a:t>
            </a:r>
            <a:r>
              <a:rPr lang="de-DE" sz="2800" dirty="0" err="1">
                <a:solidFill>
                  <a:srgbClr val="660E7A"/>
                </a:solidFill>
                <a:effectLst/>
                <a:latin typeface="JetBrains Mono"/>
              </a:rPr>
              <a:t>fracSize</a:t>
            </a: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4288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D21D45-D842-D572-6A64-7F26226BF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/>
          <a:lstStyle/>
          <a:p>
            <a:r>
              <a:rPr lang="de-DE" dirty="0"/>
              <a:t>0xfedc.ba98.7654.3210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28E363-8D7D-0401-E0CC-3B42ADD3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Zahlen mit beliebiger Genauigkeit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6E35D0-0B85-1428-B851-14C9A68D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9A3700-7A70-6816-F7A2-AD04139D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7956" y="6356350"/>
            <a:ext cx="5256088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90AC4D-5832-BF5E-D625-24F1C98B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7</a:t>
            </a:fld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F9EEA24-6AD7-7A2C-C4B9-3305B23AEC84}"/>
              </a:ext>
            </a:extLst>
          </p:cNvPr>
          <p:cNvSpPr txBox="1"/>
          <p:nvPr/>
        </p:nvSpPr>
        <p:spPr>
          <a:xfrm>
            <a:off x="2996048" y="2274909"/>
            <a:ext cx="12399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</a:rPr>
              <a:t>1032.5476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FF5421B-4E93-96DF-0A2A-06145CBE3C03}"/>
              </a:ext>
            </a:extLst>
          </p:cNvPr>
          <p:cNvSpPr txBox="1"/>
          <p:nvPr/>
        </p:nvSpPr>
        <p:spPr>
          <a:xfrm>
            <a:off x="4236029" y="2274909"/>
            <a:ext cx="12399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</a:rPr>
              <a:t>98ba.dcfe</a:t>
            </a:r>
          </a:p>
        </p:txBody>
      </p:sp>
      <p:sp>
        <p:nvSpPr>
          <p:cNvPr id="18" name="Geschweifte Klammer links 17">
            <a:extLst>
              <a:ext uri="{FF2B5EF4-FFF2-40B4-BE49-F238E27FC236}">
                <a16:creationId xmlns:a16="http://schemas.microsoft.com/office/drawing/2014/main" id="{4395C87C-0597-D957-3CEB-AC500E80CEA0}"/>
              </a:ext>
            </a:extLst>
          </p:cNvPr>
          <p:cNvSpPr/>
          <p:nvPr/>
        </p:nvSpPr>
        <p:spPr>
          <a:xfrm rot="16200000">
            <a:off x="4110719" y="1533088"/>
            <a:ext cx="250603" cy="247994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D47EF94-8C61-D356-2135-664F8D90F0A4}"/>
              </a:ext>
            </a:extLst>
          </p:cNvPr>
          <p:cNvSpPr txBox="1"/>
          <p:nvPr/>
        </p:nvSpPr>
        <p:spPr>
          <a:xfrm>
            <a:off x="3690422" y="2824372"/>
            <a:ext cx="109119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size</a:t>
            </a:r>
            <a:r>
              <a:rPr lang="de-DE" dirty="0"/>
              <a:t> = 2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9BBFA5E-05DE-CEF3-582D-84F28AC1E214}"/>
              </a:ext>
            </a:extLst>
          </p:cNvPr>
          <p:cNvCxnSpPr/>
          <p:nvPr/>
        </p:nvCxnSpPr>
        <p:spPr>
          <a:xfrm flipV="1">
            <a:off x="2996048" y="2678629"/>
            <a:ext cx="0" cy="573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0CE03226-4819-213A-08A7-90665A4DC0B5}"/>
              </a:ext>
            </a:extLst>
          </p:cNvPr>
          <p:cNvSpPr txBox="1"/>
          <p:nvPr/>
        </p:nvSpPr>
        <p:spPr>
          <a:xfrm>
            <a:off x="2264582" y="3251812"/>
            <a:ext cx="14629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fracSize</a:t>
            </a:r>
            <a:r>
              <a:rPr lang="de-DE" dirty="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1892898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D21D45-D842-D572-6A64-7F26226BF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/>
          <a:lstStyle/>
          <a:p>
            <a:r>
              <a:rPr lang="de-DE" dirty="0"/>
              <a:t>0xfedc.ba98.7654.3210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1,375 = 1,011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28E363-8D7D-0401-E0CC-3B42ADD3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Zahlen mit beliebiger Genauigkeit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6E35D0-0B85-1428-B851-14C9A68D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9A3700-7A70-6816-F7A2-AD04139D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7956" y="6356350"/>
            <a:ext cx="5256088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90AC4D-5832-BF5E-D625-24F1C98B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8</a:t>
            </a:fld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F9EEA24-6AD7-7A2C-C4B9-3305B23AEC84}"/>
              </a:ext>
            </a:extLst>
          </p:cNvPr>
          <p:cNvSpPr txBox="1"/>
          <p:nvPr/>
        </p:nvSpPr>
        <p:spPr>
          <a:xfrm>
            <a:off x="2996048" y="2274909"/>
            <a:ext cx="12399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</a:rPr>
              <a:t>1032.5476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FF5421B-4E93-96DF-0A2A-06145CBE3C03}"/>
              </a:ext>
            </a:extLst>
          </p:cNvPr>
          <p:cNvSpPr txBox="1"/>
          <p:nvPr/>
        </p:nvSpPr>
        <p:spPr>
          <a:xfrm>
            <a:off x="4236029" y="2274909"/>
            <a:ext cx="12399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</a:rPr>
              <a:t>98ba.dcfe</a:t>
            </a:r>
          </a:p>
        </p:txBody>
      </p:sp>
      <p:sp>
        <p:nvSpPr>
          <p:cNvPr id="18" name="Geschweifte Klammer links 17">
            <a:extLst>
              <a:ext uri="{FF2B5EF4-FFF2-40B4-BE49-F238E27FC236}">
                <a16:creationId xmlns:a16="http://schemas.microsoft.com/office/drawing/2014/main" id="{4395C87C-0597-D957-3CEB-AC500E80CEA0}"/>
              </a:ext>
            </a:extLst>
          </p:cNvPr>
          <p:cNvSpPr/>
          <p:nvPr/>
        </p:nvSpPr>
        <p:spPr>
          <a:xfrm rot="16200000">
            <a:off x="4110719" y="1533088"/>
            <a:ext cx="250603" cy="247994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D47EF94-8C61-D356-2135-664F8D90F0A4}"/>
              </a:ext>
            </a:extLst>
          </p:cNvPr>
          <p:cNvSpPr txBox="1"/>
          <p:nvPr/>
        </p:nvSpPr>
        <p:spPr>
          <a:xfrm>
            <a:off x="3690422" y="2824372"/>
            <a:ext cx="109119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size</a:t>
            </a:r>
            <a:r>
              <a:rPr lang="de-DE" dirty="0"/>
              <a:t> = 2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9BBFA5E-05DE-CEF3-582D-84F28AC1E214}"/>
              </a:ext>
            </a:extLst>
          </p:cNvPr>
          <p:cNvCxnSpPr/>
          <p:nvPr/>
        </p:nvCxnSpPr>
        <p:spPr>
          <a:xfrm flipV="1">
            <a:off x="2996048" y="2678629"/>
            <a:ext cx="0" cy="573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0CE03226-4819-213A-08A7-90665A4DC0B5}"/>
              </a:ext>
            </a:extLst>
          </p:cNvPr>
          <p:cNvSpPr txBox="1"/>
          <p:nvPr/>
        </p:nvSpPr>
        <p:spPr>
          <a:xfrm>
            <a:off x="2264582" y="3251812"/>
            <a:ext cx="14629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fracSize</a:t>
            </a:r>
            <a:r>
              <a:rPr lang="de-DE" dirty="0"/>
              <a:t> = 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BBA5148-67A2-D20C-BF7C-9C53A2A9DAB3}"/>
              </a:ext>
            </a:extLst>
          </p:cNvPr>
          <p:cNvSpPr txBox="1"/>
          <p:nvPr/>
        </p:nvSpPr>
        <p:spPr>
          <a:xfrm>
            <a:off x="2996032" y="4205364"/>
            <a:ext cx="42986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</a:rPr>
              <a:t>0000.1011 0000.0000 0000.0000 0000.0000</a:t>
            </a:r>
          </a:p>
        </p:txBody>
      </p:sp>
      <p:sp>
        <p:nvSpPr>
          <p:cNvPr id="9" name="Geschweifte Klammer links 8">
            <a:extLst>
              <a:ext uri="{FF2B5EF4-FFF2-40B4-BE49-F238E27FC236}">
                <a16:creationId xmlns:a16="http://schemas.microsoft.com/office/drawing/2014/main" id="{927C3E8E-BECC-EA8B-E9EA-188CE6FC73F7}"/>
              </a:ext>
            </a:extLst>
          </p:cNvPr>
          <p:cNvSpPr/>
          <p:nvPr/>
        </p:nvSpPr>
        <p:spPr>
          <a:xfrm rot="16200000">
            <a:off x="5020041" y="2554205"/>
            <a:ext cx="250603" cy="429862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6D33496-1FF3-9245-B553-A678767DA074}"/>
              </a:ext>
            </a:extLst>
          </p:cNvPr>
          <p:cNvSpPr txBox="1"/>
          <p:nvPr/>
        </p:nvSpPr>
        <p:spPr>
          <a:xfrm>
            <a:off x="4599744" y="4770017"/>
            <a:ext cx="109119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size</a:t>
            </a:r>
            <a:r>
              <a:rPr lang="de-DE" dirty="0"/>
              <a:t> = 1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652B636-6E2B-D7DF-C951-EA77E97C37AA}"/>
              </a:ext>
            </a:extLst>
          </p:cNvPr>
          <p:cNvCxnSpPr/>
          <p:nvPr/>
        </p:nvCxnSpPr>
        <p:spPr>
          <a:xfrm flipV="1">
            <a:off x="3727017" y="4609084"/>
            <a:ext cx="0" cy="573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8659AC9D-242C-C9FF-44C3-AAE030D5EB51}"/>
              </a:ext>
            </a:extLst>
          </p:cNvPr>
          <p:cNvSpPr txBox="1"/>
          <p:nvPr/>
        </p:nvSpPr>
        <p:spPr>
          <a:xfrm>
            <a:off x="2995551" y="5182267"/>
            <a:ext cx="14629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fracSize</a:t>
            </a:r>
            <a:r>
              <a:rPr lang="de-DE" dirty="0"/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3210362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53F22B-23D6-83E9-C8CC-1381A8C1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Arithmetik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elle 7">
                <a:extLst>
                  <a:ext uri="{FF2B5EF4-FFF2-40B4-BE49-F238E27FC236}">
                    <a16:creationId xmlns:a16="http://schemas.microsoft.com/office/drawing/2014/main" id="{1D620688-278A-8970-5E20-5E7CBB56348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05898435"/>
                  </p:ext>
                </p:extLst>
              </p:nvPr>
            </p:nvGraphicFramePr>
            <p:xfrm>
              <a:off x="221382" y="1825624"/>
              <a:ext cx="11970618" cy="391103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383892">
                      <a:extLst>
                        <a:ext uri="{9D8B030D-6E8A-4147-A177-3AD203B41FA5}">
                          <a16:colId xmlns:a16="http://schemas.microsoft.com/office/drawing/2014/main" val="3467056871"/>
                        </a:ext>
                      </a:extLst>
                    </a:gridCol>
                    <a:gridCol w="3775348">
                      <a:extLst>
                        <a:ext uri="{9D8B030D-6E8A-4147-A177-3AD203B41FA5}">
                          <a16:colId xmlns:a16="http://schemas.microsoft.com/office/drawing/2014/main" val="1201333690"/>
                        </a:ext>
                      </a:extLst>
                    </a:gridCol>
                    <a:gridCol w="5811378">
                      <a:extLst>
                        <a:ext uri="{9D8B030D-6E8A-4147-A177-3AD203B41FA5}">
                          <a16:colId xmlns:a16="http://schemas.microsoft.com/office/drawing/2014/main" val="1993540366"/>
                        </a:ext>
                      </a:extLst>
                    </a:gridCol>
                  </a:tblGrid>
                  <a:tr h="849678">
                    <a:tc>
                      <a:txBody>
                        <a:bodyPr/>
                        <a:lstStyle/>
                        <a:p>
                          <a:pPr algn="ctr"/>
                          <a:endParaRPr lang="de-DE" sz="2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Einfach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4689841"/>
                      </a:ext>
                    </a:extLst>
                  </a:tr>
                  <a:tr h="1530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Addition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𝑠𝑖𝑧𝑒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39584035"/>
                      </a:ext>
                    </a:extLst>
                  </a:tr>
                  <a:tr h="1530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Multiplikation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𝑠𝑖𝑧𝑒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p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32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=0</m:t>
                                            </m:r>
                                          </m:sub>
                                          <m:sup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𝑠𝑖𝑧𝑒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32</m:t>
                                                </m:r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p>
                                            </m:sSup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875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elle 7">
                <a:extLst>
                  <a:ext uri="{FF2B5EF4-FFF2-40B4-BE49-F238E27FC236}">
                    <a16:creationId xmlns:a16="http://schemas.microsoft.com/office/drawing/2014/main" id="{1D620688-278A-8970-5E20-5E7CBB56348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05898435"/>
                  </p:ext>
                </p:extLst>
              </p:nvPr>
            </p:nvGraphicFramePr>
            <p:xfrm>
              <a:off x="221382" y="1825624"/>
              <a:ext cx="11970618" cy="391103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383892">
                      <a:extLst>
                        <a:ext uri="{9D8B030D-6E8A-4147-A177-3AD203B41FA5}">
                          <a16:colId xmlns:a16="http://schemas.microsoft.com/office/drawing/2014/main" val="3467056871"/>
                        </a:ext>
                      </a:extLst>
                    </a:gridCol>
                    <a:gridCol w="3775348">
                      <a:extLst>
                        <a:ext uri="{9D8B030D-6E8A-4147-A177-3AD203B41FA5}">
                          <a16:colId xmlns:a16="http://schemas.microsoft.com/office/drawing/2014/main" val="1201333690"/>
                        </a:ext>
                      </a:extLst>
                    </a:gridCol>
                    <a:gridCol w="5811378">
                      <a:extLst>
                        <a:ext uri="{9D8B030D-6E8A-4147-A177-3AD203B41FA5}">
                          <a16:colId xmlns:a16="http://schemas.microsoft.com/office/drawing/2014/main" val="1993540366"/>
                        </a:ext>
                      </a:extLst>
                    </a:gridCol>
                  </a:tblGrid>
                  <a:tr h="849678">
                    <a:tc>
                      <a:txBody>
                        <a:bodyPr/>
                        <a:lstStyle/>
                        <a:p>
                          <a:pPr algn="ctr"/>
                          <a:endParaRPr lang="de-DE" sz="2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Einfach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4689841"/>
                      </a:ext>
                    </a:extLst>
                  </a:tr>
                  <a:tr h="1530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Addition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3300" t="-55372" r="-154545" b="-1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39584035"/>
                      </a:ext>
                    </a:extLst>
                  </a:tr>
                  <a:tr h="1530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Multiplikation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3300" t="-155372" r="-154545" b="-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875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87F494-C20A-7A51-5911-048DE12E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19AC41-29F6-7399-68EF-EACC8F37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048" y="6356350"/>
            <a:ext cx="5297905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99A4C7-EB29-E573-DC81-04A3AF5A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530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876</Words>
  <Application>Microsoft Macintosh PowerPoint</Application>
  <PresentationFormat>Breitbild</PresentationFormat>
  <Paragraphs>247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JetBrains Mono</vt:lpstr>
      <vt:lpstr>Menlo</vt:lpstr>
      <vt:lpstr>Office</vt:lpstr>
      <vt:lpstr>√2</vt:lpstr>
      <vt:lpstr>Wofür ist √2 nötig?</vt:lpstr>
      <vt:lpstr>Wie bestimmt man √2?</vt:lpstr>
      <vt:lpstr>Wie bestimmt man √2?</vt:lpstr>
      <vt:lpstr>Zahlen mit beliebiger Genauigkeit</vt:lpstr>
      <vt:lpstr>Zahlen mit beliebiger Genauigkeit</vt:lpstr>
      <vt:lpstr>Zahlen mit beliebiger Genauigkeit</vt:lpstr>
      <vt:lpstr>Zahlen mit beliebiger Genauigkeit</vt:lpstr>
      <vt:lpstr>Grundlegende Arithmetik</vt:lpstr>
      <vt:lpstr>Grundlegende Arithmetik</vt:lpstr>
      <vt:lpstr>Karazuba – Eine bessere Multiplikation</vt:lpstr>
      <vt:lpstr>Karazuba – Eine bessere Multiplikation</vt:lpstr>
      <vt:lpstr>Karazuba – Eine bessere Multiplikation</vt:lpstr>
      <vt:lpstr>Die Matrixmultiplikation</vt:lpstr>
      <vt:lpstr>Die Matrixmultiplikation</vt:lpstr>
      <vt:lpstr>Mit (■8(0&amp;1@1&amp;2))</vt:lpstr>
      <vt:lpstr>Die Matrixmultiplikation</vt:lpstr>
      <vt:lpstr>Die schnelle Exponentiation</vt:lpstr>
      <vt:lpstr>Die schnelle Exponentiation</vt:lpstr>
      <vt:lpstr>Die schnelle Exponentiation</vt:lpstr>
      <vt:lpstr>Division von Bignums</vt:lpstr>
      <vt:lpstr>Berechnung von √2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 Baptist Kniffki</dc:creator>
  <cp:lastModifiedBy>Leon Baptist Kniffki</cp:lastModifiedBy>
  <cp:revision>10</cp:revision>
  <dcterms:created xsi:type="dcterms:W3CDTF">2023-07-12T17:17:19Z</dcterms:created>
  <dcterms:modified xsi:type="dcterms:W3CDTF">2023-07-15T21:57:40Z</dcterms:modified>
</cp:coreProperties>
</file>